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8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4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75CE-AF15-4E79-9B2B-0F40895DA355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B77B-73DD-47B6-8FF1-60B27637E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6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jas-galiev/itis_bet" TargetMode="External"/><Relationship Id="rId2" Type="http://schemas.openxmlformats.org/officeDocument/2006/relationships/hyperlink" Target="https://itis-bet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trello.com/b/lo9E8nKC/itis-b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755615" y="1658280"/>
            <a:ext cx="4680769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800" dirty="0">
                <a:solidFill>
                  <a:srgbClr val="202124"/>
                </a:solidFill>
                <a:latin typeface="inherit"/>
              </a:rPr>
              <a:t>Semester project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626" y="3059667"/>
            <a:ext cx="376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Архипов Данил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0626" y="3695840"/>
            <a:ext cx="331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Галиев</a:t>
            </a:r>
            <a:r>
              <a:rPr lang="ru-RU" sz="2400" dirty="0"/>
              <a:t> Ильяс</a:t>
            </a:r>
          </a:p>
        </p:txBody>
      </p:sp>
      <p:pic>
        <p:nvPicPr>
          <p:cNvPr id="11" name="Picture 2" descr="C:\Users\MSShafigullin\Downloads\1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09" y="175436"/>
            <a:ext cx="3910380" cy="134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50464" y="6003235"/>
            <a:ext cx="30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KAZAN 202</a:t>
            </a:r>
            <a:r>
              <a:rPr lang="ru-RU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0626" y="5023052"/>
            <a:ext cx="26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Theme: Bookmaker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884C5-86D6-4C51-BD4F-4D2E2D58C9BD}"/>
              </a:ext>
            </a:extLst>
          </p:cNvPr>
          <p:cNvSpPr txBox="1"/>
          <p:nvPr/>
        </p:nvSpPr>
        <p:spPr>
          <a:xfrm>
            <a:off x="1530626" y="4359446"/>
            <a:ext cx="331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Путилин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8295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398" y="365125"/>
            <a:ext cx="10192402" cy="1325563"/>
          </a:xfrm>
        </p:spPr>
        <p:txBody>
          <a:bodyPr/>
          <a:lstStyle/>
          <a:p>
            <a:pPr algn="ctr"/>
            <a:r>
              <a:rPr lang="en-US" dirty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398" y="1825625"/>
            <a:ext cx="10192402" cy="4351338"/>
          </a:xfrm>
        </p:spPr>
        <p:txBody>
          <a:bodyPr/>
          <a:lstStyle/>
          <a:p>
            <a:r>
              <a:rPr lang="en-US" dirty="0"/>
              <a:t>Develop website where users can make bets</a:t>
            </a:r>
            <a:endParaRPr lang="ru-RU" dirty="0"/>
          </a:p>
          <a:p>
            <a:r>
              <a:rPr lang="en-US" dirty="0"/>
              <a:t>Implement ability to read blogs about sport news</a:t>
            </a:r>
          </a:p>
          <a:p>
            <a:r>
              <a:rPr lang="en-US" dirty="0"/>
              <a:t>Implement ability to write comments for blog posts</a:t>
            </a:r>
          </a:p>
          <a:p>
            <a:r>
              <a:rPr lang="en-US" dirty="0"/>
              <a:t>Implement CMS for website</a:t>
            </a:r>
          </a:p>
          <a:p>
            <a:r>
              <a:rPr lang="en-US" dirty="0"/>
              <a:t>Deploy website on remote host</a:t>
            </a:r>
            <a:endParaRPr lang="ru-RU" dirty="0"/>
          </a:p>
          <a:p>
            <a:r>
              <a:rPr lang="en-US" dirty="0"/>
              <a:t>Create beautiful and adaptive design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1825625"/>
            <a:ext cx="10210800" cy="4351338"/>
          </a:xfrm>
        </p:spPr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Asp.net core MVC</a:t>
            </a:r>
          </a:p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EF Core</a:t>
            </a:r>
          </a:p>
          <a:p>
            <a:r>
              <a:rPr lang="en-US" dirty="0"/>
              <a:t>Heroku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52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Implemented features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1825625"/>
            <a:ext cx="10210800" cy="4351338"/>
          </a:xfrm>
        </p:spPr>
        <p:txBody>
          <a:bodyPr/>
          <a:lstStyle/>
          <a:p>
            <a:r>
              <a:rPr lang="en-US" dirty="0"/>
              <a:t>N-layer architecture</a:t>
            </a:r>
          </a:p>
          <a:p>
            <a:r>
              <a:rPr lang="en-US" dirty="0"/>
              <a:t>Correct application design and functionality according specification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Pagination and filtration</a:t>
            </a:r>
            <a:endParaRPr lang="ru-RU" dirty="0"/>
          </a:p>
          <a:p>
            <a:r>
              <a:rPr lang="en-US" dirty="0"/>
              <a:t>Using frontend frameworks</a:t>
            </a:r>
          </a:p>
          <a:p>
            <a:r>
              <a:rPr lang="en-US" dirty="0"/>
              <a:t>Ajax requests</a:t>
            </a:r>
          </a:p>
          <a:p>
            <a:r>
              <a:rPr lang="en-US" dirty="0"/>
              <a:t>Web sockets</a:t>
            </a:r>
          </a:p>
          <a:p>
            <a:r>
              <a:rPr lang="en-US" dirty="0"/>
              <a:t>Using API of Maps on website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96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282633"/>
            <a:ext cx="10210800" cy="5894330"/>
          </a:xfrm>
        </p:spPr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Identity with 2 roles</a:t>
            </a:r>
          </a:p>
          <a:p>
            <a:r>
              <a:rPr lang="en-US" dirty="0"/>
              <a:t>OAuth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5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398" y="365125"/>
            <a:ext cx="10192402" cy="1325563"/>
          </a:xfrm>
        </p:spPr>
        <p:txBody>
          <a:bodyPr/>
          <a:lstStyle/>
          <a:p>
            <a:pPr algn="ctr"/>
            <a:r>
              <a:rPr lang="en-US" dirty="0"/>
              <a:t>Sources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398" y="1825625"/>
            <a:ext cx="1019240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Hosting: </a:t>
            </a:r>
            <a:r>
              <a:rPr lang="en-US" dirty="0">
                <a:hlinkClick r:id="rId2"/>
              </a:rPr>
              <a:t>https://itis-bet.herokuapp.com/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https://github.com/iljas-galiev/itis_bet</a:t>
            </a:r>
            <a:endParaRPr lang="en-US" dirty="0"/>
          </a:p>
          <a:p>
            <a:pPr marL="0" indent="0">
              <a:buNone/>
            </a:pPr>
            <a:r>
              <a:rPr lang="en-US"/>
              <a:t>Task tracker: </a:t>
            </a:r>
            <a:r>
              <a:rPr lang="en-US">
                <a:hlinkClick r:id="rId4"/>
              </a:rPr>
              <a:t>https://trello.com/b/lo9E8nKC/itis-bet</a:t>
            </a:r>
            <a:endParaRPr lang="en-US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-1"/>
            <a:ext cx="993914" cy="6858001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MSShafigullin\Desktop\2020\Презентация КФУ\лого круговой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4" y="175436"/>
            <a:ext cx="654160" cy="68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23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138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Тема Office</vt:lpstr>
      <vt:lpstr>Semester project </vt:lpstr>
      <vt:lpstr>Goals</vt:lpstr>
      <vt:lpstr>Tools</vt:lpstr>
      <vt:lpstr>Implemented features</vt:lpstr>
      <vt:lpstr>Презентация PowerPoint</vt:lpstr>
      <vt:lpstr>Sources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dc:creator>Danil Arkhipov</dc:creator>
  <cp:lastModifiedBy>Архипов Данил Дмитриевич</cp:lastModifiedBy>
  <cp:revision>14</cp:revision>
  <dcterms:created xsi:type="dcterms:W3CDTF">2020-12-12T04:17:02Z</dcterms:created>
  <dcterms:modified xsi:type="dcterms:W3CDTF">2021-06-05T07:12:23Z</dcterms:modified>
</cp:coreProperties>
</file>