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fedurov2000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uythesky.com.au/App_Themes/RFDS/img/template/background-video-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58491"/>
            <a:ext cx="918102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-PQGNWcCQ89SatO3dX3c72tj4sq8Dncv7hH7CQBJnEF28C3HJl59CK6nIhBFO1qAOJrt-eRjZe82VF6fuSiUJXWv3uZ8RfsH9Qm7MRgCFlkvACCSioiBke3GHMT4mAN7IZu_3Oo49MLIXtH58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62" y="5405718"/>
            <a:ext cx="3181438" cy="14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Додаток для створення передбачень</a:t>
            </a:r>
            <a:endParaRPr lang="ru-RU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933056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НТУУ «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Київський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політехнічний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інститут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імені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Ігоря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Сікорського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прикладної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математики</a:t>
            </a:r>
          </a:p>
          <a:p>
            <a:pPr algn="l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Федуров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Данил Ярославович КМ-72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62361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cs410721.vk.me/v410721165/2227/ffGOjAVYwu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6096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rningpoint.in/cache/com_zoo/images/national-technical-university-of-ukraine-kyiv-polytechnic-institute1_431f2a66a0a23d514e59987ee21966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625"/>
            <a:ext cx="2114564" cy="211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проблеми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2664296" cy="402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отримання передбачення користувач повинен був зайти на спеціальний сайт, що не було зручно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3808" y="1124744"/>
            <a:ext cx="2592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Список проблем: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-відстутність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зручної платформи для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отримання передбачення</a:t>
            </a:r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162635"/>
            <a:ext cx="2592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Які ключові рішення потрібні і для чого:</a:t>
            </a:r>
          </a:p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впровадження рішення для зручного і швидкого доступу до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передбачень</a:t>
            </a:r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2474"/>
            <a:ext cx="28479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72835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17331"/>
            <a:ext cx="3048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Мета та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проекту: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Мета полягає у створенні зручного додатку для </a:t>
            </a:r>
            <a:r>
              <a:rPr lang="uk-UA" dirty="0" smtClean="0"/>
              <a:t>отримання передбачень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Завдання проекту</a:t>
            </a:r>
          </a:p>
          <a:p>
            <a:pPr marL="0" indent="0">
              <a:buNone/>
            </a:pPr>
            <a:r>
              <a:rPr lang="uk-UA" dirty="0" err="1" smtClean="0"/>
              <a:t>-Створити</a:t>
            </a:r>
            <a:r>
              <a:rPr lang="uk-UA" dirty="0" smtClean="0"/>
              <a:t> якісний та зручний додаток для </a:t>
            </a:r>
            <a:r>
              <a:rPr lang="uk-UA" dirty="0" smtClean="0"/>
              <a:t>отримання передбачень.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698" y="0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Ієрархія процесів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7"/>
            <a:ext cx="9144000" cy="43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Use cas</a:t>
            </a: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776882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адміна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9792" y="6273225"/>
            <a:ext cx="4042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К</a:t>
            </a:r>
            <a:r>
              <a:rPr lang="uk-UA" sz="3200" dirty="0" err="1" smtClean="0"/>
              <a:t>ількість</a:t>
            </a:r>
            <a:r>
              <a:rPr lang="uk-UA" sz="3200" dirty="0" smtClean="0"/>
              <a:t> користувачів</a:t>
            </a:r>
            <a:endParaRPr lang="ru-RU" sz="3200" dirty="0"/>
          </a:p>
        </p:txBody>
      </p:sp>
      <p:pic>
        <p:nvPicPr>
          <p:cNvPr id="3074" name="Picture 2" descr="Line Graph | Data Viz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05924"/>
            <a:ext cx="50673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користувача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47664" y="5811307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Кількість позитивних та негативних передбачень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ADW-Charting: simple charts in Common Li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37270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7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753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Прототипи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інтерфейсу 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</a:rPr>
              <a:t>Дякую за увагу!</a:t>
            </a:r>
            <a:endParaRPr lang="ru-RU" b="1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s://lh3.googleusercontent.com/_SfzjtED_uCT74ZEDRlI2H7RQ2lUzLAs4zdB2bRYAMp1kDHCfzVOWv-KzwYnuR36Fih5dhw9fnsH0nsh4wTjqwi8Z6DnIP33A0SX8-Xp50FIHqZ6TZ0BxbULcZGPYkK7o8rIBxKWKF65sy3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" y="3779597"/>
            <a:ext cx="4116796" cy="30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80112" y="59844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hlinkClick r:id="rId3"/>
              </a:rPr>
              <a:t>danilfedurov2000@gmail.com</a:t>
            </a:r>
            <a:endParaRPr lang="uk-UA" u="sng" dirty="0" smtClean="0"/>
          </a:p>
          <a:p>
            <a:r>
              <a:rPr lang="en-US" u="sng" dirty="0"/>
              <a:t>+380635919525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948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125</Words>
  <Application>Microsoft Office PowerPoint</Application>
  <PresentationFormat>Экран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Додаток для створення передбачень</vt:lpstr>
      <vt:lpstr>Актуальність проблеми</vt:lpstr>
      <vt:lpstr>Мета та актуальність проекту:</vt:lpstr>
      <vt:lpstr>Ієрархія процесів</vt:lpstr>
      <vt:lpstr>Use case</vt:lpstr>
      <vt:lpstr>DashBoard для адміна</vt:lpstr>
      <vt:lpstr>DashBoard для користувача</vt:lpstr>
      <vt:lpstr>Прототипи інтерфейсу 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dc:creator>lysyi</dc:creator>
  <cp:lastModifiedBy>Пользователь Windows</cp:lastModifiedBy>
  <cp:revision>22</cp:revision>
  <dcterms:created xsi:type="dcterms:W3CDTF">2020-02-16T11:26:44Z</dcterms:created>
  <dcterms:modified xsi:type="dcterms:W3CDTF">2020-04-17T12:28:34Z</dcterms:modified>
</cp:coreProperties>
</file>