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476672"/>
            <a:ext cx="7406640" cy="302433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</a:t>
            </a:r>
            <a:b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</a:t>
            </a:r>
            <a:b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«ВОРОНЕЖСКИЙ ГОСУДАРСТВЕННЫЙ ТЕХНИЧЕСКИЙ УНИВЕРСИТЕТ»</a:t>
            </a:r>
            <a:b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(ФГБОУ ВО «ВГТУ», ВГТУ)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35699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работы с системой управления версиями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144" y="426108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Фролов Д.С.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7144" y="4788015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змИИВТ-241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944" y="5877272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Воронеж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2024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78416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среднего балла в файл «</a:t>
            </a:r>
            <a:r>
              <a:rPr lang="en-US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FDS.txt</a:t>
            </a:r>
            <a:r>
              <a:rPr lang="ru-RU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отправка изменений на удаленный </a:t>
            </a:r>
            <a:r>
              <a:rPr lang="ru-RU" sz="2000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3352" y="1340768"/>
            <a:ext cx="4876800" cy="25984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940152" y="1953481"/>
            <a:ext cx="3384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Отправление изменений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удаленный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63352" y="4149080"/>
            <a:ext cx="6152515" cy="242379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192955" y="4581128"/>
            <a:ext cx="20601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изменений 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файле «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FDS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8347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места рождения в </a:t>
            </a:r>
            <a:r>
              <a:rPr lang="ru-RU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 «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FDS.txt</a:t>
            </a:r>
            <a:r>
              <a:rPr lang="ru-RU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отправка изменений на удаленный </a:t>
            </a:r>
            <a:r>
              <a:rPr lang="ru-RU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sz="20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68200" y="1531809"/>
            <a:ext cx="4555928" cy="232923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796136" y="2169448"/>
            <a:ext cx="3635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Отправление изменений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удаленный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68201" y="4077073"/>
            <a:ext cx="5276007" cy="216023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444208" y="4869160"/>
            <a:ext cx="281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изменений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файле «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FDS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6110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Откат изменений до момента указания информации о месте рождения</a:t>
            </a:r>
            <a:endParaRPr lang="ru-RU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5486400" cy="47701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674024" y="3140968"/>
            <a:ext cx="25546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команды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Откат изменений до момента указания информации о месте рождения</a:t>
            </a:r>
            <a:endParaRPr lang="ru-RU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4013200" cy="212661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200824" y="236894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отката изменений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предыдущего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74417" y="4077073"/>
            <a:ext cx="5622344" cy="216024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588224" y="5120571"/>
            <a:ext cx="2627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отката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476672"/>
            <a:ext cx="7312856" cy="720080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по лабораторной работе</a:t>
            </a:r>
            <a:endParaRPr lang="ru-RU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916832"/>
            <a:ext cx="7416824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данной лабораторной работы было изучено назначение распределенной системы управления версиями, освоен процесс создания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основы управления версиями файлов</a:t>
            </a:r>
          </a:p>
        </p:txBody>
      </p:sp>
    </p:spTree>
    <p:extLst>
      <p:ext uri="{BB962C8B-B14F-4D97-AF65-F5344CB8AC3E}">
        <p14:creationId xmlns:p14="http://schemas.microsoft.com/office/powerpoint/2010/main" val="307336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340768"/>
            <a:ext cx="806489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лабораторной работы: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изучить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распределенной системы управления версиями, освоить процесс создания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основы управления версиями файлов.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708920"/>
            <a:ext cx="7920880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профиля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платформе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установка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запуск;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создание ветки для отработки своего проекта;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изучение основных команд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клонирование удаленного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локальный компьютер;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создание файла с данными о себе, изменение файла и отправка соответствующих изменений из локального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удаленный;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откат изменений до предыдущего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562392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000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endParaRPr lang="ru-RU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80" y="1052736"/>
            <a:ext cx="6552728" cy="3266622"/>
          </a:xfr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4509120"/>
            <a:ext cx="6152515" cy="20250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68344" y="220486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4328" y="5229239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создания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2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634400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комментария в файл «</a:t>
            </a:r>
            <a:r>
              <a:rPr lang="en-US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readme.md</a:t>
            </a:r>
            <a:r>
              <a:rPr lang="ru-RU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8456" y="1941992"/>
            <a:ext cx="5887750" cy="158417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7036231" y="1941992"/>
            <a:ext cx="1947877" cy="1944216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1293243" y="4293096"/>
            <a:ext cx="5612963" cy="20991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8456" y="141277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комментария в файл «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readme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6206" y="1295661"/>
            <a:ext cx="214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«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changes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3243" y="3886208"/>
            <a:ext cx="543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создания комментария в «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7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490384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ветки «</a:t>
            </a:r>
            <a:r>
              <a:rPr lang="en-US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LR4-FDS</a:t>
            </a:r>
            <a:r>
              <a:rPr lang="ru-RU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09912" y="980728"/>
            <a:ext cx="6152515" cy="152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2320" y="141956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всех ветвей</a:t>
            </a: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218691" y="2547518"/>
            <a:ext cx="2633230" cy="12961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186169" y="3010924"/>
            <a:ext cx="3059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ветки «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FDS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1109911" y="4005064"/>
            <a:ext cx="6152515" cy="262318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7245661" y="4437112"/>
            <a:ext cx="20068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создания новой ветки и переключение на нее</a:t>
            </a:r>
          </a:p>
        </p:txBody>
      </p:sp>
    </p:spTree>
    <p:extLst>
      <p:ext uri="{BB962C8B-B14F-4D97-AF65-F5344CB8AC3E}">
        <p14:creationId xmlns:p14="http://schemas.microsoft.com/office/powerpoint/2010/main" val="34695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основных команд </a:t>
            </a:r>
            <a:r>
              <a:rPr lang="en-US" sz="2000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07704" y="2564904"/>
            <a:ext cx="6152515" cy="330454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475656" y="1669450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основных команд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файле «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своей ветке</a:t>
            </a:r>
          </a:p>
        </p:txBody>
      </p:sp>
    </p:spTree>
    <p:extLst>
      <p:ext uri="{BB962C8B-B14F-4D97-AF65-F5344CB8AC3E}">
        <p14:creationId xmlns:p14="http://schemas.microsoft.com/office/powerpoint/2010/main" val="30164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74320"/>
            <a:ext cx="7818072" cy="778416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Клонирование удаленного </a:t>
            </a:r>
            <a:r>
              <a:rPr lang="ru-RU" sz="2000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локальный компьютер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9" y="1638092"/>
            <a:ext cx="5472608" cy="20162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516217" y="2323038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ссылки 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541" y="3794728"/>
            <a:ext cx="3816424" cy="28779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292080" y="4869160"/>
            <a:ext cx="3960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Клонирование удаленного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локальный компьютер</a:t>
            </a:r>
          </a:p>
        </p:txBody>
      </p:sp>
    </p:spTree>
    <p:extLst>
      <p:ext uri="{BB962C8B-B14F-4D97-AF65-F5344CB8AC3E}">
        <p14:creationId xmlns:p14="http://schemas.microsoft.com/office/powerpoint/2010/main" val="9433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210464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 локальном </a:t>
            </a:r>
            <a:r>
              <a:rPr lang="ru-RU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репозитории</a:t>
            </a:r>
            <a:r>
              <a:rPr lang="ru-RU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текстового файла </a:t>
            </a:r>
            <a:br>
              <a:rPr lang="ru-RU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3068960"/>
            <a:ext cx="6152515" cy="12096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907704" y="2321004"/>
            <a:ext cx="6804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 локальном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текстового файла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48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74320"/>
            <a:ext cx="7746064" cy="562392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Отправление изменений из локального </a:t>
            </a:r>
            <a:r>
              <a:rPr lang="ru-RU" sz="2000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удаленный</a:t>
            </a:r>
            <a:endParaRPr lang="ru-RU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980728"/>
            <a:ext cx="4176464" cy="374330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076056" y="15567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Отправление изменений из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локального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удаленный</a:t>
            </a: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3933056"/>
            <a:ext cx="4448567" cy="230425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954691" y="5229200"/>
            <a:ext cx="2498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Появление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28785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144</TotalTime>
  <Words>347</Words>
  <Application>Microsoft Office PowerPoint</Application>
  <PresentationFormat>Экран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Солнцестояние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 «ВОРОНЕЖСКИЙ ГОСУДАРСТВЕННЫЙ ТЕХНИЧЕСКИЙ УНИВЕРСИТЕТ» (ФГБОУ ВО «ВГТУ», ВГТУ) </vt:lpstr>
      <vt:lpstr>Цель и задачи</vt:lpstr>
      <vt:lpstr>Создание репозитория</vt:lpstr>
      <vt:lpstr>Добавление комментария в файл «readme.md»</vt:lpstr>
      <vt:lpstr>Создание ветки «LR4-FDS»</vt:lpstr>
      <vt:lpstr>Изучение основных команд git</vt:lpstr>
      <vt:lpstr>Клонирование удаленного репозитория на локальный компьютер</vt:lpstr>
      <vt:lpstr>Создание в локальном репозитории текстового файла  </vt:lpstr>
      <vt:lpstr>Отправление изменений из локального репозитория в удаленный</vt:lpstr>
      <vt:lpstr>Добавление среднего балла в файл «FDS.txt» и отправка изменений на удаленный репозиторий</vt:lpstr>
      <vt:lpstr>Добавление места рождения в файл «FDS.txt» и отправка изменений на удаленный репозиторий</vt:lpstr>
      <vt:lpstr>Откат изменений до момента указания информации о месте рождения</vt:lpstr>
      <vt:lpstr>Откат изменений до момента указания информации о месте рождения</vt:lpstr>
      <vt:lpstr>Вывод по лабораторной работе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 «ВОРОНЕЖСКИЙ ГОСУДАРСТВЕННЫЙ ТЕХНИЧЕСКИЙ УНИВЕРСИТЕТ» (ФГБОУ ВО «ВГТУ», ВГТУ) </dc:title>
  <dc:creator>User</dc:creator>
  <cp:lastModifiedBy>User</cp:lastModifiedBy>
  <cp:revision>14</cp:revision>
  <dcterms:created xsi:type="dcterms:W3CDTF">2024-12-16T15:37:18Z</dcterms:created>
  <dcterms:modified xsi:type="dcterms:W3CDTF">2024-12-17T17:31:17Z</dcterms:modified>
</cp:coreProperties>
</file>