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476672"/>
            <a:ext cx="7406640" cy="302433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b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  <a:b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«ВОРОНЕЖСКИЙ ГОСУДАРСТВЕННЫЙ ТЕХНИЧЕСКИЙ УНИВЕРСИТЕТ»</a:t>
            </a:r>
            <a:b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(ФГБОУ ВО «ВГТУ», ВГТУ)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356992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Развертывание СУБД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средств автоматизации развертывания и управления приложениями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144" y="426108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Фролов Д.С.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7144" y="478801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змИИВТ-241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5877272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Воронеж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позволяющая подключаться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работающему контейнеру, запускать интерфейс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psql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вносить новые данные «на лету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0741" y="1484784"/>
            <a:ext cx="4992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psql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Test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109341"/>
            <a:ext cx="5773216" cy="258299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95536" y="4775220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d</a:t>
            </a:r>
            <a:r>
              <a:rPr lang="ru-RU" dirty="0"/>
              <a:t>_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ru-RU" dirty="0"/>
              <a:t>– имя вашего </a:t>
            </a:r>
            <a:r>
              <a:rPr lang="en-US" dirty="0"/>
              <a:t>Docker</a:t>
            </a:r>
            <a:r>
              <a:rPr lang="ru-RU" dirty="0"/>
              <a:t>-контейнера, внутри которого будет выполнена команда;</a:t>
            </a:r>
          </a:p>
          <a:p>
            <a:pPr lvl="0"/>
            <a:r>
              <a:rPr lang="en-US" dirty="0" err="1"/>
              <a:t>psql</a:t>
            </a:r>
            <a:r>
              <a:rPr lang="ru-RU" dirty="0"/>
              <a:t> – утилита командной строки </a:t>
            </a:r>
            <a:r>
              <a:rPr lang="en-US" dirty="0"/>
              <a:t>PostgreSQL</a:t>
            </a:r>
            <a:r>
              <a:rPr lang="ru-RU" dirty="0"/>
              <a:t> для взаимодействия с базой данных;</a:t>
            </a:r>
          </a:p>
          <a:p>
            <a:pPr lvl="0"/>
            <a:r>
              <a:rPr lang="ru-RU" dirty="0"/>
              <a:t>-</a:t>
            </a:r>
            <a:r>
              <a:rPr lang="en-US" dirty="0"/>
              <a:t>U </a:t>
            </a:r>
            <a:r>
              <a:rPr lang="en-US" dirty="0" err="1"/>
              <a:t>postgres</a:t>
            </a:r>
            <a:r>
              <a:rPr lang="ru-RU" dirty="0"/>
              <a:t> – указывает имя пользователя для подключения к базе данных. В данном случае – </a:t>
            </a:r>
            <a:r>
              <a:rPr lang="en-US" dirty="0" err="1"/>
              <a:t>postgres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-</a:t>
            </a:r>
            <a:r>
              <a:rPr lang="en-US" dirty="0"/>
              <a:t>d Test</a:t>
            </a:r>
            <a:r>
              <a:rPr lang="ru-RU" dirty="0"/>
              <a:t> – указывает имя базы данных для подключения. В данном случае – </a:t>
            </a:r>
            <a:r>
              <a:rPr lang="en-US" dirty="0"/>
              <a:t>Test</a:t>
            </a:r>
            <a:r>
              <a:rPr lang="ru-RU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56176" y="293801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 err="1"/>
              <a:t>docker</a:t>
            </a:r>
            <a:r>
              <a:rPr lang="en-US" dirty="0"/>
              <a:t> exec</a:t>
            </a:r>
            <a:r>
              <a:rPr lang="ru-RU" dirty="0"/>
              <a:t> – команда для </a:t>
            </a:r>
            <a:endParaRPr lang="ru-RU" dirty="0" smtClean="0"/>
          </a:p>
          <a:p>
            <a:pPr lvl="0"/>
            <a:r>
              <a:rPr lang="ru-RU" dirty="0" smtClean="0"/>
              <a:t>выполнения </a:t>
            </a:r>
            <a:r>
              <a:rPr lang="ru-RU" dirty="0"/>
              <a:t>команд внутри </a:t>
            </a:r>
            <a:endParaRPr lang="ru-RU" dirty="0"/>
          </a:p>
          <a:p>
            <a:pPr lvl="0"/>
            <a:r>
              <a:rPr lang="ru-RU" dirty="0" smtClean="0"/>
              <a:t>работающего </a:t>
            </a:r>
            <a:r>
              <a:rPr lang="ru-RU" dirty="0"/>
              <a:t>контейнера;</a:t>
            </a:r>
          </a:p>
          <a:p>
            <a:pPr lvl="0"/>
            <a:r>
              <a:rPr lang="ru-RU" dirty="0"/>
              <a:t>флаг -</a:t>
            </a:r>
            <a:r>
              <a:rPr lang="en-US" dirty="0"/>
              <a:t>it</a:t>
            </a:r>
            <a:r>
              <a:rPr lang="ru-RU" dirty="0"/>
              <a:t> – для того чтобы </a:t>
            </a:r>
            <a:endParaRPr lang="ru-RU" dirty="0"/>
          </a:p>
          <a:p>
            <a:pPr lvl="0"/>
            <a:r>
              <a:rPr lang="ru-RU" dirty="0" smtClean="0"/>
              <a:t>работала </a:t>
            </a:r>
            <a:r>
              <a:rPr lang="ru-RU" dirty="0"/>
              <a:t>интерактивная </a:t>
            </a:r>
            <a:endParaRPr lang="ru-RU" dirty="0" smtClean="0"/>
          </a:p>
          <a:p>
            <a:pPr lvl="0"/>
            <a:r>
              <a:rPr lang="ru-RU" dirty="0" smtClean="0"/>
              <a:t>среда </a:t>
            </a:r>
            <a:r>
              <a:rPr lang="ru-RU" dirty="0"/>
              <a:t>прямо в терминале;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6176" y="2285537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использованной команды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инструкции для создания тома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68760"/>
            <a:ext cx="8424936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данные, измененные в процессе работы контейнера, были доступны после удаления контейнера (во вновь созданном контейнере) необходимо создать том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Для добавления 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инструкции для вызова создания контейнера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строку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 этом локально будет создан том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папке «/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в котором будут сохраняться изменения, аналогичные тем, которые происходят в контейнере в папке «/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31745" y="4437112"/>
            <a:ext cx="6152515" cy="15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контейнера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6" y="1199362"/>
            <a:ext cx="8280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необходимо удалить созданный контейнер. Для этого выполним команды 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89770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40» и 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prune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1" y="2204864"/>
            <a:ext cx="6152515" cy="215646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4505340"/>
            <a:ext cx="6152515" cy="22009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60880" y="3065240"/>
            <a:ext cx="2432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контейнера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13678" y="5373216"/>
            <a:ext cx="2280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удаления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-контейнера с томом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12776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создадим контейнер с помощью команды 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5432:5432 --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3057525"/>
            <a:ext cx="6152515" cy="74295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4293096"/>
            <a:ext cx="6152515" cy="128778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542506" y="3244334"/>
            <a:ext cx="242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контейнера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46809" y="4613820"/>
            <a:ext cx="22516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создания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для развертывания базы данных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556792"/>
            <a:ext cx="82809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текстовый файл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опишем все команды, которые необходимо использовать для развертывания базы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87730" y="3356992"/>
            <a:ext cx="6152515" cy="11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контейнера с использованием файла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docker-compose.yml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68144" y="2132856"/>
            <a:ext cx="3703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контейнер с использованием файла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6152515" cy="202374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826968" y="4797152"/>
            <a:ext cx="3744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Запустим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командой </a:t>
            </a:r>
          </a:p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up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7504" y="4019336"/>
            <a:ext cx="6152515" cy="21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запуска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1340768"/>
            <a:ext cx="6152515" cy="148971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9445" y="3068960"/>
            <a:ext cx="87129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читает файл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создает сервис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dbpost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используя образ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Контейнер запускается с переменными окружениями, указанными в секции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приводит к созданию пользователя 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с паролем 486820 и базы данных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Файл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локальной директории ./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монтируется в контейнер в директорию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entrypoint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initdb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инициализации базы данных выполняет все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-скрипты из этой директории, поэтому таблица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будет создана и данные будут вставлены. Порт 5432 контейнера публикуется на порт 5433 хост-машины, что позволяет подключаться к базе данных с вашего компьютера, используя инструменты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запуска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создается сеть с именем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Это изолированная виртуальная сеть, внутри которой будут взаимодействовать контейнеры. Также запущен контейнер с именем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dbpost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-1». </a:t>
            </a:r>
          </a:p>
        </p:txBody>
      </p:sp>
    </p:spTree>
    <p:extLst>
      <p:ext uri="{BB962C8B-B14F-4D97-AF65-F5344CB8AC3E}">
        <p14:creationId xmlns:p14="http://schemas.microsoft.com/office/powerpoint/2010/main" val="32830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лабораторной работе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916832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лабораторной работы были изучены основы работы программного средства для автоматизации развертывания и управления приложениями в средах с поддержкой контейнеризации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решения задачи развертывания СУБД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1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1796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93920" y="916434"/>
            <a:ext cx="7344816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лабораторной работы: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основы работы программного средства для автоматизации развертывания и управления приложениями в средах с поддержкой контейнеризации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решения задачи развертывания СУБД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60784" y="2610683"/>
            <a:ext cx="74533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приложения для работы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-контейнерами;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установка программного средства для работы с СУБД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скачивание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-образа с СУБД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образа на основе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запуск контейнера для развертывания СУБД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подключение к работающему контейнеру и запуск интерфейса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контейнера с томом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контейнера с использованием файла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50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образа с СУБД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7564" y="1628800"/>
            <a:ext cx="7848872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Скачаем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-образ с СУБД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команды для консоли 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2852936"/>
            <a:ext cx="4861560" cy="260604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132584" y="4119396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-образа с СУБД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2408" y="1084094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 следующим содержанием: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1" y="1556792"/>
            <a:ext cx="6152515" cy="126555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42408" y="3038371"/>
            <a:ext cx="89015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каждой строки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указывает, что базовым образом для нашего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последняя версия образа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значит, что наш образ, будет основан на официальном образе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 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486820 – устанавливает переменную окружения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задавая пароль для пользователя базы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 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устанавливает переменную окружения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задавая имя пользователя базы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 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устанавливает переменную окружения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задавая имя база данных;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entrypoint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initdb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копирует файл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локальной директории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директорию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entrypoint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initdb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контейнера.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596336" y="1866403"/>
            <a:ext cx="12747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файла «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init.sql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40078"/>
            <a:ext cx="7301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файл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 следующим содержимым: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00298" y="1412776"/>
            <a:ext cx="5691981" cy="158417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7048" y="3284984"/>
            <a:ext cx="9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каждой строки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IF NOT EXISTS public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эта команда создает новую таблицу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схеме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она еще не существует. Это предотвращает ошибку при попытке создать таблицу, которая уже существует;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BIGINT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определяет столбец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BIGINT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определяет столбец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BIGINT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определяет столбец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public.index_mass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weight, height) VALUES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команда вставляет данные в таблицу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index_mass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75, 175) – добавляет запись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75,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175;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60, 182) – добавляет запись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60,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182;</a:t>
            </a: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93, 181) – добавляет запись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93,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181.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36080" y="1835532"/>
            <a:ext cx="1926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файла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образа «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d_img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196752"/>
            <a:ext cx="8640960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образ с помощью команды 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.». Команду запустим из каталога, в котором находится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:\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В результате запустится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будет создан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-образ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780928"/>
            <a:ext cx="6152515" cy="200977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29288" y="5085183"/>
            <a:ext cx="6152515" cy="150939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236296" y="3462649"/>
            <a:ext cx="1214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236296" y="5229200"/>
            <a:ext cx="12635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контейнера «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d_cont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196752"/>
            <a:ext cx="8136904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воспользоваться созданной СУБД запустим контейнер с именем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на основе образа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с помощью команды: 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5432:5432 --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3" y="3119446"/>
            <a:ext cx="6152515" cy="82105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4682602"/>
            <a:ext cx="6152515" cy="124333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010457" y="2636912"/>
            <a:ext cx="311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контейнера 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62505" y="4149080"/>
            <a:ext cx="3322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запуска контейнера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развернутой СУБД через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4936" y="1052736"/>
            <a:ext cx="4248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Проверим через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развернутую СУБД и подключим базу данных с параметрами, указанными 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этого запустим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создадим новое подключение. В списке доступных баз данных выберем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4936" y="2934114"/>
            <a:ext cx="3811324" cy="364028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48064" y="1052736"/>
            <a:ext cx="3672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нажимаем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выполняем настройки соединения и нажимаем на кнопку «Тест соединения»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89680" y="2813984"/>
            <a:ext cx="435597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проверки развернутой СУБД через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5372100" cy="308737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618976" y="3105835"/>
            <a:ext cx="3366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проверки развернутой СУБД через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1292</Words>
  <Application>Microsoft Office PowerPoint</Application>
  <PresentationFormat>Экран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 «ВОРОНЕЖСКИЙ ГОСУДАРСТВЕННЫЙ ТЕХНИЧЕСКИЙ УНИВЕРСИТЕТ» (ФГБОУ ВО «ВГТУ», ВГТУ) </vt:lpstr>
      <vt:lpstr>Цель и задачи</vt:lpstr>
      <vt:lpstr>Установка docker-образа с СУБД Postgres</vt:lpstr>
      <vt:lpstr>Создание Dockerfile</vt:lpstr>
      <vt:lpstr>Создание файла «init.sql»</vt:lpstr>
      <vt:lpstr>Создание образа «d_img»</vt:lpstr>
      <vt:lpstr>Запуск контейнера «d_cont»</vt:lpstr>
      <vt:lpstr>Проверка развернутой СУБД через DBeaver</vt:lpstr>
      <vt:lpstr>Результат проверки развернутой СУБД через DBeaver</vt:lpstr>
      <vt:lpstr>Команда docker, позволяющая подключаться к работающему контейнеру, запускать интерфейс psql и вносить новые данные «на лету»</vt:lpstr>
      <vt:lpstr>Добавление в Dockerfile инструкции для создания тома</vt:lpstr>
      <vt:lpstr>Удаление контейнера</vt:lpstr>
      <vt:lpstr>Создание Docker-контейнера с томом</vt:lpstr>
      <vt:lpstr>Команды для развертывания базы данных PostgreSQL с использованием Dockerfile </vt:lpstr>
      <vt:lpstr>Создание контейнера с использованием файла docker-compose.yml</vt:lpstr>
      <vt:lpstr>Результат запуска Docker Compose</vt:lpstr>
      <vt:lpstr>Вывод по лабораторной работе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 «ВОРОНЕЖСКИЙ ГОСУДАРСТВЕННЫЙ ТЕХНИЧЕСКИЙ УНИВЕРСИТЕТ» (ФГБОУ ВО «ВГТУ», ВГТУ) </dc:title>
  <dc:creator>User</dc:creator>
  <cp:lastModifiedBy>User</cp:lastModifiedBy>
  <cp:revision>10</cp:revision>
  <dcterms:created xsi:type="dcterms:W3CDTF">2024-12-17T17:31:33Z</dcterms:created>
  <dcterms:modified xsi:type="dcterms:W3CDTF">2024-12-17T18:53:34Z</dcterms:modified>
</cp:coreProperties>
</file>