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76672"/>
            <a:ext cx="7406640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ТЕХНИЧЕСКИЙ УНИВЕРСИТЕТ»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«ВГТУ», ВГТУ)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логической структуры базы данных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144" y="426108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Фролов Д.С.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144" y="47880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змИИВТ-241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9412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 базы данных «Платный прием в поликлинике»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4128" y="1431144"/>
            <a:ext cx="83529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диаграмму сущность-связь для отображения логической структуры проектируемой базы данных с использованием средства для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диаграмме выделим ключевые атрибуты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обозначим связи.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42" y="2924944"/>
            <a:ext cx="6152515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лабораторной работе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844824"/>
            <a:ext cx="820891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лабораторной работы были изучены основы логического проектирования базы данных, освоен процесс разработки логической структуры базы данных и построена диаграмма «сущность-связь».</a:t>
            </a:r>
          </a:p>
        </p:txBody>
      </p:sp>
    </p:spTree>
    <p:extLst>
      <p:ext uri="{BB962C8B-B14F-4D97-AF65-F5344CB8AC3E}">
        <p14:creationId xmlns:p14="http://schemas.microsoft.com/office/powerpoint/2010/main" val="26791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49694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9009" y="3077895"/>
            <a:ext cx="868548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сущности для проекта в соответствии с индивидуальным заданием и их атрибуты;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выделение ключевых атрибутов;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определение связей между сущностями и типов связей;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построение диаграммы сущность-связь для отображения логической структуры базы данных.</a:t>
            </a:r>
          </a:p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«Платный прием в поликлинике»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00808"/>
            <a:ext cx="7920880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 «Платный прием в поликлинике» можно выделить следующие сущности: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Врачи;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Приемы;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Пациенты;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Квитанция об оплате;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врача.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248382"/>
            <a:ext cx="8229600" cy="804354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сущностей базы данных «Платный прием в поликлинике»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28" y="1052736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сущность, представляющая медицинских сотрудников, которые осуществляют прием пациентов. Эта сущность необходима для хранения информации о врачах.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«Пациенты»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сущность, представляющая лиц, обращающихся за медицинской помощью. Эта сущность необходима для хранения информации о пациентах.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«Специальность»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врачи имеют определенные специальности (хирург, терапевт и т.д.). Выделение специальностей в отдельную сущность позволяет более гибко управлять категориями врачей и расширять систему при необходимости.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«Приемы»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сущность, отражающая факт оказания медицинской услуги пациенту врачом в определенную дату. Это ключевая сущность, связывающая пациентов с врачами и фиксирующая детали приема.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«Квитанция об оплате»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квитанции фиксируют финансовые транзакции, связанные с оплатой приемов.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«Зарплата врача»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сущность, представляющая информацию о выплате заработной платы медицинским сотрудникам за каждый месяц.</a:t>
            </a:r>
          </a:p>
        </p:txBody>
      </p:sp>
    </p:spTree>
    <p:extLst>
      <p:ext uri="{BB962C8B-B14F-4D97-AF65-F5344CB8AC3E}">
        <p14:creationId xmlns:p14="http://schemas.microsoft.com/office/powerpoint/2010/main" val="40036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сущностей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79339"/>
              </p:ext>
            </p:extLst>
          </p:nvPr>
        </p:nvGraphicFramePr>
        <p:xfrm>
          <a:off x="1043608" y="1622901"/>
          <a:ext cx="6495429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043"/>
                <a:gridCol w="4626386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Сущность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Атрибуты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Врачи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_врач, Фамилия, Имя, Отчество, Контактная информация (рабочая почта), Стоимость приема, Процент отчисления на зарплату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Пациенты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_пациент, Фамилия, Имя, Отчество, Контактная информация (телефон), Дата рождения, Адрес пациента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Приемы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прием, Дата приема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Специальность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специальность, Название специальности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Квитанция об оплате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_квитанция, Способ оплаты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Зарплата врача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_зарплата, Год, Месяц, Зарплата за месяц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сущностей (первичные и внешние ключи)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49694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для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_врач».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_врач» уникально идентифицирует каждого врача в базе данных;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для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«Пациенты»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_пациент».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_пациент» уникально идентифицирует каждого пациента в базе данных;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для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«Специальность»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_специальность».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_специальность» уникально идентифицирует каждую медицинскую специальность;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для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«Приемы»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_прием».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_прием» уникально идентифицирует каждый прием пациента в медицинское учреждение. При этом атрибуты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_врач» 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_пациент» являются внешними ключами. Данные внешние ключи связывают прием с конкретным врачом и пациентом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сущностей (первичные и внешние ключи)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700808"/>
            <a:ext cx="7569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«Квитанция об оплате»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_квитанция.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_квитанция» уникально идентифицирует каждую квитанцию об оплате. При этом атрибут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_прием» является внешним ключом. Данный внешний ключ связывает квитанцию с конкретным приемом;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 ключом сущности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«Зарплата врача»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_зарплата».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_зарплата» уникально идентифицирует зарплату врача за месяц. При этом атрибут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_врач» является внешним ключом, так как запись о зарплате привязана к конкретному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170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сущностями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556792"/>
            <a:ext cx="84970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сущностью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«Специальность»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связью «Многие ко многим» (один врач может иметь несколько специальностей, одна специальность может быть у нескольких врачей);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«Зарплата врача»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ко многим» (один врач может иметь несколько записей о зарплате за разные месяцы);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«Приемы»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ко многим» (один врач может провести много приемов);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«Пациенты»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«Приемы»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ко многим» (один пациент может посетить много приемов);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«Приемы»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«Квитанция об оплате»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 одному» (каждому приему соответствует одна квитанция).</a:t>
            </a:r>
          </a:p>
        </p:txBody>
      </p:sp>
    </p:spTree>
    <p:extLst>
      <p:ext uri="{BB962C8B-B14F-4D97-AF65-F5344CB8AC3E}">
        <p14:creationId xmlns:p14="http://schemas.microsoft.com/office/powerpoint/2010/main" val="21634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связи «Многие ко многим» между сущностями «Врачи» и «Специальность»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916832"/>
            <a:ext cx="820891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Избавимся от связи «Многие ко многим» между сущностями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«Специальность»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необходимо ввести промежуточную 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«Специализация врача»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сущность включает первичный ключ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Врач_Спец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внешние ключи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_врач» (ссылка на 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_Специальность» (ссылка на 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связь «Многие ко многим» разбивается на две связи «Один ко многим». 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«Врачи»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«Специализация врача»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ко многим». Сущность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«Специальность»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«Специализация врача»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 отношении «Один ко многим». </a:t>
            </a:r>
          </a:p>
        </p:txBody>
      </p:sp>
    </p:spTree>
    <p:extLst>
      <p:ext uri="{BB962C8B-B14F-4D97-AF65-F5344CB8AC3E}">
        <p14:creationId xmlns:p14="http://schemas.microsoft.com/office/powerpoint/2010/main" val="647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926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vt:lpstr>
      <vt:lpstr>Цель и задачи</vt:lpstr>
      <vt:lpstr>Сущности базы данных «Платный прием в поликлинике»</vt:lpstr>
      <vt:lpstr>Описание сущностей базы данных «Платный прием в поликлинике»</vt:lpstr>
      <vt:lpstr>Атрибуты сущностей</vt:lpstr>
      <vt:lpstr>Ключевые атрибуты сущностей (первичные и внешние ключи)</vt:lpstr>
      <vt:lpstr>Ключевые атрибуты сущностей (первичные и внешние ключи)</vt:lpstr>
      <vt:lpstr>Связи между сущностями</vt:lpstr>
      <vt:lpstr>Устранение связи «Многие ко многим» между сущностями «Врачи» и «Специальность»</vt:lpstr>
      <vt:lpstr>Логическая структура базы данных «Платный прием в поликлинике»</vt:lpstr>
      <vt:lpstr>Вывод по лабораторной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dc:title>
  <dc:creator>User</dc:creator>
  <cp:lastModifiedBy>User</cp:lastModifiedBy>
  <cp:revision>7</cp:revision>
  <dcterms:created xsi:type="dcterms:W3CDTF">2024-12-17T16:41:36Z</dcterms:created>
  <dcterms:modified xsi:type="dcterms:W3CDTF">2024-12-22T09:29:37Z</dcterms:modified>
</cp:coreProperties>
</file>