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476672"/>
            <a:ext cx="7406640" cy="302433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b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  <a:b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«ВОРОНЕЖСКИЙ ГОСУДАРСТВЕННЫЙ ТЕХНИЧЕСКИЙ УНИВЕРСИТЕТ»</a:t>
            </a:r>
            <a:b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(ФГБОУ ВО «ВГТУ», ВГТУ)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356992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физической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базы данных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144" y="426108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Фролов Д.С.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7144" y="478801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змИИВТ-241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5877272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8136" y="1674674"/>
            <a:ext cx="7992888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лабораторной работы: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и освоить процесс разработки физической структуры базы данных с использованием системы управления базами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15000" y="2963745"/>
            <a:ext cx="8026024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таблиц в СУБД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-запросов с атрибутами, связями, первичными и внешними ключами в соответствии с разработанной в предыдущей лабораторной работе логической структуры базы данных;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построение графической диаграммы для отображения физической структуры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8459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таблиц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340768"/>
            <a:ext cx="8856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Сформируем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-запросы для создания таблиц в СУБД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соответствующих логической структуре базы данных, разработанной в предыдущей лабораторной работе.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2490383"/>
            <a:ext cx="4680520" cy="3296582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076056" y="2459519"/>
            <a:ext cx="3888432" cy="34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Оборачивание базы данных в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1816" y="980728"/>
            <a:ext cx="8424936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Обернем созданную базу данных 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-контейнер. Для этого необходимо выполнить команду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up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67584" y="1854300"/>
            <a:ext cx="5613400" cy="299021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98026" y="4941168"/>
            <a:ext cx="6152515" cy="17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развернутой СУБД через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24744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Проверим через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развернутую СУБД. Для этого запустим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создадим новое подключение. В списке доступных баз данных выберем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2708920"/>
            <a:ext cx="4079240" cy="39535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788024" y="1216272"/>
            <a:ext cx="418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нажимаем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выполняем настройки соединения и нажимаем на кнопку «Тест соединения»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030589" y="2708920"/>
            <a:ext cx="367411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проверки развернутой СУБД через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endParaRPr lang="ru-RU" sz="2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704" y="1556792"/>
            <a:ext cx="2597664" cy="374441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716016" y="3075278"/>
            <a:ext cx="3779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проверки развернутой СУБД через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 «Платный прием в поликлинике»</a:t>
            </a:r>
            <a:endParaRPr lang="ru-RU" sz="2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1340768"/>
            <a:ext cx="615251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лабораторной работе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628800"/>
            <a:ext cx="8496944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лабораторной работы был изучен и освоен процесс разработки физической структуры базы данных с использованием системы управления базами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13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233</Words>
  <Application>Microsoft Office PowerPoint</Application>
  <PresentationFormat>Экран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 «ВОРОНЕЖСКИЙ ГОСУДАРСТВЕННЫЙ ТЕХНИЧЕСКИЙ УНИВЕРСИТЕТ» (ФГБОУ ВО «ВГТУ», ВГТУ) </vt:lpstr>
      <vt:lpstr>Цель и задачи</vt:lpstr>
      <vt:lpstr>Создание таблиц</vt:lpstr>
      <vt:lpstr>Оборачивание базы данных в docker-контейнер</vt:lpstr>
      <vt:lpstr>Проверка развернутой СУБД через DBeaver</vt:lpstr>
      <vt:lpstr>Результат проверки развернутой СУБД через DBeaver</vt:lpstr>
      <vt:lpstr>Физическая структура базы данных «Платный прием в поликлинике»</vt:lpstr>
      <vt:lpstr>Вывод по лабораторной работе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 «ВОРОНЕЖСКИЙ ГОСУДАРСТВЕННЫЙ ТЕХНИЧЕСКИЙ УНИВЕРСИТЕТ» (ФГБОУ ВО «ВГТУ», ВГТУ) </dc:title>
  <dc:creator>User</dc:creator>
  <cp:lastModifiedBy>User</cp:lastModifiedBy>
  <cp:revision>2</cp:revision>
  <dcterms:created xsi:type="dcterms:W3CDTF">2024-12-18T18:23:36Z</dcterms:created>
  <dcterms:modified xsi:type="dcterms:W3CDTF">2024-12-18T18:41:55Z</dcterms:modified>
</cp:coreProperties>
</file>