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7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2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8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155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4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45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42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35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0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4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5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2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6B38-4490-3D0A-E738-B5305FF3F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08204"/>
            <a:ext cx="8825658" cy="267764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простого текстового редактора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76B03-0E33-494E-6721-4CA6D3ED1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179" y="4526376"/>
            <a:ext cx="2989343" cy="150571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213 группы</a:t>
            </a:r>
          </a:p>
          <a:p>
            <a:pPr>
              <a:spcBef>
                <a:spcPts val="0"/>
              </a:spcBef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Гребенщиков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данил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Балашова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ю.в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7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9AEB5-AEBE-3CA7-D9B8-15542E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14CBD-8A95-EAB4-A8AA-DB8009B6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79" y="2352829"/>
            <a:ext cx="8825659" cy="1548774"/>
          </a:xfrm>
        </p:spPr>
        <p:txBody>
          <a:bodyPr/>
          <a:lstStyle/>
          <a:p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курсовой работы разработан простой текстовый редактор, используя язык программирования C# и функционал Windows </a:t>
            </a:r>
            <a:r>
              <a:rPr lang="ru-RU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создания пользовательского интерфейса. 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7789319-207E-ECD4-5EC1-542D81E258AE}"/>
              </a:ext>
            </a:extLst>
          </p:cNvPr>
          <p:cNvCxnSpPr/>
          <p:nvPr/>
        </p:nvCxnSpPr>
        <p:spPr>
          <a:xfrm>
            <a:off x="2368446" y="1680633"/>
            <a:ext cx="67605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2" descr="Бизнес презентация: примеры, сервисы и рекомендации">
            <a:extLst>
              <a:ext uri="{FF2B5EF4-FFF2-40B4-BE49-F238E27FC236}">
                <a16:creationId xmlns:a16="http://schemas.microsoft.com/office/drawing/2014/main" id="{677842B9-3DF1-246A-C88B-C039A5A48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00767" cy="19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837A14-E300-3AEF-7485-9376E5A6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6" b="6458"/>
          <a:stretch/>
        </p:blipFill>
        <p:spPr>
          <a:xfrm>
            <a:off x="3485211" y="3429000"/>
            <a:ext cx="4916775" cy="309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5ABE-DB9E-171F-E8F6-EFBF3C1BA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86207"/>
            <a:ext cx="8825658" cy="26776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3F0297-30EF-91BC-7F8D-C845CF1C8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6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E519B-A7DC-1231-F055-CFB98347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BB719-FDBF-E8E8-F84A-6BC3D926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0245"/>
            <a:ext cx="5546361" cy="4262284"/>
          </a:xfrm>
        </p:spPr>
        <p:txBody>
          <a:bodyPr/>
          <a:lstStyle/>
          <a:p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Во-первых, современный пользователь нуждается в инструменте, который позволит ему эффективно работать с текстом: создавать, редактировать, форматировать и сохранять документы. Во-вторых, в сфере программирования текстовые редакторы играют важную роль, предоставляя разработчикам удобное окружение для написания и отладки кода.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472874-4814-938B-B7CF-643E6E55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3" y="2455332"/>
            <a:ext cx="3248493" cy="32484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F1F311-3A85-D059-619D-77A80C3F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39" y="2455332"/>
            <a:ext cx="5513467" cy="36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4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AC060-5C1E-B40C-7475-84DE485A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B61B1E-4E2F-8CE0-99BC-4FDFE0F08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416" y="2603500"/>
            <a:ext cx="2862410" cy="3285236"/>
          </a:xfrm>
          <a:gradFill>
            <a:gsLst>
              <a:gs pos="0">
                <a:schemeClr val="tx2">
                  <a:lumMod val="50000"/>
                </a:schemeClr>
              </a:gs>
              <a:gs pos="38000">
                <a:schemeClr val="accent5">
                  <a:lumMod val="75000"/>
                </a:schemeClr>
              </a:gs>
              <a:gs pos="70000">
                <a:schemeClr val="accent4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endParaRPr lang="ru-RU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курсовой работы является изучение процесса разработки простого текстового редактора с использованием современных подходов и технологий.  </a:t>
            </a:r>
            <a:r>
              <a:rPr lang="ru-RU" sz="2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D7E70E-7255-7694-9EB4-6A8F0B4D9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47541" y="2603499"/>
            <a:ext cx="8154649" cy="3285237"/>
          </a:xfrm>
          <a:gradFill>
            <a:gsLst>
              <a:gs pos="0">
                <a:schemeClr val="tx2">
                  <a:lumMod val="50000"/>
                </a:schemeClr>
              </a:gs>
              <a:gs pos="38000">
                <a:schemeClr val="accent4">
                  <a:lumMod val="75000"/>
                </a:schemeClr>
              </a:gs>
              <a:gs pos="70000">
                <a:schemeClr val="accent4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9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этой цели ставятся следующие задачи: 1.Изучение основных принципов проектирования и разработки текстовых редакторов. 2.Анализ существующих решений и подходов к созданию текстовых редакторов. 3.Определение требований к функциональности разрабатываемого редактора. 4.Проектирование архитектуры и интерфейса пользователя текстового редактора. 5.Разработка и тестирование прототипа простого текстового редактора. 6.Оценка эффективности и удобства использования разработанного редактора</a:t>
            </a:r>
            <a:r>
              <a:rPr lang="ru-RU" sz="2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88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0B66D-7C09-1FD9-12EB-32A2FF3C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7923"/>
            <a:ext cx="8833104" cy="97339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D9E868-7A3E-D52C-8854-69FC996E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743" y="1718791"/>
            <a:ext cx="8336630" cy="3565242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- программирование и разработка простого текстового редактора</a:t>
            </a:r>
            <a:endParaRPr lang="ru-RU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исследования - процесс разработки простого текстового редактора, включая анализ его функциональных и нефункциональных характеристик, а также определение оптимальных методов его реализации.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исследования - для достижения поставленных целей и задач будут использованы следующие методы исследования: аналитический метод для анализа существующих решений и выявления требований к разрабатываемому редактору, проектирование для создания архитектуры и интерфейса пользователя, программирование для реализации функциональности, тестирование для проверки корректности работы и оценки удобства использования.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DA344C7-5C6F-5F24-CA51-C9C32906D14B}"/>
              </a:ext>
            </a:extLst>
          </p:cNvPr>
          <p:cNvCxnSpPr/>
          <p:nvPr/>
        </p:nvCxnSpPr>
        <p:spPr>
          <a:xfrm>
            <a:off x="1678898" y="1573967"/>
            <a:ext cx="819962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81DD748-4115-BEB3-01A3-B37E7DD951E3}"/>
              </a:ext>
            </a:extLst>
          </p:cNvPr>
          <p:cNvCxnSpPr>
            <a:cxnSpLocks/>
          </p:cNvCxnSpPr>
          <p:nvPr/>
        </p:nvCxnSpPr>
        <p:spPr>
          <a:xfrm flipV="1">
            <a:off x="8409482" y="1887551"/>
            <a:ext cx="0" cy="335900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0FD6D2-632E-20FB-E91B-96C7EB09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646" y="2109536"/>
            <a:ext cx="6423944" cy="32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8838F-ADA3-1279-4417-933272D2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17" y="643885"/>
            <a:ext cx="8825659" cy="119990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ГЛАВА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FF2C0-F34F-5B39-7237-3DE7988F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4" y="2443742"/>
            <a:ext cx="5815472" cy="3416300"/>
          </a:xfrm>
        </p:spPr>
        <p:txBody>
          <a:bodyPr/>
          <a:lstStyle/>
          <a:p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главе приведен обзор текстовых редакторов и процессоров, частично решающих поставленные задачи. Вместе с этим приводится обзор библиотек и технологий, используемых в реализации.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E25CC8C-0EC6-AEEA-03D7-6ADABE660DD7}"/>
              </a:ext>
            </a:extLst>
          </p:cNvPr>
          <p:cNvCxnSpPr/>
          <p:nvPr/>
        </p:nvCxnSpPr>
        <p:spPr>
          <a:xfrm>
            <a:off x="1978702" y="1243837"/>
            <a:ext cx="7734924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E4A478-A8E8-4179-7E0C-857E52D3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548" y="1859125"/>
            <a:ext cx="1582535" cy="15698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9B71-E9F4-EA36-46DB-F8F843D9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069" y="1830181"/>
            <a:ext cx="1167308" cy="1613452"/>
          </a:xfrm>
          <a:prstGeom prst="rect">
            <a:avLst/>
          </a:prstGeom>
        </p:spPr>
      </p:pic>
      <p:pic>
        <p:nvPicPr>
          <p:cNvPr id="2058" name="Picture 10" descr="Microsoft Visual Studio — Википедия">
            <a:extLst>
              <a:ext uri="{FF2B5EF4-FFF2-40B4-BE49-F238E27FC236}">
                <a16:creationId xmlns:a16="http://schemas.microsoft.com/office/drawing/2014/main" id="{C593664B-DF13-B020-D324-C6708131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18" y="35583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6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A090D-2410-7469-4BCE-297D66BD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703846"/>
            <a:ext cx="8825659" cy="11699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ГЛАВА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43777-1196-A1EC-AB18-2C2FBB22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94" y="2238634"/>
            <a:ext cx="5764006" cy="2380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 курсовой работы включает в себя следующие аспекты: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Концептуальное проектирование программы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Структуру программного продукта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пользователю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программисту</a:t>
            </a:r>
          </a:p>
          <a:p>
            <a:endParaRPr lang="ru-RU" dirty="0"/>
          </a:p>
        </p:txBody>
      </p:sp>
      <p:pic>
        <p:nvPicPr>
          <p:cNvPr id="3075" name="Picture 3" descr="Курсы компьютерной грамотности для детей 6-12 лет, Выборгский район, метро  Проспект Просвещения, Озерки">
            <a:extLst>
              <a:ext uri="{FF2B5EF4-FFF2-40B4-BE49-F238E27FC236}">
                <a16:creationId xmlns:a16="http://schemas.microsoft.com/office/drawing/2014/main" id="{D1285C7A-E326-5CFD-F7B3-5488DCE3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73" y="1873770"/>
            <a:ext cx="52863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86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E307A-6C39-B26E-1202-0FE36B6C2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80009"/>
            <a:ext cx="8825658" cy="2677648"/>
          </a:xfrm>
        </p:spPr>
        <p:txBody>
          <a:bodyPr/>
          <a:lstStyle/>
          <a:p>
            <a:pPr algn="ctr"/>
            <a:r>
              <a:rPr lang="ru-RU" dirty="0"/>
              <a:t>ДЕМОНСТРАЦИЯ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AF108-E337-0E7B-F20D-86C68E004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63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E3C0E-A1B0-237F-B026-69040C17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B98D0-8B36-CFCF-75B7-1F2FBF93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99" y="2468031"/>
            <a:ext cx="6460049" cy="3416300"/>
          </a:xfrm>
        </p:spPr>
        <p:txBody>
          <a:bodyPr>
            <a:normAutofit/>
          </a:bodyPr>
          <a:lstStyle/>
          <a:p>
            <a:pPr marL="449580" marR="61595" indent="0" algn="just">
              <a:lnSpc>
                <a:spcPct val="150000"/>
              </a:lnSpc>
              <a:spcAft>
                <a:spcPts val="945"/>
              </a:spcAft>
              <a:buNone/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преимущества разработанной системы включают: </a:t>
            </a:r>
            <a:endParaRPr lang="ru-RU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marR="61595" indent="0" algn="just">
              <a:buNone/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Простота и интуитивно понятный интерфейс</a:t>
            </a:r>
          </a:p>
          <a:p>
            <a:pPr marL="449580" marR="61595" indent="0" algn="just">
              <a:buNone/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Базовый функционал для повседневных зад</a:t>
            </a:r>
          </a:p>
          <a:p>
            <a:pPr marL="449580" marR="61595" indent="0" algn="just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Поддержка различных операционных систем</a:t>
            </a:r>
            <a:endParaRPr lang="ru-RU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marR="61595" indent="0" algn="just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Эффективное управление файлами и текстом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Картинки для презентация - 83 фото">
            <a:extLst>
              <a:ext uri="{FF2B5EF4-FFF2-40B4-BE49-F238E27FC236}">
                <a16:creationId xmlns:a16="http://schemas.microsoft.com/office/drawing/2014/main" id="{0B6DEBAF-3604-DC2D-973D-2FF5338D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63" y="2468031"/>
            <a:ext cx="3898692" cy="389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31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94708-D3EE-0953-7097-3B65CCF4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EE3F9-6C48-CC1B-567F-ADEFA156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86" y="2693441"/>
            <a:ext cx="7284508" cy="3416300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свою простоту и удобство в использовании, простые текстовые редакторы имеют ряд недостатков: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Ограниченные функции форматирования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поддержки сложных форматов файлов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производительность при работе с большими файлами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возможностей для коллективной работы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Неэффективная работа с большим объемом текста</a:t>
            </a:r>
          </a:p>
        </p:txBody>
      </p:sp>
      <p:pic>
        <p:nvPicPr>
          <p:cNvPr id="5122" name="Picture 2" descr="Красивый фон для презентации">
            <a:extLst>
              <a:ext uri="{FF2B5EF4-FFF2-40B4-BE49-F238E27FC236}">
                <a16:creationId xmlns:a16="http://schemas.microsoft.com/office/drawing/2014/main" id="{52851E46-EE65-52D2-E80F-CC1768416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2237"/>
          <a:stretch/>
        </p:blipFill>
        <p:spPr bwMode="auto">
          <a:xfrm>
            <a:off x="7629994" y="2693441"/>
            <a:ext cx="4021648" cy="416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97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409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Совет директоров</vt:lpstr>
      <vt:lpstr>Реализация простого текстового редактора </vt:lpstr>
      <vt:lpstr>АКТУАЛЬНОСТЬ</vt:lpstr>
      <vt:lpstr>ЦЕЛИ И ЗАДАЧИ</vt:lpstr>
      <vt:lpstr>ПРЕДМЕТ,ОБЪЕКТ,МЕТОДЫ</vt:lpstr>
      <vt:lpstr>ГЛАВА 1 ТЕОРЕТИЧЕСКАЯ ЧАСТЬ</vt:lpstr>
      <vt:lpstr>ГЛАВА 2 ПРАКТИЧЕСКАЯ ЧАСТЬ</vt:lpstr>
      <vt:lpstr>ДЕМОНСТРАЦИЯ ПРИЛОЖЕНИЯ</vt:lpstr>
      <vt:lpstr>ПРЕИМУЩЕСТВА</vt:lpstr>
      <vt:lpstr>НЕДОСТАТКИ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4</cp:revision>
  <dcterms:created xsi:type="dcterms:W3CDTF">2024-06-19T17:30:26Z</dcterms:created>
  <dcterms:modified xsi:type="dcterms:W3CDTF">2024-06-19T20:22:19Z</dcterms:modified>
</cp:coreProperties>
</file>