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sitaadi 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Õige või v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B3A6CDAF-7D4B-4965-B454-171C41589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ГРУППА 2</a:t>
            </a:r>
            <a:br>
              <a:rPr lang="ru-RU" dirty="0"/>
            </a:br>
            <a:r>
              <a:rPr lang="ru-RU" dirty="0"/>
              <a:t>КНИГА КОНТАКТОВ</a:t>
            </a:r>
            <a:endParaRPr lang="et-EE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0D9526B1-6429-4BD5-95D0-301BA43E4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Данил Гриценко </a:t>
            </a:r>
            <a:r>
              <a:rPr lang="et-EE" dirty="0"/>
              <a:t>TARpv17</a:t>
            </a:r>
          </a:p>
        </p:txBody>
      </p:sp>
    </p:spTree>
    <p:extLst>
      <p:ext uri="{BB962C8B-B14F-4D97-AF65-F5344CB8AC3E}">
        <p14:creationId xmlns:p14="http://schemas.microsoft.com/office/powerpoint/2010/main" val="14416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AD3A209F-84B0-44D9-9C14-60957392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 </a:t>
            </a:r>
            <a:r>
              <a:rPr lang="et-EE" dirty="0"/>
              <a:t>(</a:t>
            </a:r>
            <a:r>
              <a:rPr lang="et-EE" dirty="0" err="1"/>
              <a:t>xml</a:t>
            </a:r>
            <a:r>
              <a:rPr lang="et-EE" dirty="0"/>
              <a:t> + </a:t>
            </a:r>
            <a:r>
              <a:rPr lang="et-EE" dirty="0" err="1"/>
              <a:t>php</a:t>
            </a:r>
            <a:r>
              <a:rPr lang="et-EE" dirty="0"/>
              <a:t>)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44A0D94B-41BD-4D47-BA95-F54B48C6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 err="1">
                <a:effectLst/>
              </a:rPr>
              <a:t>Создайте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файл</a:t>
            </a:r>
            <a:r>
              <a:rPr lang="et-EE" dirty="0">
                <a:effectLst/>
              </a:rPr>
              <a:t> XML </a:t>
            </a:r>
            <a:r>
              <a:rPr lang="et-EE" dirty="0" err="1">
                <a:effectLst/>
              </a:rPr>
              <a:t>для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произвольной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передачи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данных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файл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схемы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для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этого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файла</a:t>
            </a:r>
            <a:r>
              <a:rPr lang="et-EE" dirty="0">
                <a:effectLst/>
              </a:rPr>
              <a:t> и </a:t>
            </a:r>
            <a:r>
              <a:rPr lang="et-EE" dirty="0" err="1">
                <a:effectLst/>
              </a:rPr>
              <a:t>файл</a:t>
            </a:r>
            <a:r>
              <a:rPr lang="et-EE" dirty="0">
                <a:effectLst/>
              </a:rPr>
              <a:t> (ы) XSL </a:t>
            </a:r>
            <a:r>
              <a:rPr lang="et-EE" dirty="0" err="1">
                <a:effectLst/>
              </a:rPr>
              <a:t>для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различных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преобразований</a:t>
            </a:r>
            <a:r>
              <a:rPr lang="et-EE" dirty="0">
                <a:effectLst/>
              </a:rPr>
              <a:t> (</a:t>
            </a:r>
            <a:r>
              <a:rPr lang="et-EE" dirty="0" err="1">
                <a:effectLst/>
              </a:rPr>
              <a:t>предпочтительно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по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крайней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мере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для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отображения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данных</a:t>
            </a:r>
            <a:r>
              <a:rPr lang="et-EE" dirty="0">
                <a:effectLst/>
              </a:rPr>
              <a:t> в HTML и XML</a:t>
            </a:r>
          </a:p>
          <a:p>
            <a:r>
              <a:rPr lang="et-EE" dirty="0">
                <a:effectLst/>
              </a:rPr>
              <a:t>XML-</a:t>
            </a:r>
            <a:r>
              <a:rPr lang="et-EE" dirty="0" err="1">
                <a:effectLst/>
              </a:rPr>
              <a:t>файл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должен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содержать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идентификатор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имя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фамилию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телефон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адрес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электронной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почты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могут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быть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добавлены</a:t>
            </a:r>
            <a:r>
              <a:rPr lang="et-EE" dirty="0">
                <a:effectLst/>
              </a:rPr>
              <a:t> к </a:t>
            </a:r>
            <a:r>
              <a:rPr lang="et-EE" dirty="0" err="1">
                <a:effectLst/>
              </a:rPr>
              <a:t>вашей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собственности</a:t>
            </a:r>
            <a:r>
              <a:rPr lang="et-EE" dirty="0">
                <a:effectLst/>
              </a:rPr>
              <a:t>.</a:t>
            </a:r>
          </a:p>
          <a:p>
            <a:r>
              <a:rPr lang="et-EE" dirty="0">
                <a:effectLst/>
              </a:rPr>
              <a:t>XML </a:t>
            </a:r>
            <a:r>
              <a:rPr lang="et-EE" dirty="0" err="1">
                <a:effectLst/>
              </a:rPr>
              <a:t>должен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иметь</a:t>
            </a:r>
            <a:r>
              <a:rPr lang="et-EE" dirty="0">
                <a:effectLst/>
              </a:rPr>
              <a:t> 2 </a:t>
            </a:r>
            <a:r>
              <a:rPr lang="et-EE" dirty="0" err="1">
                <a:effectLst/>
              </a:rPr>
              <a:t>или</a:t>
            </a:r>
            <a:r>
              <a:rPr lang="et-EE" dirty="0">
                <a:effectLst/>
              </a:rPr>
              <a:t> 3 </a:t>
            </a:r>
            <a:r>
              <a:rPr lang="et-EE" dirty="0" err="1">
                <a:effectLst/>
              </a:rPr>
              <a:t>логических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измерения</a:t>
            </a:r>
            <a:r>
              <a:rPr lang="et-EE" dirty="0">
                <a:effectLst/>
              </a:rPr>
              <a:t>.</a:t>
            </a:r>
          </a:p>
          <a:p>
            <a:r>
              <a:rPr lang="et-EE" dirty="0" err="1">
                <a:effectLst/>
              </a:rPr>
              <a:t>Отображение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данных</a:t>
            </a:r>
            <a:r>
              <a:rPr lang="et-EE" dirty="0">
                <a:effectLst/>
              </a:rPr>
              <a:t> в </a:t>
            </a:r>
            <a:r>
              <a:rPr lang="et-EE" dirty="0" err="1">
                <a:effectLst/>
              </a:rPr>
              <a:t>виде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таблицы</a:t>
            </a:r>
            <a:r>
              <a:rPr lang="et-EE" dirty="0">
                <a:effectLst/>
              </a:rPr>
              <a:t> HTML с </a:t>
            </a:r>
            <a:r>
              <a:rPr lang="et-EE" dirty="0" err="1">
                <a:effectLst/>
              </a:rPr>
              <a:t>использованием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файлов</a:t>
            </a:r>
            <a:r>
              <a:rPr lang="et-EE" dirty="0">
                <a:effectLst/>
              </a:rPr>
              <a:t> XSLT и PHP с </a:t>
            </a:r>
            <a:r>
              <a:rPr lang="et-EE" dirty="0" err="1">
                <a:effectLst/>
              </a:rPr>
              <a:t>различными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функциями</a:t>
            </a:r>
            <a:r>
              <a:rPr lang="et-EE" dirty="0">
                <a:effectLst/>
              </a:rPr>
              <a:t> (</a:t>
            </a:r>
            <a:r>
              <a:rPr lang="et-EE" dirty="0" err="1">
                <a:effectLst/>
              </a:rPr>
              <a:t>например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поиск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контактных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данных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имени</a:t>
            </a:r>
            <a:r>
              <a:rPr lang="et-EE" dirty="0">
                <a:effectLst/>
              </a:rPr>
              <a:t>). </a:t>
            </a:r>
            <a:r>
              <a:rPr lang="et-EE" dirty="0" err="1">
                <a:effectLst/>
              </a:rPr>
              <a:t>Придумайте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хотя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бы</a:t>
            </a:r>
            <a:r>
              <a:rPr lang="et-EE" dirty="0">
                <a:effectLst/>
              </a:rPr>
              <a:t> 3 </a:t>
            </a:r>
            <a:r>
              <a:rPr lang="ru-RU" dirty="0">
                <a:effectLst/>
              </a:rPr>
              <a:t>доп.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функции</a:t>
            </a:r>
            <a:r>
              <a:rPr lang="et-EE" dirty="0">
                <a:effectLst/>
              </a:rPr>
              <a:t>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201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8682823-9C54-43FA-9967-BE782DD6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 </a:t>
            </a:r>
            <a:r>
              <a:rPr lang="et-EE" dirty="0"/>
              <a:t>(asp.net)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493B504A-9654-45F8-8B81-ABD9F14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et-EE" dirty="0"/>
              <a:t>ASP.NET</a:t>
            </a:r>
            <a:r>
              <a:rPr lang="ru-RU" dirty="0"/>
              <a:t> </a:t>
            </a:r>
            <a:r>
              <a:rPr lang="et-EE" dirty="0"/>
              <a:t>MVC WEB API </a:t>
            </a:r>
            <a:r>
              <a:rPr lang="ru-RU" dirty="0"/>
              <a:t>приложение для хранения контактных данных </a:t>
            </a:r>
          </a:p>
          <a:p>
            <a:r>
              <a:rPr lang="et-EE" dirty="0" err="1">
                <a:effectLst/>
              </a:rPr>
              <a:t>База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данных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должна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содержать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не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менее</a:t>
            </a:r>
            <a:r>
              <a:rPr lang="et-EE" dirty="0">
                <a:effectLst/>
              </a:rPr>
              <a:t> 3 </a:t>
            </a:r>
            <a:r>
              <a:rPr lang="et-EE" dirty="0" err="1">
                <a:effectLst/>
              </a:rPr>
              <a:t>таблиц</a:t>
            </a:r>
            <a:r>
              <a:rPr lang="et-EE" dirty="0">
                <a:effectLst/>
              </a:rPr>
              <a:t>.</a:t>
            </a:r>
          </a:p>
          <a:p>
            <a:r>
              <a:rPr lang="et-EE" dirty="0" err="1">
                <a:effectLst/>
              </a:rPr>
              <a:t>должен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поддерживать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многопользовательские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возможности</a:t>
            </a:r>
            <a:r>
              <a:rPr lang="et-EE" dirty="0">
                <a:effectLst/>
              </a:rPr>
              <a:t> (</a:t>
            </a:r>
            <a:r>
              <a:rPr lang="et-EE" dirty="0" err="1">
                <a:effectLst/>
              </a:rPr>
              <a:t>администратор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зарегистрированный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пользователь</a:t>
            </a:r>
            <a:r>
              <a:rPr lang="et-EE" dirty="0">
                <a:effectLst/>
              </a:rPr>
              <a:t>, </a:t>
            </a:r>
            <a:r>
              <a:rPr lang="et-EE" dirty="0" err="1">
                <a:effectLst/>
              </a:rPr>
              <a:t>аноним</a:t>
            </a:r>
            <a:r>
              <a:rPr lang="et-EE" dirty="0">
                <a:effectLst/>
              </a:rPr>
              <a:t>).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945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B39893AD-3E04-463F-8CE0-F20CE7D3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задания 2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6ECBD127-4475-4856-B837-9A29E7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2666999"/>
            <a:ext cx="10610806" cy="3124201"/>
          </a:xfrm>
        </p:spPr>
        <p:txBody>
          <a:bodyPr/>
          <a:lstStyle/>
          <a:p>
            <a:r>
              <a:rPr lang="et-EE" dirty="0" err="1">
                <a:effectLst/>
              </a:rPr>
              <a:t>Пользователь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может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добавлять</a:t>
            </a:r>
            <a:r>
              <a:rPr lang="et-EE" dirty="0">
                <a:effectLst/>
              </a:rPr>
              <a:t> и </a:t>
            </a:r>
            <a:r>
              <a:rPr lang="et-EE" dirty="0" err="1">
                <a:effectLst/>
              </a:rPr>
              <a:t>удалять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контакты</a:t>
            </a:r>
            <a:r>
              <a:rPr lang="et-EE" dirty="0">
                <a:effectLst/>
              </a:rPr>
              <a:t> в </a:t>
            </a:r>
            <a:r>
              <a:rPr lang="et-EE" dirty="0" err="1">
                <a:effectLst/>
              </a:rPr>
              <a:t>сервисе</a:t>
            </a:r>
            <a:endParaRPr lang="ru-RU" dirty="0">
              <a:effectLst/>
            </a:endParaRPr>
          </a:p>
          <a:p>
            <a:r>
              <a:rPr lang="et-EE" dirty="0" err="1">
                <a:effectLst/>
              </a:rPr>
              <a:t>Пользователь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может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выполнять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поиск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по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имени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контакта</a:t>
            </a:r>
            <a:r>
              <a:rPr lang="et-EE" dirty="0">
                <a:effectLst/>
              </a:rPr>
              <a:t> / </a:t>
            </a:r>
            <a:r>
              <a:rPr lang="et-EE" dirty="0" err="1">
                <a:effectLst/>
              </a:rPr>
              <a:t>номеру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телефона</a:t>
            </a:r>
            <a:r>
              <a:rPr lang="et-EE" dirty="0">
                <a:effectLst/>
              </a:rPr>
              <a:t> и </a:t>
            </a:r>
            <a:r>
              <a:rPr lang="ru-RU" dirty="0">
                <a:effectLst/>
              </a:rPr>
              <a:t>Т</a:t>
            </a:r>
            <a:r>
              <a:rPr lang="et-EE" dirty="0">
                <a:effectLst/>
              </a:rPr>
              <a:t>. Д.</a:t>
            </a:r>
          </a:p>
          <a:p>
            <a:r>
              <a:rPr lang="et-EE" dirty="0" err="1">
                <a:effectLst/>
              </a:rPr>
              <a:t>Пользователи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могут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быть</a:t>
            </a:r>
            <a:r>
              <a:rPr lang="et-EE" dirty="0">
                <a:effectLst/>
              </a:rPr>
              <a:t> </a:t>
            </a:r>
            <a:r>
              <a:rPr lang="et-EE" dirty="0" err="1">
                <a:effectLst/>
              </a:rPr>
              <a:t>добавлены</a:t>
            </a:r>
            <a:r>
              <a:rPr lang="et-EE" dirty="0">
                <a:effectLst/>
              </a:rPr>
              <a:t> в </a:t>
            </a:r>
            <a:r>
              <a:rPr lang="et-EE" dirty="0" err="1">
                <a:effectLst/>
              </a:rPr>
              <a:t>группы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03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õrk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TM03457485[[fn=Võrk]]</Template>
  <TotalTime>7</TotalTime>
  <Words>182</Words>
  <Application>Microsoft Office PowerPoint</Application>
  <PresentationFormat>Laiekraan</PresentationFormat>
  <Paragraphs>15</Paragraphs>
  <Slides>4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2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Võrk</vt:lpstr>
      <vt:lpstr>ГРУППА 2 КНИГА КОНТАКТОВ</vt:lpstr>
      <vt:lpstr>Задание 1 (xml + php)</vt:lpstr>
      <vt:lpstr>Задание 2 (asp.net)</vt:lpstr>
      <vt:lpstr>Детали задания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ГРУППА 2 КНИГА КОНТАКТОВ</dc:title>
  <dc:creator>Opilane TTHK</dc:creator>
  <cp:lastModifiedBy>Opilane TTHK</cp:lastModifiedBy>
  <cp:revision>5</cp:revision>
  <dcterms:created xsi:type="dcterms:W3CDTF">2019-12-05T09:33:29Z</dcterms:created>
  <dcterms:modified xsi:type="dcterms:W3CDTF">2019-12-05T09:40:41Z</dcterms:modified>
</cp:coreProperties>
</file>