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CC925EE-AB02-4918-8A3E-019ABDAFE4D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37D324A-BB72-460E-9E51-1E802E45734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Программа фильтр для удаления файлов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Кумской Д.Р. ПИ-19Б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714" y="980728"/>
            <a:ext cx="8229600" cy="4876800"/>
          </a:xfrm>
        </p:spPr>
        <p:txBody>
          <a:bodyPr/>
          <a:lstStyle/>
          <a:p>
            <a:r>
              <a:rPr lang="ru-RU" dirty="0" smtClean="0"/>
              <a:t>А также будет создан отчёт и показан пользователю, в котором написаны все просмотренные файлы и директория. Данный отчёт хранится в файле </a:t>
            </a:r>
            <a:r>
              <a:rPr lang="en-US" dirty="0" smtClean="0"/>
              <a:t>“log”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2132965"/>
            <a:ext cx="7920990" cy="4415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выхода из программы пользователь должен нажать </a:t>
            </a:r>
            <a:r>
              <a:rPr lang="en-US" dirty="0" smtClean="0"/>
              <a:t>“X”.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3140710"/>
            <a:ext cx="60198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предназначена для облечения работы пользователей на компьютере и быстрой очистки папки от лишних файлов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запуске появляется главная экранная форма.</a:t>
            </a:r>
            <a:endParaRPr lang="ru-RU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348865"/>
            <a:ext cx="7687945" cy="2554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облегчения работы с программой пользователь может нажать кнопку </a:t>
            </a:r>
            <a:r>
              <a:rPr lang="en-US" dirty="0" smtClean="0"/>
              <a:t>“</a:t>
            </a:r>
            <a:r>
              <a:rPr lang="ru-RU" dirty="0" smtClean="0"/>
              <a:t>Справка</a:t>
            </a:r>
            <a:r>
              <a:rPr lang="en-US" dirty="0" smtClean="0"/>
              <a:t>”,</a:t>
            </a:r>
            <a:r>
              <a:rPr lang="ru-RU" dirty="0" smtClean="0"/>
              <a:t> где ему выведет главную информацию о программе</a:t>
            </a:r>
            <a:endParaRPr lang="ru-RU" dirty="0"/>
          </a:p>
        </p:txBody>
      </p:sp>
      <p:pic>
        <p:nvPicPr>
          <p:cNvPr id="4" name="Изображение 3" descr="He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924810"/>
            <a:ext cx="6975475" cy="3514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76800"/>
          </a:xfrm>
        </p:spPr>
        <p:txBody>
          <a:bodyPr/>
          <a:lstStyle/>
          <a:p>
            <a:r>
              <a:rPr lang="ru-RU" dirty="0" smtClean="0"/>
              <a:t>Для начала пользователь должен выбрать папку, в которой должно происходить удаление. Чтобы это сделать, он должен дважды нажать на поле </a:t>
            </a:r>
            <a:r>
              <a:rPr lang="en-US" dirty="0" smtClean="0"/>
              <a:t>“</a:t>
            </a:r>
            <a:r>
              <a:rPr lang="ru-RU" dirty="0" smtClean="0"/>
              <a:t>Директория</a:t>
            </a:r>
            <a:r>
              <a:rPr lang="en-US" dirty="0" smtClean="0"/>
              <a:t>”</a:t>
            </a:r>
            <a:r>
              <a:rPr lang="ru-RU" dirty="0" smtClean="0"/>
              <a:t>, где он сможет легко выбрать папку для работы, или ввести его вручную.</a:t>
            </a:r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6405" y="3302000"/>
            <a:ext cx="5653405" cy="3185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876800"/>
          </a:xfrm>
        </p:spPr>
        <p:txBody>
          <a:bodyPr/>
          <a:lstStyle/>
          <a:p>
            <a:r>
              <a:rPr lang="ru-RU" dirty="0" smtClean="0"/>
              <a:t>После выбора папки пользователь должен ввести в поле под названием </a:t>
            </a:r>
            <a:r>
              <a:rPr lang="en-US" dirty="0" smtClean="0"/>
              <a:t>“</a:t>
            </a:r>
            <a:r>
              <a:rPr lang="ru-RU" dirty="0" smtClean="0"/>
              <a:t>Фраза для удаления</a:t>
            </a:r>
            <a:r>
              <a:rPr lang="en-US" dirty="0" smtClean="0"/>
              <a:t>”</a:t>
            </a:r>
            <a:r>
              <a:rPr lang="ru-RU" dirty="0" smtClean="0"/>
              <a:t> фразу или слово, которое может встретиться в названии файла или его содержимом</a:t>
            </a:r>
            <a:endParaRPr lang="ru-RU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675" y="2438400"/>
            <a:ext cx="596265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876800"/>
          </a:xfrm>
        </p:spPr>
        <p:txBody>
          <a:bodyPr/>
          <a:lstStyle/>
          <a:p>
            <a:r>
              <a:rPr lang="ru-RU" dirty="0" smtClean="0"/>
              <a:t>После ввода фразы пользователь должен нажать кнопку </a:t>
            </a:r>
            <a:r>
              <a:rPr lang="en-US" dirty="0" smtClean="0"/>
              <a:t>“</a:t>
            </a:r>
            <a:r>
              <a:rPr lang="ru-RU" dirty="0" smtClean="0"/>
              <a:t>Найти</a:t>
            </a:r>
            <a:r>
              <a:rPr lang="en-US" dirty="0" smtClean="0"/>
              <a:t>”</a:t>
            </a:r>
            <a:r>
              <a:rPr lang="ru-RU" dirty="0" smtClean="0"/>
              <a:t>, чтобы найти файлы и удалить их.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2414270"/>
            <a:ext cx="601980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57200" y="509905"/>
            <a:ext cx="8229600" cy="5967095"/>
          </a:xfrm>
        </p:spPr>
        <p:txBody>
          <a:bodyPr/>
          <a:p>
            <a:r>
              <a:rPr lang="ru-RU" altLang="en-US"/>
              <a:t>после пользователь должен подтвердить удаления найденых файлов</a:t>
            </a:r>
            <a:endParaRPr lang="ru-RU" altLang="en-US"/>
          </a:p>
        </p:txBody>
      </p:sp>
      <p:pic>
        <p:nvPicPr>
          <p:cNvPr id="4" name="Изображение 3" descr="List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844675"/>
            <a:ext cx="5972810" cy="40849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57200" y="552450"/>
            <a:ext cx="8229600" cy="5924550"/>
          </a:xfrm>
        </p:spPr>
        <p:txBody>
          <a:bodyPr/>
          <a:p>
            <a:r>
              <a:rPr lang="ru-RU" altLang="en-US"/>
              <a:t>После нажатия кнопки буду показаны все удаленные файлы</a:t>
            </a:r>
            <a:endParaRPr lang="ru-RU" altLang="en-US"/>
          </a:p>
        </p:txBody>
      </p:sp>
      <p:pic>
        <p:nvPicPr>
          <p:cNvPr id="5" name="Изображение 4" descr="Log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2205355"/>
            <a:ext cx="4619625" cy="372300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1184</Words>
  <Application>WPS Presentation</Application>
  <PresentationFormat>Экран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Ясность</vt:lpstr>
      <vt:lpstr>Программа фильтр для удаления файлов</vt:lpstr>
      <vt:lpstr>Предназначение</vt:lpstr>
      <vt:lpstr>Запуск</vt:lpstr>
      <vt:lpstr>Справка</vt:lpstr>
      <vt:lpstr>Начало работы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Конец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фильтр для удаления файлов</dc:title>
  <dc:creator>Acer</dc:creator>
  <cp:lastModifiedBy>danil</cp:lastModifiedBy>
  <cp:revision>4</cp:revision>
  <dcterms:created xsi:type="dcterms:W3CDTF">2021-06-17T18:27:00Z</dcterms:created>
  <dcterms:modified xsi:type="dcterms:W3CDTF">2021-10-22T20:47:22Z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AFE2C8E602114CD9B35CBDC9A2CFF79C</vt:lpwstr>
  </property>
  <property fmtid="{D5CDD505-2E9C-101B-9397-08002B2CF9AE}" pid="3" name="KSOProductBuildVer">
    <vt:lpwstr>1049-11.2.0.10323</vt:lpwstr>
  </property>
</Properties>
</file>