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2B35"/>
    <a:srgbClr val="072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0"/>
  </p:normalViewPr>
  <p:slideViewPr>
    <p:cSldViewPr snapToGrid="0" snapToObjects="1">
      <p:cViewPr varScale="1">
        <p:scale>
          <a:sx n="98" d="100"/>
          <a:sy n="98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2020. 10. 1.</a:t>
            </a:fld>
            <a:endParaRPr kumimoji="1" lang="ko-Kore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409101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2020. 10. 1.</a:t>
            </a:fld>
            <a:endParaRPr kumimoji="1" lang="ko-Kore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28603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2020. 10. 1.</a:t>
            </a:fld>
            <a:endParaRPr kumimoji="1" lang="ko-Kore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372828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2020. 10. 1.</a:t>
            </a:fld>
            <a:endParaRPr kumimoji="1" lang="ko-Kore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35133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2020. 10. 1.</a:t>
            </a:fld>
            <a:endParaRPr kumimoji="1" lang="ko-Kore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358677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2020. 10. 1.</a:t>
            </a:fld>
            <a:endParaRPr kumimoji="1" lang="ko-Kore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48216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2020. 10. 1.</a:t>
            </a:fld>
            <a:endParaRPr kumimoji="1" lang="ko-Kore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245280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2020. 10. 1.</a:t>
            </a:fld>
            <a:endParaRPr kumimoji="1" lang="ko-Kore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142172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2020. 10. 1.</a:t>
            </a:fld>
            <a:endParaRPr kumimoji="1" lang="ko-Kore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190606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2020. 10. 1.</a:t>
            </a:fld>
            <a:endParaRPr kumimoji="1" lang="ko-Kore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108594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2020. 10. 1.</a:t>
            </a:fld>
            <a:endParaRPr kumimoji="1" lang="ko-Kore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65895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8D140-88E9-4442-9BC5-AB5049551E8D}" type="datetimeFigureOut">
              <a:rPr kumimoji="1" lang="ko-Kore-NZ" altLang="en-US" smtClean="0"/>
              <a:t>2020. 10. 1.</a:t>
            </a:fld>
            <a:endParaRPr kumimoji="1" lang="ko-Kore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86726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409BB7-2556-F742-9BB0-49245C5E9ED0}"/>
              </a:ext>
            </a:extLst>
          </p:cNvPr>
          <p:cNvSpPr txBox="1"/>
          <p:nvPr/>
        </p:nvSpPr>
        <p:spPr>
          <a:xfrm>
            <a:off x="1972858" y="511501"/>
            <a:ext cx="519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NZ" sz="3600" b="1" dirty="0">
                <a:solidFill>
                  <a:schemeClr val="bg1"/>
                </a:solidFill>
              </a:rPr>
              <a:t>WELCOME TO QUINZICAL!</a:t>
            </a:r>
            <a:endParaRPr kumimoji="1" lang="ko-Kore-NZ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8327-0E0D-9F4B-BA65-2209809806E2}"/>
              </a:ext>
            </a:extLst>
          </p:cNvPr>
          <p:cNvSpPr/>
          <p:nvPr/>
        </p:nvSpPr>
        <p:spPr>
          <a:xfrm>
            <a:off x="2941719" y="3470505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/>
              <a:t>Practice Module</a:t>
            </a:r>
            <a:endParaRPr kumimoji="1" lang="ko-Kore-NZ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26C27B-06A2-4648-926D-67E2C32420C0}"/>
              </a:ext>
            </a:extLst>
          </p:cNvPr>
          <p:cNvSpPr/>
          <p:nvPr/>
        </p:nvSpPr>
        <p:spPr>
          <a:xfrm>
            <a:off x="2941720" y="1935397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/>
              <a:t>Games Module</a:t>
            </a:r>
            <a:endParaRPr kumimoji="1" lang="ko-Kore-NZ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7B8F91-ECF2-8140-BCEA-F39EB1739F9C}"/>
              </a:ext>
            </a:extLst>
          </p:cNvPr>
          <p:cNvSpPr/>
          <p:nvPr/>
        </p:nvSpPr>
        <p:spPr>
          <a:xfrm>
            <a:off x="2941719" y="4937435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/>
              <a:t>Exit</a:t>
            </a:r>
            <a:endParaRPr kumimoji="1" lang="ko-Kore-NZ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335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409BB7-2556-F742-9BB0-49245C5E9ED0}"/>
              </a:ext>
            </a:extLst>
          </p:cNvPr>
          <p:cNvSpPr txBox="1"/>
          <p:nvPr/>
        </p:nvSpPr>
        <p:spPr>
          <a:xfrm>
            <a:off x="1972863" y="777565"/>
            <a:ext cx="519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NZ" sz="3600" b="1" dirty="0">
                <a:solidFill>
                  <a:schemeClr val="bg1"/>
                </a:solidFill>
              </a:rPr>
              <a:t>WELCOME TO QUINZICAL!</a:t>
            </a:r>
            <a:endParaRPr kumimoji="1" lang="ko-Kore-NZ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8327-0E0D-9F4B-BA65-2209809806E2}"/>
              </a:ext>
            </a:extLst>
          </p:cNvPr>
          <p:cNvSpPr/>
          <p:nvPr/>
        </p:nvSpPr>
        <p:spPr>
          <a:xfrm>
            <a:off x="2941719" y="3470505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/>
              <a:t>Practice Module</a:t>
            </a:r>
            <a:endParaRPr kumimoji="1" lang="ko-Kore-NZ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26C27B-06A2-4648-926D-67E2C32420C0}"/>
              </a:ext>
            </a:extLst>
          </p:cNvPr>
          <p:cNvSpPr/>
          <p:nvPr/>
        </p:nvSpPr>
        <p:spPr>
          <a:xfrm>
            <a:off x="2941720" y="1935397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/>
              <a:t>Games Module</a:t>
            </a:r>
            <a:endParaRPr kumimoji="1" lang="ko-Kore-NZ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7B8F91-ECF2-8140-BCEA-F39EB1739F9C}"/>
              </a:ext>
            </a:extLst>
          </p:cNvPr>
          <p:cNvSpPr/>
          <p:nvPr/>
        </p:nvSpPr>
        <p:spPr>
          <a:xfrm>
            <a:off x="2941719" y="4937435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/>
              <a:t>Exit</a:t>
            </a:r>
            <a:endParaRPr kumimoji="1" lang="ko-Kore-NZ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652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409BB7-2556-F742-9BB0-49245C5E9ED0}"/>
              </a:ext>
            </a:extLst>
          </p:cNvPr>
          <p:cNvSpPr txBox="1"/>
          <p:nvPr/>
        </p:nvSpPr>
        <p:spPr>
          <a:xfrm>
            <a:off x="1190308" y="315900"/>
            <a:ext cx="6763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NZ" sz="5400" b="1" dirty="0">
                <a:solidFill>
                  <a:srgbClr val="FFFF00"/>
                </a:solidFill>
                <a:effectLst>
                  <a:outerShdw blurRad="63500" dist="1143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KP PusKul" panose="02010600000101010101" pitchFamily="2" charset="-127"/>
                <a:ea typeface="KP PusKul" panose="02010600000101010101" pitchFamily="2" charset="-127"/>
              </a:rPr>
              <a:t>Glory to Aotearoa!</a:t>
            </a:r>
            <a:endParaRPr kumimoji="1" lang="ko-Kore-NZ" altLang="en-US" sz="5400" b="1" dirty="0">
              <a:solidFill>
                <a:srgbClr val="FFFF00"/>
              </a:solidFill>
              <a:effectLst>
                <a:outerShdw blurRad="63500" dist="114300" dir="2700000" sx="102000" sy="102000" algn="tl" rotWithShape="0">
                  <a:prstClr val="black">
                    <a:alpha val="40000"/>
                  </a:prstClr>
                </a:outerShdw>
              </a:effectLst>
              <a:latin typeface="KP PusKul" panose="02010600000101010101" pitchFamily="2" charset="-127"/>
              <a:ea typeface="KP PusKul" panose="02010600000101010101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8327-0E0D-9F4B-BA65-2209809806E2}"/>
              </a:ext>
            </a:extLst>
          </p:cNvPr>
          <p:cNvSpPr/>
          <p:nvPr/>
        </p:nvSpPr>
        <p:spPr>
          <a:xfrm>
            <a:off x="2941719" y="3470505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>
                <a:latin typeface="KP PusKul" panose="02010600000101010101" pitchFamily="2" charset="-127"/>
                <a:ea typeface="KP PusKul" panose="02010600000101010101" pitchFamily="2" charset="-127"/>
              </a:rPr>
              <a:t>to Gulag</a:t>
            </a:r>
            <a:endParaRPr kumimoji="1" lang="ko-Kore-NZ" altLang="en-US" sz="3200" dirty="0">
              <a:latin typeface="KP PusKul" panose="02010600000101010101" pitchFamily="2" charset="-127"/>
              <a:ea typeface="KP PusKul" panose="02010600000101010101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26C27B-06A2-4648-926D-67E2C32420C0}"/>
              </a:ext>
            </a:extLst>
          </p:cNvPr>
          <p:cNvSpPr/>
          <p:nvPr/>
        </p:nvSpPr>
        <p:spPr>
          <a:xfrm>
            <a:off x="2941720" y="1935397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>
                <a:latin typeface="KP PusKul" panose="02010600000101010101" pitchFamily="2" charset="-127"/>
                <a:ea typeface="KP PusKul" panose="02010600000101010101" pitchFamily="2" charset="-127"/>
              </a:rPr>
              <a:t>Daily Workload</a:t>
            </a:r>
            <a:endParaRPr kumimoji="1" lang="ko-Kore-NZ" altLang="en-US" sz="3200" dirty="0">
              <a:latin typeface="KP PusKul" panose="02010600000101010101" pitchFamily="2" charset="-127"/>
              <a:ea typeface="KP PusKul" panose="02010600000101010101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7B8F91-ECF2-8140-BCEA-F39EB1739F9C}"/>
              </a:ext>
            </a:extLst>
          </p:cNvPr>
          <p:cNvSpPr/>
          <p:nvPr/>
        </p:nvSpPr>
        <p:spPr>
          <a:xfrm>
            <a:off x="2941719" y="4937435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>
                <a:latin typeface="KP PusKul" panose="02010600000101010101" pitchFamily="2" charset="-127"/>
                <a:ea typeface="KP PusKul" panose="02010600000101010101" pitchFamily="2" charset="-127"/>
              </a:rPr>
              <a:t>No exit to you.</a:t>
            </a:r>
          </a:p>
          <a:p>
            <a:pPr algn="ctr"/>
            <a:r>
              <a:rPr kumimoji="1" lang="en-US" altLang="ko-Kore-NZ" sz="3200" dirty="0">
                <a:latin typeface="KP PusKul" panose="02010600000101010101" pitchFamily="2" charset="-127"/>
                <a:ea typeface="KP PusKul" panose="02010600000101010101" pitchFamily="2" charset="-127"/>
              </a:rPr>
              <a:t>OUR exit.</a:t>
            </a:r>
            <a:endParaRPr kumimoji="1" lang="ko-Kore-NZ" altLang="en-US" sz="3200" dirty="0">
              <a:latin typeface="KP PusKul" panose="02010600000101010101" pitchFamily="2" charset="-127"/>
              <a:ea typeface="KP PusKul" panose="02010600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41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34</Words>
  <Application>Microsoft Macintosh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KP PusKul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 Park</dc:creator>
  <cp:lastModifiedBy>Hyung Park</cp:lastModifiedBy>
  <cp:revision>3</cp:revision>
  <cp:lastPrinted>2020-10-01T02:01:31Z</cp:lastPrinted>
  <dcterms:created xsi:type="dcterms:W3CDTF">2020-10-01T01:45:29Z</dcterms:created>
  <dcterms:modified xsi:type="dcterms:W3CDTF">2020-10-01T11:15:44Z</dcterms:modified>
</cp:coreProperties>
</file>