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2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ko-Kore-N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3D0FD-4C4B-7346-A1F8-9E5E6FF5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10969-9FFE-6242-881C-DBC96AF69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NZ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54BE-2F82-324E-926E-006E1982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4BEDD-A20A-FA4A-90A9-FEAC2CED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7C08D-0999-6B46-BBF0-AFF62EAF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447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3E556-074C-5E4D-9649-B0068604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0F6F5-8550-CC47-8FD7-23141EFB2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DC0C8-4435-F94D-9871-60BA7548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9D58-E60E-AF4C-BB5D-E6AF1DAB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4362E-7F19-BE48-A3EA-818066EA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1435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D898B5-7E0A-464C-8739-FC1B76A15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DE66C-6760-A146-84DC-31DF83C3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F73CF-1847-7F4E-BE14-0C40BF83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1C6B-857F-4947-ACB9-030BBC9B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44111-C0D6-9942-841E-B76C79F9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6535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19134-6E4A-044F-B4AE-CB32642E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B5769-569C-564C-A906-2E3D36E1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413A9-C033-FE4F-955C-23CA2DD7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362FC-7144-E347-A6A7-FCBFD849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548A2-DE3F-704F-8D3E-B442A37A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7609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AFFF-432D-E747-87F3-7B4B42F7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E9EE-B98B-BB4E-A3BA-F95B9A71B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1A97A-7259-8A4A-9A21-669E6B6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EF1AF-2594-BA4A-B93A-E6272B1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877C9-73FA-8640-A791-6046B7B0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913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47021-AA79-3A44-B5CE-3207E59E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9D536-7681-E249-AEF5-B1CD933A6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9E628-707A-954B-8400-63D10BE0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54714-A000-8B4C-B24B-3F4680AF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E5998-2210-6944-AEDD-7FBA6803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04B1C-DC87-7E4F-A3DD-37E7362D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8653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BA29-BB21-EF45-B697-3EAC5352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A169E-4301-A04F-A555-7B26E021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E22A08-E524-0D4C-BF36-FDA85847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19112-7B76-314C-BED4-3AE19BC3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8E7D7F-F4E8-4848-AE79-A834B22E7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FA187-7E6A-794F-9208-A3C1FB51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2B541E-9ED0-8B4F-997C-60FE4744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2FFB63-6950-334B-9DE5-96CF7F0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9179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40E6-23F9-7E44-8BA3-518B8972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13206-7C1A-CF48-90C9-AB6E77F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FBF57-602A-484B-B24A-8EA985CE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7D677C-CD2F-354C-BEEA-0DDB7CDB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3255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45C0DD-6A05-284F-902A-8AA1C38C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8F66A3-9EAC-794B-BB28-EC5F2B0F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6550B-6C43-8D4C-BF48-994BBCD6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25249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E887B-D5B7-0044-8CB3-C1AA812D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2DC61-0D5F-A147-9339-F0E5817A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302F5-02BF-C147-9D14-A891F66F8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AC6F8-F598-4D41-BCCA-4E724B81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7137E-49D2-E845-992B-E22A9795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4C73E-971E-6A42-A6D8-BE1A721F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5982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54D3-E2CD-7042-9E98-A183A033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075AE-BABB-F74D-89A1-0FEC09A20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NZ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4442FF-1631-284C-89B6-AB5BEF7C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59542-6A8C-BC43-9266-3DE41966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B5CE8-3762-074E-B586-D905501B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NZ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06A64-E2E1-EF48-A418-84287034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16729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13331E-C1E7-1149-BC28-67D9321E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NZ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D9875-6A6F-884D-A501-DEC170D9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NZ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957DC-677A-FE48-AD98-67C52CD35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2558-EC9F-3A42-8E52-9698657841F3}" type="datetimeFigureOut">
              <a:rPr kumimoji="1" lang="ko-Kore-NZ" altLang="en-US" smtClean="0"/>
              <a:t>2020. 9. 8.</a:t>
            </a:fld>
            <a:endParaRPr kumimoji="1" lang="ko-Kore-NZ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31EAA-316B-CF44-92AF-0592D532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NZ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741DB-97C6-2345-B6AA-20D20B98D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9DD8-266F-0D48-9AA6-A96B6043934D}" type="slidenum">
              <a:rPr kumimoji="1" lang="ko-Kore-NZ" altLang="en-US" smtClean="0"/>
              <a:t>‹#›</a:t>
            </a:fld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42935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N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3670044" y="852282"/>
            <a:ext cx="4851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Welcome to </a:t>
            </a:r>
            <a:r>
              <a:rPr kumimoji="1" lang="en-US" altLang="ko-Kore-NZ" sz="2800" dirty="0" err="1"/>
              <a:t>programme_name</a:t>
            </a:r>
            <a:r>
              <a:rPr kumimoji="1" lang="en-US" altLang="ko-Kore-NZ" sz="2800" dirty="0"/>
              <a:t>!</a:t>
            </a:r>
            <a:endParaRPr kumimoji="1" lang="ko-Kore-NZ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014ED-1DAA-994C-AA0A-D1A14B66A507}"/>
              </a:ext>
            </a:extLst>
          </p:cNvPr>
          <p:cNvSpPr txBox="1"/>
          <p:nvPr/>
        </p:nvSpPr>
        <p:spPr>
          <a:xfrm>
            <a:off x="4815518" y="4186651"/>
            <a:ext cx="256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Practice Module</a:t>
            </a:r>
            <a:endParaRPr kumimoji="1" lang="ko-Kore-NZ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51AEB-6A52-CE4D-9E37-5DF014C9990A}"/>
              </a:ext>
            </a:extLst>
          </p:cNvPr>
          <p:cNvSpPr txBox="1"/>
          <p:nvPr/>
        </p:nvSpPr>
        <p:spPr>
          <a:xfrm>
            <a:off x="4881683" y="316739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Games Module</a:t>
            </a:r>
            <a:endParaRPr kumimoji="1" lang="ko-Kore-NZ" altLang="en-US" sz="28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ACF78C6-7097-064E-B4B4-B28919AC1477}"/>
              </a:ext>
            </a:extLst>
          </p:cNvPr>
          <p:cNvSpPr/>
          <p:nvPr/>
        </p:nvSpPr>
        <p:spPr>
          <a:xfrm>
            <a:off x="4430332" y="2807594"/>
            <a:ext cx="3309871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2800" dirty="0"/>
              <a:t>Games Module</a:t>
            </a:r>
            <a:endParaRPr kumimoji="1" lang="ko-Kore-NZ" altLang="en-US" sz="28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C63643A-CDFE-7444-89BD-4ECA999357FD}"/>
              </a:ext>
            </a:extLst>
          </p:cNvPr>
          <p:cNvSpPr/>
          <p:nvPr/>
        </p:nvSpPr>
        <p:spPr>
          <a:xfrm>
            <a:off x="4441060" y="4330961"/>
            <a:ext cx="3309871" cy="117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2800" dirty="0"/>
              <a:t>Practice Module</a:t>
            </a:r>
            <a:endParaRPr kumimoji="1" lang="ko-Kore-NZ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4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4866817" y="590672"/>
            <a:ext cx="22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Practice Board</a:t>
            </a:r>
            <a:endParaRPr kumimoji="1" lang="ko-Kore-NZ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E5254D-BBFD-5244-B2E0-8AD923DF3B64}"/>
              </a:ext>
            </a:extLst>
          </p:cNvPr>
          <p:cNvSpPr/>
          <p:nvPr/>
        </p:nvSpPr>
        <p:spPr>
          <a:xfrm>
            <a:off x="6452313" y="5203064"/>
            <a:ext cx="1764405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Back to Menu</a:t>
            </a:r>
            <a:endParaRPr kumimoji="1" lang="ko-Kore-NZ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8E46F-4800-C04A-9159-675957ADC0A0}"/>
              </a:ext>
            </a:extLst>
          </p:cNvPr>
          <p:cNvSpPr/>
          <p:nvPr/>
        </p:nvSpPr>
        <p:spPr>
          <a:xfrm>
            <a:off x="4505459" y="2141047"/>
            <a:ext cx="3181082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DROP DOWN SELECT</a:t>
            </a:r>
            <a:endParaRPr kumimoji="1" lang="ko-Kore-NZ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A8AC85-206D-454B-AB21-50043501C335}"/>
              </a:ext>
            </a:extLst>
          </p:cNvPr>
          <p:cNvSpPr/>
          <p:nvPr/>
        </p:nvSpPr>
        <p:spPr>
          <a:xfrm>
            <a:off x="3765672" y="5203065"/>
            <a:ext cx="1867437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Select!</a:t>
            </a:r>
            <a:endParaRPr kumimoji="1" lang="ko-Kore-NZ" altLang="en-US" dirty="0"/>
          </a:p>
        </p:txBody>
      </p:sp>
    </p:spTree>
    <p:extLst>
      <p:ext uri="{BB962C8B-B14F-4D97-AF65-F5344CB8AC3E}">
        <p14:creationId xmlns:p14="http://schemas.microsoft.com/office/powerpoint/2010/main" val="278969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4866817" y="590672"/>
            <a:ext cx="239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Category: $300</a:t>
            </a:r>
            <a:endParaRPr kumimoji="1" lang="ko-Kore-NZ" altLang="en-US" sz="28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74A052-F332-FA4A-A891-7F83FAA898CA}"/>
              </a:ext>
            </a:extLst>
          </p:cNvPr>
          <p:cNvSpPr/>
          <p:nvPr/>
        </p:nvSpPr>
        <p:spPr>
          <a:xfrm>
            <a:off x="8017196" y="1720473"/>
            <a:ext cx="1848216" cy="1893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music</a:t>
            </a:r>
          </a:p>
          <a:p>
            <a:pPr algn="ctr"/>
            <a:r>
              <a:rPr kumimoji="1" lang="en-US" altLang="ko-Kore-NZ" dirty="0"/>
              <a:t>icon</a:t>
            </a:r>
          </a:p>
          <a:p>
            <a:pPr algn="ctr"/>
            <a:r>
              <a:rPr kumimoji="1" lang="en-US" altLang="ko-Kore-NZ" dirty="0"/>
              <a:t>to be</a:t>
            </a:r>
          </a:p>
          <a:p>
            <a:pPr algn="ctr"/>
            <a:r>
              <a:rPr kumimoji="1" lang="en-US" altLang="ko-Kore-NZ" dirty="0"/>
              <a:t>inserted</a:t>
            </a:r>
            <a:endParaRPr kumimoji="1" lang="ko-Kore-NZ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676D714-3CB3-8749-A0F0-0CFD371DE6A7}"/>
              </a:ext>
            </a:extLst>
          </p:cNvPr>
          <p:cNvCxnSpPr/>
          <p:nvPr/>
        </p:nvCxnSpPr>
        <p:spPr>
          <a:xfrm>
            <a:off x="3397876" y="4546242"/>
            <a:ext cx="5396248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AAEF8-0068-4E4A-A980-3D41F93DD3E8}"/>
              </a:ext>
            </a:extLst>
          </p:cNvPr>
          <p:cNvSpPr/>
          <p:nvPr/>
        </p:nvSpPr>
        <p:spPr>
          <a:xfrm>
            <a:off x="3599743" y="5396249"/>
            <a:ext cx="3657600" cy="56667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>
                <a:solidFill>
                  <a:schemeClr val="tx1"/>
                </a:solidFill>
              </a:rPr>
              <a:t>Text Field</a:t>
            </a:r>
            <a:endParaRPr kumimoji="1" lang="ko-Kore-NZ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49E35A-FCBF-A447-90FC-2B0E85F530B9}"/>
              </a:ext>
            </a:extLst>
          </p:cNvPr>
          <p:cNvSpPr/>
          <p:nvPr/>
        </p:nvSpPr>
        <p:spPr>
          <a:xfrm>
            <a:off x="7521262" y="5396249"/>
            <a:ext cx="1272862" cy="5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Submit</a:t>
            </a:r>
            <a:endParaRPr kumimoji="1" lang="ko-Kore-NZ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03D96F-9B12-A240-A1D5-8670D40F61A2}"/>
              </a:ext>
            </a:extLst>
          </p:cNvPr>
          <p:cNvSpPr/>
          <p:nvPr/>
        </p:nvSpPr>
        <p:spPr>
          <a:xfrm>
            <a:off x="4866817" y="4385256"/>
            <a:ext cx="305075" cy="32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NZ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2D0D6-A225-7443-B235-DF2D4952AFD2}"/>
              </a:ext>
            </a:extLst>
          </p:cNvPr>
          <p:cNvSpPr txBox="1"/>
          <p:nvPr/>
        </p:nvSpPr>
        <p:spPr>
          <a:xfrm>
            <a:off x="1313646" y="2080925"/>
            <a:ext cx="61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NZ" sz="2400" dirty="0"/>
              <a:t>Q: What is the prime minister of New Zealand?</a:t>
            </a:r>
            <a:endParaRPr kumimoji="1" lang="ko-Kore-NZ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79C96-5FD5-414A-B6E4-990539D0D540}"/>
              </a:ext>
            </a:extLst>
          </p:cNvPr>
          <p:cNvSpPr txBox="1"/>
          <p:nvPr/>
        </p:nvSpPr>
        <p:spPr>
          <a:xfrm>
            <a:off x="1313646" y="2851918"/>
            <a:ext cx="611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NZ" sz="2400" dirty="0"/>
              <a:t>Hint: The word starts with h_____</a:t>
            </a:r>
            <a:endParaRPr kumimoji="1" lang="ko-Kore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02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3295594" y="2715686"/>
            <a:ext cx="239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Category: $300</a:t>
            </a:r>
            <a:endParaRPr kumimoji="1" lang="ko-Kore-NZ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FF11A-A9E1-3941-AEAE-7F8E494F405F}"/>
              </a:ext>
            </a:extLst>
          </p:cNvPr>
          <p:cNvSpPr/>
          <p:nvPr/>
        </p:nvSpPr>
        <p:spPr>
          <a:xfrm>
            <a:off x="2562896" y="927279"/>
            <a:ext cx="7083380" cy="4752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NZ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A1017-4623-C84B-81A7-7F88F3835FAC}"/>
              </a:ext>
            </a:extLst>
          </p:cNvPr>
          <p:cNvSpPr txBox="1"/>
          <p:nvPr/>
        </p:nvSpPr>
        <p:spPr>
          <a:xfrm>
            <a:off x="3168203" y="1455313"/>
            <a:ext cx="578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NZ" sz="3200" dirty="0">
                <a:solidFill>
                  <a:schemeClr val="bg1"/>
                </a:solidFill>
              </a:rPr>
              <a:t>Incorrect!</a:t>
            </a:r>
            <a:endParaRPr kumimoji="1" lang="ko-Kore-NZ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098C-E59F-524F-9B3D-31B9F9A7C3A1}"/>
              </a:ext>
            </a:extLst>
          </p:cNvPr>
          <p:cNvSpPr txBox="1"/>
          <p:nvPr/>
        </p:nvSpPr>
        <p:spPr>
          <a:xfrm>
            <a:off x="3168203" y="2837286"/>
            <a:ext cx="5782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NZ" sz="3200" dirty="0">
                <a:solidFill>
                  <a:schemeClr val="bg1"/>
                </a:solidFill>
              </a:rPr>
              <a:t>Be cautious!</a:t>
            </a:r>
          </a:p>
          <a:p>
            <a:r>
              <a:rPr kumimoji="1" lang="en-US" altLang="ko-Kore-NZ" sz="3200" dirty="0">
                <a:solidFill>
                  <a:schemeClr val="bg1"/>
                </a:solidFill>
              </a:rPr>
              <a:t>2 attempts left.</a:t>
            </a:r>
            <a:endParaRPr kumimoji="1" lang="ko-Kore-NZ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02F01-AE4C-E940-AC95-17F335A8941F}"/>
              </a:ext>
            </a:extLst>
          </p:cNvPr>
          <p:cNvSpPr/>
          <p:nvPr/>
        </p:nvSpPr>
        <p:spPr>
          <a:xfrm>
            <a:off x="6452315" y="4546242"/>
            <a:ext cx="2665927" cy="8886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sz="3200" dirty="0"/>
              <a:t>OK</a:t>
            </a:r>
            <a:endParaRPr kumimoji="1" lang="ko-Kore-NZ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22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4893584" y="852282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Games Module</a:t>
            </a:r>
            <a:endParaRPr kumimoji="1" lang="ko-Kore-NZ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55EF0-025D-DB40-B44A-5E4C80C408A3}"/>
              </a:ext>
            </a:extLst>
          </p:cNvPr>
          <p:cNvSpPr txBox="1"/>
          <p:nvPr/>
        </p:nvSpPr>
        <p:spPr>
          <a:xfrm>
            <a:off x="9154998" y="852282"/>
            <a:ext cx="2257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NZ" sz="2000" dirty="0"/>
              <a:t>Current Score: $400</a:t>
            </a:r>
          </a:p>
          <a:p>
            <a:pPr algn="r"/>
            <a:r>
              <a:rPr kumimoji="1" lang="en-US" altLang="ko-Kore-NZ" sz="2000" dirty="0"/>
              <a:t>Best Score: $1600</a:t>
            </a:r>
            <a:endParaRPr kumimoji="1" lang="ko-Kore-NZ" altLang="en-US" sz="2000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6E69F95-311F-CA41-B025-D08A24038ABD}"/>
              </a:ext>
            </a:extLst>
          </p:cNvPr>
          <p:cNvSpPr/>
          <p:nvPr/>
        </p:nvSpPr>
        <p:spPr>
          <a:xfrm>
            <a:off x="4893584" y="3003997"/>
            <a:ext cx="2404826" cy="850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Play Game</a:t>
            </a:r>
            <a:endParaRPr kumimoji="1" lang="ko-Kore-NZ" altLang="en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D94FC1D-6290-CB4D-B67A-4C2DFB3BC042}"/>
              </a:ext>
            </a:extLst>
          </p:cNvPr>
          <p:cNvSpPr/>
          <p:nvPr/>
        </p:nvSpPr>
        <p:spPr>
          <a:xfrm>
            <a:off x="4964610" y="4224060"/>
            <a:ext cx="2262771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Reset Game</a:t>
            </a:r>
            <a:endParaRPr kumimoji="1" lang="ko-Kore-NZ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93928E8-CBDA-F542-941C-16285076D365}"/>
              </a:ext>
            </a:extLst>
          </p:cNvPr>
          <p:cNvSpPr/>
          <p:nvPr/>
        </p:nvSpPr>
        <p:spPr>
          <a:xfrm>
            <a:off x="4964610" y="5310259"/>
            <a:ext cx="2262771" cy="69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Back to Main Menu</a:t>
            </a:r>
            <a:endParaRPr kumimoji="1" lang="ko-Kore-NZ" altLang="en-US" dirty="0"/>
          </a:p>
        </p:txBody>
      </p:sp>
    </p:spTree>
    <p:extLst>
      <p:ext uri="{BB962C8B-B14F-4D97-AF65-F5344CB8AC3E}">
        <p14:creationId xmlns:p14="http://schemas.microsoft.com/office/powerpoint/2010/main" val="7272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4866817" y="590672"/>
            <a:ext cx="2458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Question Board</a:t>
            </a:r>
            <a:endParaRPr kumimoji="1" lang="ko-Kore-NZ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55EF0-025D-DB40-B44A-5E4C80C408A3}"/>
              </a:ext>
            </a:extLst>
          </p:cNvPr>
          <p:cNvSpPr txBox="1"/>
          <p:nvPr/>
        </p:nvSpPr>
        <p:spPr>
          <a:xfrm>
            <a:off x="9154998" y="590672"/>
            <a:ext cx="2257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NZ" sz="2000" dirty="0"/>
              <a:t>Current Score: $400</a:t>
            </a:r>
          </a:p>
          <a:p>
            <a:pPr algn="r"/>
            <a:r>
              <a:rPr kumimoji="1" lang="en-US" altLang="ko-Kore-NZ" sz="2000" dirty="0"/>
              <a:t>Best Score: $1600</a:t>
            </a:r>
            <a:endParaRPr kumimoji="1" lang="ko-Kore-NZ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D20BCB-7211-AC47-B2A9-0C502C74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312"/>
              </p:ext>
            </p:extLst>
          </p:nvPr>
        </p:nvGraphicFramePr>
        <p:xfrm>
          <a:off x="2031999" y="1840127"/>
          <a:ext cx="8128000" cy="372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5626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50377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2094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37888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8062448"/>
                    </a:ext>
                  </a:extLst>
                </a:gridCol>
              </a:tblGrid>
              <a:tr h="744709"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45198"/>
                  </a:ext>
                </a:extLst>
              </a:tr>
              <a:tr h="744709"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30608"/>
                  </a:ext>
                </a:extLst>
              </a:tr>
              <a:tr h="744709"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94415"/>
                  </a:ext>
                </a:extLst>
              </a:tr>
              <a:tr h="744709"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039365"/>
                  </a:ext>
                </a:extLst>
              </a:tr>
              <a:tr h="744709"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NZ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53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AE5254D-BBFD-5244-B2E0-8AD923DF3B64}"/>
              </a:ext>
            </a:extLst>
          </p:cNvPr>
          <p:cNvSpPr/>
          <p:nvPr/>
        </p:nvSpPr>
        <p:spPr>
          <a:xfrm>
            <a:off x="5074276" y="6014434"/>
            <a:ext cx="2395470" cy="47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Back to Menu</a:t>
            </a:r>
            <a:endParaRPr kumimoji="1" lang="ko-Kore-NZ" altLang="en-US" dirty="0"/>
          </a:p>
        </p:txBody>
      </p:sp>
    </p:spTree>
    <p:extLst>
      <p:ext uri="{BB962C8B-B14F-4D97-AF65-F5344CB8AC3E}">
        <p14:creationId xmlns:p14="http://schemas.microsoft.com/office/powerpoint/2010/main" val="243593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A6AB3-256F-8B46-90C5-44A342630398}"/>
              </a:ext>
            </a:extLst>
          </p:cNvPr>
          <p:cNvSpPr txBox="1"/>
          <p:nvPr/>
        </p:nvSpPr>
        <p:spPr>
          <a:xfrm>
            <a:off x="4866817" y="590672"/>
            <a:ext cx="239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NZ" sz="2800" dirty="0"/>
              <a:t>Category: $300</a:t>
            </a:r>
            <a:endParaRPr kumimoji="1" lang="ko-Kore-NZ" altLang="en-US" sz="28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74A052-F332-FA4A-A891-7F83FAA898CA}"/>
              </a:ext>
            </a:extLst>
          </p:cNvPr>
          <p:cNvSpPr/>
          <p:nvPr/>
        </p:nvSpPr>
        <p:spPr>
          <a:xfrm>
            <a:off x="5171892" y="1857712"/>
            <a:ext cx="1848216" cy="1893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music</a:t>
            </a:r>
          </a:p>
          <a:p>
            <a:pPr algn="ctr"/>
            <a:r>
              <a:rPr kumimoji="1" lang="en-US" altLang="ko-Kore-NZ" dirty="0"/>
              <a:t>icon</a:t>
            </a:r>
          </a:p>
          <a:p>
            <a:pPr algn="ctr"/>
            <a:r>
              <a:rPr kumimoji="1" lang="en-US" altLang="ko-Kore-NZ" dirty="0"/>
              <a:t>to be</a:t>
            </a:r>
          </a:p>
          <a:p>
            <a:pPr algn="ctr"/>
            <a:r>
              <a:rPr kumimoji="1" lang="en-US" altLang="ko-Kore-NZ" dirty="0"/>
              <a:t>inserted</a:t>
            </a:r>
            <a:endParaRPr kumimoji="1" lang="ko-Kore-NZ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676D714-3CB3-8749-A0F0-0CFD371DE6A7}"/>
              </a:ext>
            </a:extLst>
          </p:cNvPr>
          <p:cNvCxnSpPr/>
          <p:nvPr/>
        </p:nvCxnSpPr>
        <p:spPr>
          <a:xfrm>
            <a:off x="3397876" y="4546242"/>
            <a:ext cx="5396248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AAEF8-0068-4E4A-A980-3D41F93DD3E8}"/>
              </a:ext>
            </a:extLst>
          </p:cNvPr>
          <p:cNvSpPr/>
          <p:nvPr/>
        </p:nvSpPr>
        <p:spPr>
          <a:xfrm>
            <a:off x="3599743" y="5396249"/>
            <a:ext cx="3657600" cy="56667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>
                <a:solidFill>
                  <a:schemeClr val="tx1"/>
                </a:solidFill>
              </a:rPr>
              <a:t>Text Field</a:t>
            </a:r>
            <a:endParaRPr kumimoji="1" lang="ko-Kore-NZ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49E35A-FCBF-A447-90FC-2B0E85F530B9}"/>
              </a:ext>
            </a:extLst>
          </p:cNvPr>
          <p:cNvSpPr/>
          <p:nvPr/>
        </p:nvSpPr>
        <p:spPr>
          <a:xfrm>
            <a:off x="7521262" y="5396249"/>
            <a:ext cx="1272862" cy="56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NZ" dirty="0"/>
              <a:t>Submit</a:t>
            </a:r>
            <a:endParaRPr kumimoji="1" lang="ko-Kore-NZ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D03D96F-9B12-A240-A1D5-8670D40F61A2}"/>
              </a:ext>
            </a:extLst>
          </p:cNvPr>
          <p:cNvSpPr/>
          <p:nvPr/>
        </p:nvSpPr>
        <p:spPr>
          <a:xfrm>
            <a:off x="4866817" y="4385256"/>
            <a:ext cx="305075" cy="321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NZ" altLang="en-US"/>
          </a:p>
        </p:txBody>
      </p:sp>
    </p:spTree>
    <p:extLst>
      <p:ext uri="{BB962C8B-B14F-4D97-AF65-F5344CB8AC3E}">
        <p14:creationId xmlns:p14="http://schemas.microsoft.com/office/powerpoint/2010/main" val="307882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116</Words>
  <Application>Microsoft Macintosh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 Park</dc:creator>
  <cp:lastModifiedBy>Hyung Park</cp:lastModifiedBy>
  <cp:revision>9</cp:revision>
  <dcterms:created xsi:type="dcterms:W3CDTF">2020-09-08T08:16:35Z</dcterms:created>
  <dcterms:modified xsi:type="dcterms:W3CDTF">2020-09-08T11:40:17Z</dcterms:modified>
</cp:coreProperties>
</file>