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942653896470567"/>
          <c:y val="0.1160924510608939"/>
          <c:w val="0.80315967463689097"/>
          <c:h val="0.71907879329695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Среднее кол-во заказов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Контрольная группа</c:v>
                </c:pt>
                <c:pt idx="1">
                  <c:v>Тестовая группа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11.16</c:v>
                </c:pt>
                <c:pt idx="1">
                  <c:v>12.86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0-4246-8905-EF888E982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-27"/>
        <c:axId val="820497128"/>
        <c:axId val="820493888"/>
      </c:barChart>
      <c:catAx>
        <c:axId val="82049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493888"/>
        <c:crosses val="autoZero"/>
        <c:auto val="1"/>
        <c:lblAlgn val="ctr"/>
        <c:lblOffset val="100"/>
        <c:noMultiLvlLbl val="0"/>
      </c:catAx>
      <c:valAx>
        <c:axId val="820493888"/>
        <c:scaling>
          <c:orientation val="minMax"/>
          <c:max val="14"/>
          <c:min val="1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2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49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942653896470567"/>
          <c:y val="0.1160924510608939"/>
          <c:w val="0.80315967463689097"/>
          <c:h val="0.71907879329695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Средний чек на пользователя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Контрольная группа</c:v>
                </c:pt>
                <c:pt idx="1">
                  <c:v>Тестовая группа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5831.24</c:v>
                </c:pt>
                <c:pt idx="1">
                  <c:v>5596.39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0-4DA3-A429-F751816E4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-27"/>
        <c:axId val="820497128"/>
        <c:axId val="820493888"/>
      </c:barChart>
      <c:catAx>
        <c:axId val="82049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493888"/>
        <c:crosses val="autoZero"/>
        <c:auto val="1"/>
        <c:lblAlgn val="ctr"/>
        <c:lblOffset val="100"/>
        <c:noMultiLvlLbl val="0"/>
      </c:catAx>
      <c:valAx>
        <c:axId val="820493888"/>
        <c:scaling>
          <c:orientation val="minMax"/>
          <c:max val="6000"/>
          <c:min val="4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2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49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FADA2-E79C-6EB6-E62B-2F63A56A5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FB93A1-CABB-3C02-C7AD-610B55A8B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4911B-B4AB-3D44-4EF3-BD407416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81DB0-7EEE-D9FA-E5B1-BA8518DF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FE579D-F9D6-077E-9455-DF4F057D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53FE-3FF0-2C25-6D37-069DE566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D2F9CB-641E-58EE-779F-B606C1DAF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F7555-5DD2-E5F8-48E1-40DF2E8C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405CF-B54A-EEEA-AE82-84EFB926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5E98A-B4D8-52BA-6F0B-129E582C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BF5F48-553C-5035-6368-964E20E1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C66D49-579A-98F8-F314-86BA6C256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F0DD-E406-C68B-48D3-D0B5C092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15000-8BC2-1CD8-3DAA-BEEFB950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03A30-690A-E794-4C19-E9C684FF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4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EE691-3708-0807-B0E4-EE76B671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BE908-180D-00A6-ED9B-9D16FCF9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1556C-31AF-D51A-D18D-79968B29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B7379-7746-1A3B-D903-562A0B67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CBDF9-7EBA-095A-0951-9F6CD137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3239D-4C3D-3FDE-1810-F7850FE1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394116-60D0-A6DF-0176-6AB7A5ED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A1F41-68A7-1140-3FA6-7086782A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C9DA4-9628-1B05-D188-BAB59F67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DC695-816A-999D-B871-D8903AA3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1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5F69D-BA8E-EE37-3580-6CC878A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C03EA-1BCB-86C5-2C92-EB5CF3F40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24BB7-B957-2277-8DD4-7ECD3B5BC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17F67-987F-965B-BEA2-C387CD95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D7212-CDE7-ACA8-BA76-2DF507BB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E1198E-9587-274F-10B2-88EDE0F4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72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FA99E-3B5D-6C0D-DEDF-C038CCE9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A64E53-5096-FB99-5F8A-3C5C316A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2D4A99-2AB0-C67B-C6B0-94436F3E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967C62-EBA9-3F87-5C0A-4C1C67A43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7B4E2D-FECD-C7D7-4799-1070345CD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ECF336-6009-4381-C4E8-0ACA0D0A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EFDA45-F0CF-A754-5313-A25B2AA0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B39070-2098-B548-DF97-D97349D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07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05DA2-AB6F-5E6A-7B4F-9392E950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61C4DB-D3E7-0CED-5EFA-DFF35629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4195A5-12EB-B86F-F2CD-68C02D7D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3BE996-7F19-124C-7549-DB474D1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CB580F-C1E5-9238-B06A-9AA0C38C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A8C94C-60FC-6FD3-E1A1-25505445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A309F1-14E6-0AD9-9C0E-2CF394A3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2388A-3EF0-BE01-3635-C26C2870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D3EB3-D322-C339-1489-F7C9A60E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C310C8-1806-FA53-40C8-2B30C365A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40BEA-A743-570B-CA85-B771057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4B5BB-94F6-A36A-7D48-903211F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6E6744-8814-BDEE-4E0F-06C9D931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1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DC62A-CE79-B00E-F148-8C78194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6DF7FB-D43D-C290-D3FA-5D34C6828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7BCD6E-251B-F774-2F7D-3B33C5DE5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57689A-3A11-3158-6618-EBC8E109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F400D5-00D4-0981-6D39-0511BD93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9D91E2-D138-FA6F-6D36-25E411F7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4A87A-936C-F0BB-80EE-BBF9AE1A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AEBF7C-E7D0-7E40-9D8C-90EC219C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B6F98A-598C-A0EA-9198-27EA98683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348D-36A9-4F18-86A0-EA005154C88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322039-DA47-8D06-786A-FB5781025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5F7C9B-3221-2955-3E23-96D4FD70A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14FC-6BF9-41F6-9BA4-4C380A0E3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501B8-4F51-3410-1DFA-1EF9C069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69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Аналитический отчет по результатам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93816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6EA006-BEF5-0BD0-4F18-AFEFCC32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Итоги кластерного анализа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B8A5C95-7A46-8F0C-6BA3-1479E4DC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5" y="1690687"/>
            <a:ext cx="3581400" cy="4117975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Женщины делают больше покупок чем мужчины в одной возрастной категории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2461A-E01B-EB43-552F-3382A62BE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85" y="1690688"/>
            <a:ext cx="6190305" cy="4117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80FEB7-66CF-83A9-7119-0AD5B647D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85" y="1690687"/>
            <a:ext cx="6391669" cy="4233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239FB9-E54A-9C9F-E1EE-635F830F0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85" y="1690687"/>
            <a:ext cx="6391669" cy="42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3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A6D7E-3C83-334C-39A4-D7802161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Предсказательная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FDA1C-26C4-4680-E6C1-CCE63512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44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Была обучена предсказательная модель предсказания склонности к покупке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Точность – 71</a:t>
            </a:r>
            <a:r>
              <a:rPr lang="en-US" dirty="0"/>
              <a:t>%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Приемлема для более точного таргетинга </a:t>
            </a:r>
          </a:p>
        </p:txBody>
      </p:sp>
    </p:spTree>
    <p:extLst>
      <p:ext uri="{BB962C8B-B14F-4D97-AF65-F5344CB8AC3E}">
        <p14:creationId xmlns:p14="http://schemas.microsoft.com/office/powerpoint/2010/main" val="252428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600AB-ADA0-3B34-84D9-0886D3B1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EA043-33B1-AB45-A185-A13DDB87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проведен </a:t>
            </a:r>
            <a:r>
              <a:rPr lang="en-US" dirty="0"/>
              <a:t>A\B </a:t>
            </a:r>
            <a:r>
              <a:rPr lang="ru-RU" dirty="0"/>
              <a:t>– тест</a:t>
            </a:r>
          </a:p>
          <a:p>
            <a:pPr marL="0" indent="0">
              <a:buNone/>
            </a:pPr>
            <a:r>
              <a:rPr lang="ru-RU" sz="2000" dirty="0"/>
              <a:t>Увеличилось среднее число заказов, но упал средний чек.</a:t>
            </a:r>
          </a:p>
          <a:p>
            <a:r>
              <a:rPr lang="ru-RU" dirty="0"/>
              <a:t>Был проведен кластерный анализ</a:t>
            </a:r>
          </a:p>
          <a:p>
            <a:pPr marL="0" indent="0">
              <a:buNone/>
            </a:pPr>
            <a:r>
              <a:rPr lang="ru-RU" sz="2000" dirty="0"/>
              <a:t>Было выделено 4 сегмента пользователей. </a:t>
            </a:r>
          </a:p>
          <a:p>
            <a:pPr marL="0" indent="0">
              <a:buNone/>
            </a:pPr>
            <a:r>
              <a:rPr lang="ru-RU" sz="2000" dirty="0"/>
              <a:t>Женщины совершают больше покупок, особенно со скидками.</a:t>
            </a:r>
          </a:p>
          <a:p>
            <a:r>
              <a:rPr lang="ru-RU" dirty="0"/>
              <a:t>Обучена модель прогнозирования</a:t>
            </a:r>
          </a:p>
          <a:p>
            <a:pPr marL="0" indent="0">
              <a:buNone/>
            </a:pPr>
            <a:r>
              <a:rPr lang="ru-RU" sz="2000" dirty="0"/>
              <a:t>Более точный таргетинг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8900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29ABF-5071-2DF2-1DEC-AEF148F9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29B27-215A-CD0E-3A84-262781F8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9727" cy="4242666"/>
          </a:xfrm>
        </p:spPr>
        <p:txBody>
          <a:bodyPr>
            <a:normAutofit/>
          </a:bodyPr>
          <a:lstStyle/>
          <a:p>
            <a:r>
              <a:rPr lang="ru-RU" dirty="0"/>
              <a:t>Анализ маркетинговых компаний посредством </a:t>
            </a:r>
            <a:r>
              <a:rPr lang="en-US" dirty="0"/>
              <a:t>A/B </a:t>
            </a:r>
            <a:r>
              <a:rPr lang="ru-RU" dirty="0"/>
              <a:t>– теста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Сегментация клиентов с помощью кластерного анализа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Построение модели склонности клиента к покупке</a:t>
            </a:r>
          </a:p>
        </p:txBody>
      </p:sp>
    </p:spTree>
    <p:extLst>
      <p:ext uri="{BB962C8B-B14F-4D97-AF65-F5344CB8AC3E}">
        <p14:creationId xmlns:p14="http://schemas.microsoft.com/office/powerpoint/2010/main" val="104878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3703E-C1A9-D37D-FB92-CCA9212F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D7C30-565A-7D1A-050E-428B7D2E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2091" cy="4351338"/>
          </a:xfrm>
        </p:spPr>
        <p:txBody>
          <a:bodyPr/>
          <a:lstStyle/>
          <a:p>
            <a:r>
              <a:rPr lang="ru-RU" dirty="0"/>
              <a:t>Построение модели для заполнения пропусков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Работа с аномалиями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Работа с признаками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28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5B104-C3D3-024A-83E0-FEA5999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</a:t>
            </a:r>
            <a:r>
              <a:rPr lang="ru-RU" dirty="0"/>
              <a:t>- 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13862-74A5-6AB0-9F26-150EE3B4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kern="100" dirty="0">
                <a:ea typeface="Calibri" panose="020F0502020204030204" pitchFamily="34" charset="0"/>
                <a:cs typeface="Times New Roman" panose="02020603050405020304" pitchFamily="18" charset="0"/>
              </a:rPr>
              <a:t>В основу тестирования я взял следующие метрики:</a:t>
            </a:r>
          </a:p>
          <a:p>
            <a:r>
              <a:rPr lang="ru-RU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Среднее количество заказов</a:t>
            </a:r>
          </a:p>
          <a:p>
            <a:r>
              <a:rPr lang="ru-RU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Средний чек</a:t>
            </a:r>
          </a:p>
          <a:p>
            <a:endParaRPr lang="ru-RU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kern="100" dirty="0">
                <a:ea typeface="Calibri" panose="020F0502020204030204" pitchFamily="34" charset="0"/>
                <a:cs typeface="Times New Roman" panose="02020603050405020304" pitchFamily="18" charset="0"/>
              </a:rPr>
              <a:t>Сравнивались люди со скидкой и без</a:t>
            </a:r>
          </a:p>
          <a:p>
            <a:pPr marL="0" indent="0">
              <a:buNone/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8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E5C56-786E-2AAC-92EB-9BD4285B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Среднее количество заказов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A4DC5-8369-3299-6D92-38D70874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0745" cy="45012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контрольной группе 11.2 заказов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тестовой группе 12.9 заказов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7A0B3A99-C298-FECD-DF3A-5A0D5810F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453615"/>
              </p:ext>
            </p:extLst>
          </p:nvPr>
        </p:nvGraphicFramePr>
        <p:xfrm>
          <a:off x="6945744" y="1925053"/>
          <a:ext cx="4325439" cy="3850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60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F7A1374-A7A2-93F4-044E-356BFD0D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Средний чек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08E925E-22DB-E7D2-50CE-EFE49D18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0745" cy="45012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контрольной группе 5831 ед.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тестовой группе 5596 ед.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16C8ACB-0EEA-B8A5-82F7-57CD8C45F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271977"/>
              </p:ext>
            </p:extLst>
          </p:nvPr>
        </p:nvGraphicFramePr>
        <p:xfrm>
          <a:off x="6945744" y="1925053"/>
          <a:ext cx="4325439" cy="3850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98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D33E9-06A7-2765-0D5F-9F079A14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561B1-097B-B2C4-797E-45830F11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6450" cy="43751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Получилось 4 кластера пользователей:</a:t>
            </a:r>
          </a:p>
          <a:p>
            <a:r>
              <a:rPr lang="ru-RU" sz="2400" dirty="0"/>
              <a:t>Зрелые мужчины</a:t>
            </a:r>
          </a:p>
          <a:p>
            <a:r>
              <a:rPr lang="ru-RU" sz="2400" dirty="0"/>
              <a:t>Молодые мужчины</a:t>
            </a:r>
          </a:p>
          <a:p>
            <a:r>
              <a:rPr lang="ru-RU" sz="2400" dirty="0"/>
              <a:t>Зрелые женщины</a:t>
            </a:r>
          </a:p>
          <a:p>
            <a:r>
              <a:rPr lang="ru-RU" sz="2400" dirty="0"/>
              <a:t>Молодые женщины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2D7E6C-06DB-81CB-158B-3D9CF3931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59" y="1690688"/>
            <a:ext cx="5964188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0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B231B-358E-3952-B0FE-C6D9CE1B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кластерного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95876-E59A-7AD4-8B7E-6DD6AFCC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5" y="1690687"/>
            <a:ext cx="3581400" cy="4117975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Женщины чаще покупают товары по скидке.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42188A-3F50-83D3-7A4C-04D55A38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85" y="1690688"/>
            <a:ext cx="6190305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B0BACFB-6553-E648-8A3B-B9638A17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Итоги кластерного анализа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BAC498E-8B9E-B28A-040B-40DB99C3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5" y="1690687"/>
            <a:ext cx="3581400" cy="4117975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Зрелые люди делают больше покупок чем молодые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D6F26F-5D80-CC85-2EB1-99111B76A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85" y="1690688"/>
            <a:ext cx="6190305" cy="411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89AD616-7055-BF9D-9DB4-532840639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85" y="1690687"/>
            <a:ext cx="6190305" cy="41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47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212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Аналитический отчет по результатам исследования</vt:lpstr>
      <vt:lpstr>Цели исследования</vt:lpstr>
      <vt:lpstr>Методы обработки данных</vt:lpstr>
      <vt:lpstr>A/B - тест</vt:lpstr>
      <vt:lpstr>Среднее количество заказов</vt:lpstr>
      <vt:lpstr>Средний чек</vt:lpstr>
      <vt:lpstr>Кластерный анализ</vt:lpstr>
      <vt:lpstr>Итоги кластерного анализа</vt:lpstr>
      <vt:lpstr>Итоги кластерного анализа</vt:lpstr>
      <vt:lpstr>Итоги кластерного анализа</vt:lpstr>
      <vt:lpstr>Предсказательная модель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Мальцев AGONIT</dc:creator>
  <cp:lastModifiedBy>Мальцев AGONIT</cp:lastModifiedBy>
  <cp:revision>2</cp:revision>
  <dcterms:created xsi:type="dcterms:W3CDTF">2024-11-06T19:28:57Z</dcterms:created>
  <dcterms:modified xsi:type="dcterms:W3CDTF">2024-11-07T13:44:47Z</dcterms:modified>
</cp:coreProperties>
</file>