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A4254CD-83DA-4BAA-8FB9-A690049B71C2}" v="574" dt="2022-12-19T19:36:39.581"/>
    <p1510:client id="{7FF414DD-AB3B-466D-B499-4FEE2BD7E3E5}" v="74" dt="2022-12-19T19:42:07.2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19.12.2022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79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19.12.2022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5727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19.12.2022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261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19.12.2022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711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19.12.2022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369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19.12.2022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76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19.12.2022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002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19.12.2022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5335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19.12.2022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8754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19.12.2022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569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19.12.2022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4169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FB779-270B-4192-84BA-A697F48306DC}" type="datetimeFigureOut">
              <a:rPr lang="ru-RU" smtClean="0"/>
              <a:t>19.12.2022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497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anilPomortsev/TheBestArduinoProjectEver" TargetMode="External"/><Relationship Id="rId2" Type="http://schemas.openxmlformats.org/officeDocument/2006/relationships/hyperlink" Target="https://www.tinkercad.com/things/aF6nMd5oysW-cool-rottis-waasa/edite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ru-RU" sz="4800" dirty="0" err="1">
                <a:solidFill>
                  <a:srgbClr val="FFFFFF"/>
                </a:solidFill>
              </a:rPr>
              <a:t>Arduino</a:t>
            </a:r>
            <a:r>
              <a:rPr lang="ru-RU" sz="4800" dirty="0">
                <a:solidFill>
                  <a:srgbClr val="FFFFFF"/>
                </a:solidFill>
              </a:rPr>
              <a:t> Card Reader</a:t>
            </a:r>
          </a:p>
          <a:p>
            <a:pPr algn="l"/>
            <a:endParaRPr lang="ru-RU" sz="4800">
              <a:solidFill>
                <a:srgbClr val="FFFFFF"/>
              </a:solidFill>
              <a:cs typeface="Calibri Light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ru-RU" dirty="0">
                <a:cs typeface="Calibri"/>
              </a:rPr>
              <a:t>Поморцев Данил</a:t>
            </a:r>
            <a:endParaRPr lang="ru-RU">
              <a:cs typeface="Calibri"/>
            </a:endParaRPr>
          </a:p>
          <a:p>
            <a:pPr algn="l"/>
            <a:r>
              <a:rPr lang="ru-RU" dirty="0">
                <a:ea typeface="+mn-lt"/>
                <a:cs typeface="+mn-lt"/>
              </a:rPr>
              <a:t>21.Б13-пу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346177D-ADC4-4968-B747-5CFCD390B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807CFB-80FB-A410-A5D2-9DE6FF6B1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6501" y="489508"/>
            <a:ext cx="5754896" cy="1667569"/>
          </a:xfrm>
        </p:spPr>
        <p:txBody>
          <a:bodyPr anchor="b">
            <a:normAutofit/>
          </a:bodyPr>
          <a:lstStyle/>
          <a:p>
            <a:r>
              <a:rPr lang="ru-RU" sz="4000">
                <a:cs typeface="Calibri Light"/>
              </a:rPr>
              <a:t>Общее описание</a:t>
            </a:r>
            <a:endParaRPr lang="ru-RU" sz="4000"/>
          </a:p>
        </p:txBody>
      </p:sp>
      <p:pic>
        <p:nvPicPr>
          <p:cNvPr id="4" name="Рисунок 4" descr="Изображение выглядит как текст, коллекция картинок&#10;&#10;Автоматически созданное описание">
            <a:extLst>
              <a:ext uri="{FF2B5EF4-FFF2-40B4-BE49-F238E27FC236}">
                <a16:creationId xmlns:a16="http://schemas.microsoft.com/office/drawing/2014/main" id="{30DE6E21-DF70-8F66-DC98-D7435A65A9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130" y="2066454"/>
            <a:ext cx="3876165" cy="2293397"/>
          </a:xfrm>
          <a:prstGeom prst="rect">
            <a:avLst/>
          </a:prstGeom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31844A6D-D0BA-A174-7A10-D591893890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6502" y="2405894"/>
            <a:ext cx="5754896" cy="319746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sz="1700">
                <a:ea typeface="+mn-lt"/>
                <a:cs typeface="+mn-lt"/>
              </a:rPr>
              <a:t>Схема ардуино умеет считывать ID карт, имеющих NFC метку, и прочих NFC модулей и определять зарегистрирована ли эта карта на схеме. При регистрации метки необходимо указать имя пользователя которое заносться в базу данных и привязывается к ID карты. Если карта зарегистрирована в базае, то последущее прикладываение карты приведёт к загоранию зеленой лампочки(пропуск) и вывода в консоль имени пользователя, который приложил карту и времени пропуска, эта информация так же заносится в базу данных, иначе загорится красная лампочка(не пропуск). Так же можно удалять метки с платы, в таком случае все записи связанные с этой меткой удалятся из базы данных.</a:t>
            </a:r>
            <a:endParaRPr lang="ru-RU" sz="1700">
              <a:cs typeface="Calibri" panose="020F0502020204030204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44A943-BF79-4FEA-ABB1-3BD54D236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437CC72-F4A8-4DC3-AFAB-D22C482C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715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178750-9295-9F85-0411-B3B7C068B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ru-RU" sz="4000" dirty="0">
                <a:solidFill>
                  <a:srgbClr val="FFFFFF"/>
                </a:solidFill>
                <a:cs typeface="Calibri Light"/>
              </a:rPr>
              <a:t>Функционал</a:t>
            </a:r>
            <a:endParaRPr lang="ru-RU" sz="4000" dirty="0">
              <a:solidFill>
                <a:srgbClr val="FFFFFF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1567A8E-9715-81E3-8469-6733BDFCF0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6629" y="2318197"/>
            <a:ext cx="10396383" cy="40307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1600" dirty="0">
                <a:ea typeface="+mn-lt"/>
                <a:cs typeface="+mn-lt"/>
              </a:rPr>
              <a:t>1)</a:t>
            </a:r>
            <a:r>
              <a:rPr lang="ru-RU" sz="1600" b="1" dirty="0">
                <a:ea typeface="+mn-lt"/>
                <a:cs typeface="+mn-lt"/>
              </a:rPr>
              <a:t>Регистрация</a:t>
            </a:r>
            <a:r>
              <a:rPr lang="ru-RU" sz="1600" dirty="0">
                <a:ea typeface="+mn-lt"/>
                <a:cs typeface="+mn-lt"/>
              </a:rPr>
              <a:t>. Сначала необходимо зажать кнопку регистрации, затем поднести карту к считывающему модулю и подержать карту рядом с ним какое то </a:t>
            </a:r>
            <a:r>
              <a:rPr lang="ru-RU" sz="1600" dirty="0" err="1">
                <a:ea typeface="+mn-lt"/>
                <a:cs typeface="+mn-lt"/>
              </a:rPr>
              <a:t>вемя</a:t>
            </a:r>
            <a:r>
              <a:rPr lang="ru-RU" sz="1600" dirty="0">
                <a:ea typeface="+mn-lt"/>
                <a:cs typeface="+mn-lt"/>
              </a:rPr>
              <a:t>(около секунды), если регистрация прошла успешно загорится зелёная лампочка, иначе красная.</a:t>
            </a:r>
          </a:p>
          <a:p>
            <a:r>
              <a:rPr lang="ru-RU" sz="1600" dirty="0">
                <a:ea typeface="+mn-lt"/>
                <a:cs typeface="+mn-lt"/>
              </a:rPr>
              <a:t>2)</a:t>
            </a:r>
            <a:r>
              <a:rPr lang="ru-RU" sz="1600" b="1" dirty="0">
                <a:ea typeface="+mn-lt"/>
                <a:cs typeface="+mn-lt"/>
              </a:rPr>
              <a:t>Проверка карты(пропуск)</a:t>
            </a:r>
            <a:r>
              <a:rPr lang="ru-RU" sz="1600" dirty="0">
                <a:ea typeface="+mn-lt"/>
                <a:cs typeface="+mn-lt"/>
              </a:rPr>
              <a:t>. Просто подносим карту к считывающему модулю в случае если карта </a:t>
            </a:r>
            <a:r>
              <a:rPr lang="ru-RU" sz="1600" dirty="0" err="1">
                <a:ea typeface="+mn-lt"/>
                <a:cs typeface="+mn-lt"/>
              </a:rPr>
              <a:t>зарегистрированна</a:t>
            </a:r>
            <a:r>
              <a:rPr lang="ru-RU" sz="1600" dirty="0">
                <a:ea typeface="+mn-lt"/>
                <a:cs typeface="+mn-lt"/>
              </a:rPr>
              <a:t> в базе, загорается зелёная лампочка(пропуск), иначе красная(не пропуск).</a:t>
            </a:r>
            <a:endParaRPr lang="ru-RU" sz="1600" dirty="0"/>
          </a:p>
          <a:p>
            <a:r>
              <a:rPr lang="ru-RU" sz="1600" dirty="0">
                <a:ea typeface="+mn-lt"/>
                <a:cs typeface="+mn-lt"/>
              </a:rPr>
              <a:t>3)</a:t>
            </a:r>
            <a:r>
              <a:rPr lang="ru-RU" sz="1600" b="1" dirty="0">
                <a:ea typeface="+mn-lt"/>
                <a:cs typeface="+mn-lt"/>
              </a:rPr>
              <a:t>Вывод всех активностей пользователем</a:t>
            </a:r>
            <a:r>
              <a:rPr lang="ru-RU" sz="1600" dirty="0">
                <a:ea typeface="+mn-lt"/>
                <a:cs typeface="+mn-lt"/>
              </a:rPr>
              <a:t>. При зажатии кнопки регистрации в течении 3 </a:t>
            </a:r>
            <a:r>
              <a:rPr lang="ru-RU" sz="1600" dirty="0" err="1">
                <a:ea typeface="+mn-lt"/>
                <a:cs typeface="+mn-lt"/>
              </a:rPr>
              <a:t>секунд,в</a:t>
            </a:r>
            <a:r>
              <a:rPr lang="ru-RU" sz="1600" dirty="0">
                <a:ea typeface="+mn-lt"/>
                <a:cs typeface="+mn-lt"/>
              </a:rPr>
              <a:t> консоль будет выведена вся база активностей пользователей(имя пользователя и время успешного прохода) </a:t>
            </a:r>
            <a:endParaRPr lang="ru-RU" sz="1600" dirty="0">
              <a:cs typeface="Calibri"/>
            </a:endParaRPr>
          </a:p>
          <a:p>
            <a:r>
              <a:rPr lang="ru-RU" sz="1600" dirty="0">
                <a:ea typeface="+mn-lt"/>
                <a:cs typeface="+mn-lt"/>
              </a:rPr>
              <a:t>4)</a:t>
            </a:r>
            <a:r>
              <a:rPr lang="ru-RU" sz="1600" b="1" dirty="0">
                <a:ea typeface="+mn-lt"/>
                <a:cs typeface="+mn-lt"/>
              </a:rPr>
              <a:t>Удаление</a:t>
            </a:r>
            <a:r>
              <a:rPr lang="ru-RU" sz="1600" dirty="0">
                <a:ea typeface="+mn-lt"/>
                <a:cs typeface="+mn-lt"/>
              </a:rPr>
              <a:t>. Сначала необходимо зажать кнопку удаления, затем поднести карту к считывающему модулю и подержать карту рядом с ним какое то </a:t>
            </a:r>
            <a:r>
              <a:rPr lang="ru-RU" sz="1600" dirty="0" err="1">
                <a:ea typeface="+mn-lt"/>
                <a:cs typeface="+mn-lt"/>
              </a:rPr>
              <a:t>вемя</a:t>
            </a:r>
            <a:r>
              <a:rPr lang="ru-RU" sz="1600" dirty="0">
                <a:ea typeface="+mn-lt"/>
                <a:cs typeface="+mn-lt"/>
              </a:rPr>
              <a:t>(около секунды), если удаление прошло успешно загорится зелёная лампочка, иначе красная(при удалении карты все записи связанные с ней будут удалены из базы данных)</a:t>
            </a:r>
          </a:p>
          <a:p>
            <a:r>
              <a:rPr lang="ru-RU" sz="1600" dirty="0">
                <a:ea typeface="+mn-lt"/>
                <a:cs typeface="+mn-lt"/>
              </a:rPr>
              <a:t>5)</a:t>
            </a:r>
            <a:r>
              <a:rPr lang="ru-RU" sz="1600" b="1" dirty="0">
                <a:ea typeface="+mn-lt"/>
                <a:cs typeface="+mn-lt"/>
              </a:rPr>
              <a:t>Удаление всех карт</a:t>
            </a:r>
            <a:r>
              <a:rPr lang="ru-RU" sz="1600" dirty="0">
                <a:ea typeface="+mn-lt"/>
                <a:cs typeface="+mn-lt"/>
              </a:rPr>
              <a:t>. При зажатии кнопки удаления в течении 3 секунд, все карты будут удалены из базы карт(все данные из базы данных о этих картах так же будут удалены)</a:t>
            </a:r>
          </a:p>
          <a:p>
            <a:endParaRPr lang="ru-RU" sz="1600">
              <a:cs typeface="Calibri"/>
            </a:endParaRPr>
          </a:p>
          <a:p>
            <a:endParaRPr lang="ru-RU" sz="16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87199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AFE8227-C443-417B-BA91-520EB1EF4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4D98EB-2AF4-F9D4-D9F3-58AEFCD52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8" y="-911228"/>
            <a:ext cx="3091607" cy="1655483"/>
          </a:xfrm>
        </p:spPr>
        <p:txBody>
          <a:bodyPr anchor="b">
            <a:normAutofit/>
          </a:bodyPr>
          <a:lstStyle/>
          <a:p>
            <a:r>
              <a:rPr lang="ru-RU" sz="4000">
                <a:cs typeface="Calibri Light"/>
              </a:rPr>
              <a:t>Схема платы</a:t>
            </a:r>
            <a:endParaRPr lang="ru-RU" sz="4000"/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BBA4A7C3-03B6-FF93-37B8-DD6C2A7ACB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122" b="-1"/>
          <a:stretch/>
        </p:blipFill>
        <p:spPr>
          <a:xfrm>
            <a:off x="2409285" y="896901"/>
            <a:ext cx="6669722" cy="5265311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9130065-AD5A-9020-E434-1C6A6088B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3193" y="2418408"/>
            <a:ext cx="2942813" cy="3540265"/>
          </a:xfrm>
        </p:spPr>
        <p:txBody>
          <a:bodyPr>
            <a:normAutofit/>
          </a:bodyPr>
          <a:lstStyle/>
          <a:p>
            <a:endParaRPr lang="en-US" sz="20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07741FC-B544-4A6E-B831-6789D0423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6408741"/>
            <a:ext cx="12191998" cy="457202"/>
          </a:xfrm>
          <a:prstGeom prst="rect">
            <a:avLst/>
          </a:prstGeom>
          <a:gradFill>
            <a:gsLst>
              <a:gs pos="34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F0BE7ED-7814-4273-B18A-F26CC038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6408742"/>
            <a:ext cx="8115300" cy="449258"/>
          </a:xfrm>
          <a:prstGeom prst="rect">
            <a:avLst/>
          </a:prstGeom>
          <a:gradFill>
            <a:gsLst>
              <a:gs pos="28000">
                <a:schemeClr val="accent1">
                  <a:lumMod val="75000"/>
                  <a:alpha val="59000"/>
                </a:schemeClr>
              </a:gs>
              <a:gs pos="100000">
                <a:srgbClr val="000000">
                  <a:alpha val="70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799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113197-DF5B-3FDE-5788-9F8252A6A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21" y="76197"/>
            <a:ext cx="5430250" cy="1642969"/>
          </a:xfrm>
        </p:spPr>
        <p:txBody>
          <a:bodyPr anchor="b">
            <a:normAutofit/>
          </a:bodyPr>
          <a:lstStyle/>
          <a:p>
            <a:r>
              <a:rPr lang="ru-RU" sz="3700">
                <a:cs typeface="Calibri Light"/>
              </a:rPr>
              <a:t>Технические особенности работы платы</a:t>
            </a:r>
            <a:endParaRPr lang="ru-RU" sz="370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ACA2C73-B91A-20A4-381C-473BE3432D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2868" y="1858114"/>
            <a:ext cx="6293103" cy="3522569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Arial"/>
              <a:buChar char="•"/>
            </a:pPr>
            <a:r>
              <a:rPr lang="ru-RU" sz="2400" dirty="0" err="1">
                <a:cs typeface="Calibri"/>
              </a:rPr>
              <a:t>Id</a:t>
            </a:r>
            <a:r>
              <a:rPr lang="ru-RU" sz="2400" dirty="0">
                <a:cs typeface="Calibri"/>
              </a:rPr>
              <a:t> зарегистрированных карт, заносятся в EEPROM память платы, что позволяет сохранять эти </a:t>
            </a:r>
            <a:r>
              <a:rPr lang="ru-RU" sz="2400" dirty="0" err="1">
                <a:cs typeface="Calibri"/>
              </a:rPr>
              <a:t>Id</a:t>
            </a:r>
            <a:r>
              <a:rPr lang="ru-RU" sz="2400" dirty="0">
                <a:cs typeface="Calibri"/>
              </a:rPr>
              <a:t> после перезапуска платы</a:t>
            </a:r>
          </a:p>
          <a:p>
            <a:pPr>
              <a:buFont typeface="Arial"/>
              <a:buChar char="•"/>
            </a:pPr>
            <a:r>
              <a:rPr lang="ru-RU" sz="2400" dirty="0">
                <a:cs typeface="Calibri"/>
              </a:rPr>
              <a:t>Информация с платы на </a:t>
            </a:r>
            <a:r>
              <a:rPr lang="ru-RU" sz="2400" dirty="0" err="1">
                <a:cs typeface="Calibri"/>
              </a:rPr>
              <a:t>пк</a:t>
            </a:r>
            <a:r>
              <a:rPr lang="ru-RU" sz="2400" dirty="0">
                <a:cs typeface="Calibri"/>
              </a:rPr>
              <a:t> передаётся через </a:t>
            </a:r>
            <a:r>
              <a:rPr lang="ru-RU" sz="2400" dirty="0" err="1">
                <a:cs typeface="Calibri"/>
              </a:rPr>
              <a:t>serial</a:t>
            </a:r>
            <a:r>
              <a:rPr lang="ru-RU" sz="2400" dirty="0">
                <a:cs typeface="Calibri"/>
              </a:rPr>
              <a:t> </a:t>
            </a:r>
            <a:r>
              <a:rPr lang="ru-RU" sz="2400" dirty="0" err="1">
                <a:cs typeface="Calibri"/>
              </a:rPr>
              <a:t>port</a:t>
            </a:r>
            <a:r>
              <a:rPr lang="ru-RU" sz="2400" dirty="0">
                <a:cs typeface="Calibri"/>
              </a:rPr>
              <a:t> на частоте 9600</a:t>
            </a:r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CF65B091-C28A-7084-7351-C221C52570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765" y="1791487"/>
            <a:ext cx="5201023" cy="375773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484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113197-DF5B-3FDE-5788-9F8252A6A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2632" y="-528921"/>
            <a:ext cx="11481426" cy="1642969"/>
          </a:xfrm>
        </p:spPr>
        <p:txBody>
          <a:bodyPr anchor="b">
            <a:normAutofit/>
          </a:bodyPr>
          <a:lstStyle/>
          <a:p>
            <a:r>
              <a:rPr lang="ru-RU" sz="3700" dirty="0">
                <a:cs typeface="Calibri Light"/>
              </a:rPr>
              <a:t>Технические особенности программы обрабатывающей информацию с платы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ACA2C73-B91A-20A4-381C-473BE3432D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9750" y="1443496"/>
            <a:ext cx="6293103" cy="3522569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>
              <a:buFont typeface="Arial"/>
              <a:buChar char="•"/>
            </a:pPr>
            <a:r>
              <a:rPr lang="ru-RU" sz="2400" dirty="0">
                <a:cs typeface="Calibri"/>
              </a:rPr>
              <a:t>Программа на </a:t>
            </a:r>
            <a:r>
              <a:rPr lang="ru-RU" sz="2400" dirty="0" err="1">
                <a:cs typeface="Calibri"/>
              </a:rPr>
              <a:t>python</a:t>
            </a:r>
            <a:r>
              <a:rPr lang="ru-RU" sz="2400" dirty="0">
                <a:cs typeface="Calibri"/>
              </a:rPr>
              <a:t> подключается к этому порту считывает с него входящую информацию и выводит в консоль всю нужную пользователю информацию</a:t>
            </a:r>
            <a:endParaRPr lang="en-US" sz="2400" dirty="0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ru-RU" sz="2400" dirty="0">
                <a:cs typeface="Calibri"/>
              </a:rPr>
              <a:t>Программа на </a:t>
            </a:r>
            <a:r>
              <a:rPr lang="ru-RU" sz="2400" dirty="0" err="1">
                <a:cs typeface="Calibri"/>
              </a:rPr>
              <a:t>python</a:t>
            </a:r>
            <a:r>
              <a:rPr lang="ru-RU" sz="2400" dirty="0">
                <a:cs typeface="Calibri"/>
              </a:rPr>
              <a:t> заносит имена пользователей(указываются при регистрации) и активацию зарегистрированного пользователя с временем активации в базу данных</a:t>
            </a:r>
            <a:endParaRPr lang="en-US" sz="2400" dirty="0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ru-RU" sz="2400" dirty="0">
                <a:cs typeface="Calibri"/>
              </a:rPr>
              <a:t>Для хранения используется база данных </a:t>
            </a:r>
            <a:r>
              <a:rPr lang="ru-RU" sz="2400" dirty="0" err="1">
                <a:cs typeface="Calibri"/>
              </a:rPr>
              <a:t>MongoDB</a:t>
            </a:r>
            <a:endParaRPr lang="ru-RU" dirty="0" err="1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Рисунок 4">
            <a:extLst>
              <a:ext uri="{FF2B5EF4-FFF2-40B4-BE49-F238E27FC236}">
                <a16:creationId xmlns:a16="http://schemas.microsoft.com/office/drawing/2014/main" id="{01DAE1BA-CD5B-AE79-958A-7891B35023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551" y="2041313"/>
            <a:ext cx="2386941" cy="2653421"/>
          </a:xfrm>
          <a:prstGeom prst="rect">
            <a:avLst/>
          </a:prstGeom>
        </p:spPr>
      </p:pic>
      <p:pic>
        <p:nvPicPr>
          <p:cNvPr id="8" name="Рисунок 5">
            <a:extLst>
              <a:ext uri="{FF2B5EF4-FFF2-40B4-BE49-F238E27FC236}">
                <a16:creationId xmlns:a16="http://schemas.microsoft.com/office/drawing/2014/main" id="{0A288410-5428-F707-7E82-FB1937B75B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2541" y="1979352"/>
            <a:ext cx="2743200" cy="2732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963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0FF6B9-BEEB-7F11-2B94-DE483677D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ru-RU" sz="4000">
                <a:solidFill>
                  <a:srgbClr val="FFFFFF"/>
                </a:solidFill>
                <a:cs typeface="Calibri Light"/>
              </a:rPr>
              <a:t>Ссылки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2EE8BA-A570-A923-CB66-03FEEA8282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4290" y="750333"/>
            <a:ext cx="8090551" cy="554604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2000">
                <a:ea typeface="+mn-lt"/>
                <a:cs typeface="+mn-lt"/>
                <a:hlinkClick r:id="rId2"/>
              </a:rPr>
              <a:t>https://www.tinkercad.com/things/aF6nMd5oysW-cool-rottis-waasa/editel</a:t>
            </a:r>
            <a:r>
              <a:rPr lang="ru-RU" sz="2000">
                <a:ea typeface="+mn-lt"/>
                <a:cs typeface="+mn-lt"/>
              </a:rPr>
              <a:t> - Схема платы</a:t>
            </a:r>
          </a:p>
          <a:p>
            <a:r>
              <a:rPr lang="ru-RU" sz="2000">
                <a:ea typeface="+mn-lt"/>
                <a:cs typeface="+mn-lt"/>
                <a:hlinkClick r:id="rId3"/>
              </a:rPr>
              <a:t>https://github.com/DanilPomortsev/TheBestArduinoProjectEver</a:t>
            </a:r>
            <a:r>
              <a:rPr lang="ru-RU" sz="2000">
                <a:ea typeface="+mn-lt"/>
                <a:cs typeface="+mn-lt"/>
              </a:rPr>
              <a:t> - Проект</a:t>
            </a:r>
            <a:endParaRPr lang="ru-RU" sz="20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8326401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Тема Office</vt:lpstr>
      <vt:lpstr>Arduino Card Reader </vt:lpstr>
      <vt:lpstr>Общее описание</vt:lpstr>
      <vt:lpstr>Функционал</vt:lpstr>
      <vt:lpstr>Схема платы</vt:lpstr>
      <vt:lpstr>Технические особенности работы платы</vt:lpstr>
      <vt:lpstr>Технические особенности программы обрабатывающей информацию с платы</vt:lpstr>
      <vt:lpstr>Ссылки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185</cp:revision>
  <dcterms:created xsi:type="dcterms:W3CDTF">2022-12-19T19:07:20Z</dcterms:created>
  <dcterms:modified xsi:type="dcterms:W3CDTF">2022-12-19T19:43:28Z</dcterms:modified>
</cp:coreProperties>
</file>