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Telegram API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«Игра «Угадай страну и город!»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53000" y="4724400"/>
            <a:ext cx="5562600" cy="213360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Выполнил: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Родионов Данил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0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Данный проект представляет собой игру «Угадай страну и город!", написанную на </a:t>
            </a:r>
            <a:r>
              <a:rPr lang="en-US" sz="3200" dirty="0" smtClean="0"/>
              <a:t>P</a:t>
            </a:r>
            <a:r>
              <a:rPr lang="ru-RU" sz="3200" dirty="0" err="1" smtClean="0"/>
              <a:t>y</a:t>
            </a:r>
            <a:r>
              <a:rPr lang="en-US" sz="3200" dirty="0" err="1" smtClean="0"/>
              <a:t>T</a:t>
            </a:r>
            <a:r>
              <a:rPr lang="en-US" sz="3200" dirty="0" err="1" smtClean="0"/>
              <a:t>elegramBotAPI</a:t>
            </a:r>
            <a:r>
              <a:rPr lang="ru-RU" sz="3200" dirty="0" smtClean="0"/>
              <a:t>. </a:t>
            </a:r>
            <a:r>
              <a:rPr lang="ru-RU" sz="3200" dirty="0" smtClean="0"/>
              <a:t>Суть игры состоит в угадывании страны и относящегося к нему города – необходимо правильно ответить на три вопроса викторины. Игра начинается с команды /</a:t>
            </a:r>
            <a:r>
              <a:rPr lang="en-US" sz="3200" dirty="0" smtClean="0"/>
              <a:t>start.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2484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Проект написан с использованием </a:t>
            </a:r>
            <a:r>
              <a:rPr lang="en-US" sz="3200" smtClean="0"/>
              <a:t>PyTelegramBotAPI.</a:t>
            </a:r>
            <a:r>
              <a:rPr lang="ru-RU" sz="3200" dirty="0" smtClean="0"/>
              <a:t> </a:t>
            </a:r>
            <a:r>
              <a:rPr lang="ru-RU" sz="3200" dirty="0" smtClean="0"/>
              <a:t>В ходе работы над проектом мне удалось создать</a:t>
            </a:r>
            <a:r>
              <a:rPr lang="en-US" sz="3200" dirty="0" smtClean="0"/>
              <a:t> </a:t>
            </a:r>
            <a:r>
              <a:rPr lang="ru-RU" sz="3200" dirty="0" err="1" smtClean="0"/>
              <a:t>чат-бота</a:t>
            </a:r>
            <a:r>
              <a:rPr lang="ru-RU" sz="3200" dirty="0" smtClean="0"/>
              <a:t> в телеграмме. Возможности для доработки и развития существуют всегда – в данном случае это может быть реализация сохранения результата этой игры, а также возможность ставить её на паузу. </a:t>
            </a:r>
            <a:endParaRPr lang="ru-RU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</TotalTime>
  <Words>97</Words>
  <PresentationFormat>Экран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Городская</vt:lpstr>
      <vt:lpstr>Проект Telegram API «Игра «Угадай страну и город!»</vt:lpstr>
      <vt:lpstr>Данный проект представляет собой игру «Угадай страну и город!", написанную на PyTelegramBotAPI. Суть игры состоит в угадывании страны и относящегося к нему города – необходимо правильно ответить на три вопроса викторины. Игра начинается с команды /start.</vt:lpstr>
      <vt:lpstr>Проект написан с использованием PyTelegramBotAPI. В ходе работы над проектом мне удалось создать чат-бота в телеграмме. Возможности для доработки и развития существуют всегда – в данном случае это может быть реализация сохранения результата этой игры, а также возможность ставить её на паузу.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«Игра «The Meteor Shower»</dc:title>
  <dc:creator>ВИКА</dc:creator>
  <cp:lastModifiedBy>User</cp:lastModifiedBy>
  <cp:revision>6</cp:revision>
  <dcterms:created xsi:type="dcterms:W3CDTF">2021-01-14T22:05:02Z</dcterms:created>
  <dcterms:modified xsi:type="dcterms:W3CDTF">2022-05-06T11:45:54Z</dcterms:modified>
</cp:coreProperties>
</file>