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a7498e09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a7498e09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a7498e09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a7498e09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a7498e09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a7498e09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a7498e09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a7498e09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языка программирования python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510750" y="4005425"/>
            <a:ext cx="27903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 Никита Г.А. Студент группа 2/1-РПО-24/1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Кострома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							Содержание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u="sng">
                <a:solidFill>
                  <a:schemeClr val="hlink"/>
                </a:solidFill>
                <a:hlinkClick action="ppaction://hlinksldjump" r:id="rId3"/>
              </a:rPr>
              <a:t>переменные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 u="sng">
                <a:solidFill>
                  <a:schemeClr val="hlink"/>
                </a:solidFill>
                <a:hlinkClick action="ppaction://hlinksldjump" r:id="rId4"/>
              </a:rPr>
              <a:t>типы данных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логические операции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оператор if-elif-else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циклы For-While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038850" y="157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10850" y="1331075"/>
            <a:ext cx="87054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91"/>
              <a:t>Переменная- </a:t>
            </a:r>
            <a:r>
              <a:rPr lang="ru" sz="1691">
                <a:latin typeface="Arial"/>
                <a:ea typeface="Arial"/>
                <a:cs typeface="Arial"/>
                <a:sym typeface="Arial"/>
              </a:rPr>
              <a:t>это имя, которое присваивается значению. Переменные используются для хранения и манипулирования данными в программе.</a:t>
            </a:r>
            <a:endParaRPr sz="169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91">
                <a:latin typeface="Arial"/>
                <a:ea typeface="Arial"/>
                <a:cs typeface="Arial"/>
                <a:sym typeface="Arial"/>
              </a:rPr>
              <a:t>Целое число (int): целые числа, например, 1, 2, 3, и т.д.</a:t>
            </a:r>
            <a:endParaRPr sz="169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691">
                <a:latin typeface="Arial"/>
                <a:ea typeface="Arial"/>
                <a:cs typeface="Arial"/>
                <a:sym typeface="Arial"/>
              </a:rPr>
              <a:t>Строки (str): последовательности символов, например, "hello", 'hello', и т.д.</a:t>
            </a:r>
            <a:endParaRPr sz="169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691">
                <a:latin typeface="Arial"/>
                <a:ea typeface="Arial"/>
                <a:cs typeface="Arial"/>
                <a:sym typeface="Arial"/>
              </a:rPr>
              <a:t>Логические значения (bool): значения true или false.</a:t>
            </a:r>
            <a:endParaRPr sz="169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691">
                <a:latin typeface="Arial"/>
                <a:ea typeface="Arial"/>
                <a:cs typeface="Arial"/>
                <a:sym typeface="Arial"/>
              </a:rPr>
              <a:t>Списки (list): упорядоченные коллекции элементов, например, [1, 2, 3], ["a", "b", "c"], и т.д.</a:t>
            </a:r>
            <a:endParaRPr sz="169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данных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latin typeface="Arial"/>
                <a:ea typeface="Arial"/>
                <a:cs typeface="Arial"/>
                <a:sym typeface="Arial"/>
              </a:rPr>
              <a:t>тип данных - это классификация данных, которая определяет тип значения, которое может хранить переменная, операции, которые могут быть выполнены над ним, и количество памяти, которое он занимает. Другими словами, типы данных определяют характеристики переменной, такие как ее формат, размер и поведение.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Логические операции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latin typeface="Arial"/>
                <a:ea typeface="Arial"/>
                <a:cs typeface="Arial"/>
                <a:sym typeface="Arial"/>
              </a:rPr>
              <a:t>Логические операции - это операции, которые используются для сравнения, проверки и манипулирования логическими значениями (true или false) в программировании. Они позволяют создавать сложные условия и принимать решения на основе этих условий.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