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627C3-A416-457D-A217-512787A2BEC6}" v="51" dt="2024-10-15T08:02:18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Замяткин" userId="84c81f831c9061f3" providerId="Windows Live" clId="Web-{218D6FEF-1536-4953-B6C7-8E8F54EEBCD3}"/>
    <pc:docChg chg="addSld modSld addMainMaster delMainMaster">
      <pc:chgData name="Никита Замяткин" userId="84c81f831c9061f3" providerId="Windows Live" clId="Web-{218D6FEF-1536-4953-B6C7-8E8F54EEBCD3}" dt="2024-10-11T08:59:00.659" v="34"/>
      <pc:docMkLst>
        <pc:docMk/>
      </pc:docMkLst>
      <pc:sldChg chg="addSp delSp modSp mod setBg modClrScheme delDesignElem chgLayout">
        <pc:chgData name="Никита Замяткин" userId="84c81f831c9061f3" providerId="Windows Live" clId="Web-{218D6FEF-1536-4953-B6C7-8E8F54EEBCD3}" dt="2024-10-11T08:56:39.935" v="29"/>
        <pc:sldMkLst>
          <pc:docMk/>
          <pc:sldMk cId="1351651579" sldId="256"/>
        </pc:sldMkLst>
        <pc:spChg chg="mod ord">
          <ac:chgData name="Никита Замяткин" userId="84c81f831c9061f3" providerId="Windows Live" clId="Web-{218D6FEF-1536-4953-B6C7-8E8F54EEBCD3}" dt="2024-10-11T08:56:39.935" v="29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Никита Замяткин" userId="84c81f831c9061f3" providerId="Windows Live" clId="Web-{218D6FEF-1536-4953-B6C7-8E8F54EEBCD3}" dt="2024-10-11T08:56:39.935" v="29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Никита Замяткин" userId="84c81f831c9061f3" providerId="Windows Live" clId="Web-{218D6FEF-1536-4953-B6C7-8E8F54EEBCD3}" dt="2024-10-11T08:56:39.935" v="29"/>
          <ac:spMkLst>
            <pc:docMk/>
            <pc:sldMk cId="1351651579" sldId="256"/>
            <ac:spMk id="5" creationId="{4FEFA976-0132-4AF3-B3A3-B2D1C89C6E30}"/>
          </ac:spMkLst>
        </pc:spChg>
        <pc:spChg chg="add">
          <ac:chgData name="Никита Замяткин" userId="84c81f831c9061f3" providerId="Windows Live" clId="Web-{218D6FEF-1536-4953-B6C7-8E8F54EEBCD3}" dt="2024-10-11T08:56:39.935" v="29"/>
          <ac:spMkLst>
            <pc:docMk/>
            <pc:sldMk cId="1351651579" sldId="256"/>
            <ac:spMk id="6" creationId="{65BA7CAF-5EE9-4EEE-9E12-B2CECCB94D62}"/>
          </ac:spMkLst>
        </pc:spChg>
        <pc:spChg chg="add">
          <ac:chgData name="Никита Замяткин" userId="84c81f831c9061f3" providerId="Windows Live" clId="Web-{218D6FEF-1536-4953-B6C7-8E8F54EEBCD3}" dt="2024-10-11T08:56:39.935" v="29"/>
          <ac:spMkLst>
            <pc:docMk/>
            <pc:sldMk cId="1351651579" sldId="256"/>
            <ac:spMk id="7" creationId="{EC199F73-795E-469A-AF4B-13FA2C7AB76F}"/>
          </ac:spMkLst>
        </pc:spChg>
        <pc:spChg chg="add del">
          <ac:chgData name="Никита Замяткин" userId="84c81f831c9061f3" providerId="Windows Live" clId="Web-{218D6FEF-1536-4953-B6C7-8E8F54EEBCD3}" dt="2024-10-11T08:56:30.685" v="27"/>
          <ac:spMkLst>
            <pc:docMk/>
            <pc:sldMk cId="1351651579" sldId="256"/>
            <ac:spMk id="8" creationId="{A173122F-D466-4F08-90FA-0038F7AC214A}"/>
          </ac:spMkLst>
        </pc:spChg>
        <pc:spChg chg="add del">
          <ac:chgData name="Никита Замяткин" userId="84c81f831c9061f3" providerId="Windows Live" clId="Web-{218D6FEF-1536-4953-B6C7-8E8F54EEBCD3}" dt="2024-10-11T08:56:30.685" v="27"/>
          <ac:spMkLst>
            <pc:docMk/>
            <pc:sldMk cId="1351651579" sldId="256"/>
            <ac:spMk id="10" creationId="{4A929113-1368-4B1B-9C6F-140F47CBF40E}"/>
          </ac:spMkLst>
        </pc:spChg>
        <pc:spChg chg="add del">
          <ac:chgData name="Никита Замяткин" userId="84c81f831c9061f3" providerId="Windows Live" clId="Web-{218D6FEF-1536-4953-B6C7-8E8F54EEBCD3}" dt="2024-10-11T08:56:30.685" v="27"/>
          <ac:spMkLst>
            <pc:docMk/>
            <pc:sldMk cId="1351651579" sldId="256"/>
            <ac:spMk id="12" creationId="{0B6C48B2-8296-4312-8901-93BB7735D17B}"/>
          </ac:spMkLst>
        </pc:spChg>
        <pc:spChg chg="add del">
          <ac:chgData name="Никита Замяткин" userId="84c81f831c9061f3" providerId="Windows Live" clId="Web-{218D6FEF-1536-4953-B6C7-8E8F54EEBCD3}" dt="2024-10-11T08:56:30.685" v="27"/>
          <ac:spMkLst>
            <pc:docMk/>
            <pc:sldMk cId="1351651579" sldId="256"/>
            <ac:spMk id="14" creationId="{C24346C5-B1C8-4C83-846B-122A3B4B2FEE}"/>
          </ac:spMkLst>
        </pc:spChg>
        <pc:grpChg chg="add del">
          <ac:chgData name="Никита Замяткин" userId="84c81f831c9061f3" providerId="Windows Live" clId="Web-{218D6FEF-1536-4953-B6C7-8E8F54EEBCD3}" dt="2024-10-11T08:56:30.685" v="27"/>
          <ac:grpSpMkLst>
            <pc:docMk/>
            <pc:sldMk cId="1351651579" sldId="256"/>
            <ac:grpSpMk id="16" creationId="{90F28F7A-4F2F-4C1B-AF1C-A6E7C79532B5}"/>
          </ac:grpSpMkLst>
        </pc:grpChg>
      </pc:sldChg>
      <pc:sldChg chg="addSp delSp modSp new mod setBg">
        <pc:chgData name="Никита Замяткин" userId="84c81f831c9061f3" providerId="Windows Live" clId="Web-{218D6FEF-1536-4953-B6C7-8E8F54EEBCD3}" dt="2024-10-11T08:59:00.659" v="34"/>
        <pc:sldMkLst>
          <pc:docMk/>
          <pc:sldMk cId="2958695867" sldId="257"/>
        </pc:sldMkLst>
        <pc:spChg chg="mod">
          <ac:chgData name="Никита Замяткин" userId="84c81f831c9061f3" providerId="Windows Live" clId="Web-{218D6FEF-1536-4953-B6C7-8E8F54EEBCD3}" dt="2024-10-11T08:59:00.659" v="34"/>
          <ac:spMkLst>
            <pc:docMk/>
            <pc:sldMk cId="2958695867" sldId="257"/>
            <ac:spMk id="2" creationId="{4046EC6D-718C-296E-F6ED-B6FF4950CC49}"/>
          </ac:spMkLst>
        </pc:spChg>
        <pc:spChg chg="del">
          <ac:chgData name="Никита Замяткин" userId="84c81f831c9061f3" providerId="Windows Live" clId="Web-{218D6FEF-1536-4953-B6C7-8E8F54EEBCD3}" dt="2024-10-11T08:58:54.705" v="31"/>
          <ac:spMkLst>
            <pc:docMk/>
            <pc:sldMk cId="2958695867" sldId="257"/>
            <ac:spMk id="3" creationId="{F00453EB-8D9F-31E6-9F9A-7FD9FF13143C}"/>
          </ac:spMkLst>
        </pc:spChg>
        <pc:spChg chg="add del">
          <ac:chgData name="Никита Замяткин" userId="84c81f831c9061f3" providerId="Windows Live" clId="Web-{218D6FEF-1536-4953-B6C7-8E8F54EEBCD3}" dt="2024-10-11T08:59:00.659" v="33"/>
          <ac:spMkLst>
            <pc:docMk/>
            <pc:sldMk cId="2958695867" sldId="257"/>
            <ac:spMk id="8" creationId="{53B49D06-E0EE-195E-011F-421B5A0DB6A2}"/>
          </ac:spMkLst>
        </pc:spChg>
        <pc:spChg chg="add">
          <ac:chgData name="Никита Замяткин" userId="84c81f831c9061f3" providerId="Windows Live" clId="Web-{218D6FEF-1536-4953-B6C7-8E8F54EEBCD3}" dt="2024-10-11T08:59:00.659" v="34"/>
          <ac:spMkLst>
            <pc:docMk/>
            <pc:sldMk cId="2958695867" sldId="257"/>
            <ac:spMk id="9" creationId="{EC5A5BBC-4597-4CBA-BBCB-79541E0CAA9C}"/>
          </ac:spMkLst>
        </pc:spChg>
        <pc:spChg chg="add del">
          <ac:chgData name="Никита Замяткин" userId="84c81f831c9061f3" providerId="Windows Live" clId="Web-{218D6FEF-1536-4953-B6C7-8E8F54EEBCD3}" dt="2024-10-11T08:59:00.659" v="33"/>
          <ac:spMkLst>
            <pc:docMk/>
            <pc:sldMk cId="2958695867" sldId="257"/>
            <ac:spMk id="11" creationId="{C1CA7196-CAF1-4234-8849-E335F0BCA3E8}"/>
          </ac:spMkLst>
        </pc:spChg>
        <pc:spChg chg="add del">
          <ac:chgData name="Никита Замяткин" userId="84c81f831c9061f3" providerId="Windows Live" clId="Web-{218D6FEF-1536-4953-B6C7-8E8F54EEBCD3}" dt="2024-10-11T08:59:00.659" v="33"/>
          <ac:spMkLst>
            <pc:docMk/>
            <pc:sldMk cId="2958695867" sldId="257"/>
            <ac:spMk id="13" creationId="{8A7C3535-4FB5-4E5B-BDFE-FA61877AF1A9}"/>
          </ac:spMkLst>
        </pc:spChg>
        <pc:spChg chg="add">
          <ac:chgData name="Никита Замяткин" userId="84c81f831c9061f3" providerId="Windows Live" clId="Web-{218D6FEF-1536-4953-B6C7-8E8F54EEBCD3}" dt="2024-10-11T08:59:00.659" v="34"/>
          <ac:spMkLst>
            <pc:docMk/>
            <pc:sldMk cId="2958695867" sldId="257"/>
            <ac:spMk id="15" creationId="{2529F55D-4421-4BCB-B1BB-2E7CBB9971B0}"/>
          </ac:spMkLst>
        </pc:spChg>
        <pc:picChg chg="add mod ord">
          <ac:chgData name="Никита Замяткин" userId="84c81f831c9061f3" providerId="Windows Live" clId="Web-{218D6FEF-1536-4953-B6C7-8E8F54EEBCD3}" dt="2024-10-11T08:59:00.659" v="34"/>
          <ac:picMkLst>
            <pc:docMk/>
            <pc:sldMk cId="2958695867" sldId="257"/>
            <ac:picMk id="4" creationId="{59CA1E42-DF36-3BF2-8831-360F7BA30D3B}"/>
          </ac:picMkLst>
        </pc:picChg>
      </pc:sldChg>
      <pc:sldMasterChg chg="del delSldLayout">
        <pc:chgData name="Никита Замяткин" userId="84c81f831c9061f3" providerId="Windows Live" clId="Web-{218D6FEF-1536-4953-B6C7-8E8F54EEBCD3}" dt="2024-10-11T08:56:19.684" v="26"/>
        <pc:sldMasterMkLst>
          <pc:docMk/>
          <pc:sldMasterMk cId="3154979492" sldId="2147483648"/>
        </pc:sldMasterMkLst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Никита Замяткин" userId="84c81f831c9061f3" providerId="Windows Live" clId="Web-{218D6FEF-1536-4953-B6C7-8E8F54EEBCD3}" dt="2024-10-11T08:56:19.684" v="2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Никита Замяткин" userId="84c81f831c9061f3" providerId="Windows Live" clId="Web-{218D6FEF-1536-4953-B6C7-8E8F54EEBCD3}" dt="2024-10-11T08:56:30.685" v="27"/>
        <pc:sldMasterMkLst>
          <pc:docMk/>
          <pc:sldMasterMk cId="1837036440" sldId="2147483725"/>
        </pc:sldMasterMkLst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789510982" sldId="2147483714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4163741952" sldId="2147483715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1043317674" sldId="2147483716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248084120" sldId="2147483717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2761502610" sldId="2147483718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3573250251" sldId="2147483719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622311426" sldId="2147483720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637588909" sldId="2147483721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3178822925" sldId="2147483722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435010803" sldId="2147483723"/>
          </pc:sldLayoutMkLst>
        </pc:sldLayoutChg>
        <pc:sldLayoutChg chg="add del">
          <pc:chgData name="Никита Замяткин" userId="84c81f831c9061f3" providerId="Windows Live" clId="Web-{218D6FEF-1536-4953-B6C7-8E8F54EEBCD3}" dt="2024-10-11T08:56:30.685" v="27"/>
          <pc:sldLayoutMkLst>
            <pc:docMk/>
            <pc:sldMasterMk cId="1837036440" sldId="2147483725"/>
            <pc:sldLayoutMk cId="4198180924" sldId="2147483724"/>
          </pc:sldLayoutMkLst>
        </pc:sldLayoutChg>
      </pc:sldMasterChg>
      <pc:sldMasterChg chg="add del addSldLayout delSldLayout modSldLayout">
        <pc:chgData name="Никита Замяткин" userId="84c81f831c9061f3" providerId="Windows Live" clId="Web-{218D6FEF-1536-4953-B6C7-8E8F54EEBCD3}" dt="2024-10-11T08:56:32.779" v="28"/>
        <pc:sldMasterMkLst>
          <pc:docMk/>
          <pc:sldMasterMk cId="3533544936" sldId="2147483726"/>
        </pc:sldMasterMkLst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4012058327" sldId="2147483727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3501083026" sldId="2147483728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2561385049" sldId="2147483729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1561818625" sldId="2147483730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2511861519" sldId="2147483731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488893951" sldId="2147483732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924282705" sldId="2147483733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981837154" sldId="2147483734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3694471932" sldId="2147483735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1175771540" sldId="2147483736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2.779" v="28"/>
          <pc:sldLayoutMkLst>
            <pc:docMk/>
            <pc:sldMasterMk cId="3533544936" sldId="2147483726"/>
            <pc:sldLayoutMk cId="328108732" sldId="2147483737"/>
          </pc:sldLayoutMkLst>
        </pc:sldLayoutChg>
      </pc:sldMasterChg>
      <pc:sldMasterChg chg="add del addSldLayout delSldLayout modSldLayout">
        <pc:chgData name="Никита Замяткин" userId="84c81f831c9061f3" providerId="Windows Live" clId="Web-{218D6FEF-1536-4953-B6C7-8E8F54EEBCD3}" dt="2024-10-11T08:56:39.935" v="29"/>
        <pc:sldMasterMkLst>
          <pc:docMk/>
          <pc:sldMasterMk cId="46123827" sldId="2147483738"/>
        </pc:sldMasterMkLst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3073254016" sldId="2147483739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2216105827" sldId="2147483740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2438618745" sldId="2147483741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385745581" sldId="2147483742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1135264383" sldId="2147483743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1509382585" sldId="2147483744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3258302816" sldId="2147483745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2215932962" sldId="2147483746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1179122284" sldId="2147483747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1753289587" sldId="2147483748"/>
          </pc:sldLayoutMkLst>
        </pc:sldLayoutChg>
        <pc:sldLayoutChg chg="add del mod replI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46123827" sldId="2147483738"/>
            <pc:sldLayoutMk cId="264971789" sldId="2147483749"/>
          </pc:sldLayoutMkLst>
        </pc:sldLayoutChg>
      </pc:sldMasterChg>
      <pc:sldMasterChg chg="add addSldLayout">
        <pc:chgData name="Никита Замяткин" userId="84c81f831c9061f3" providerId="Windows Live" clId="Web-{218D6FEF-1536-4953-B6C7-8E8F54EEBCD3}" dt="2024-10-11T08:56:39.935" v="29"/>
        <pc:sldMasterMkLst>
          <pc:docMk/>
          <pc:sldMasterMk cId="127584374" sldId="2147483763"/>
        </pc:sldMasterMkLst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456034898" sldId="2147483752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2950482829" sldId="2147483753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4027806052" sldId="2147483754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2150376994" sldId="2147483755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1396974617" sldId="2147483756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1547388229" sldId="2147483757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3995984324" sldId="2147483758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2523054985" sldId="2147483759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1239336727" sldId="2147483760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3400285826" sldId="2147483761"/>
          </pc:sldLayoutMkLst>
        </pc:sldLayoutChg>
        <pc:sldLayoutChg chg="add">
          <pc:chgData name="Никита Замяткин" userId="84c81f831c9061f3" providerId="Windows Live" clId="Web-{218D6FEF-1536-4953-B6C7-8E8F54EEBCD3}" dt="2024-10-11T08:56:39.935" v="29"/>
          <pc:sldLayoutMkLst>
            <pc:docMk/>
            <pc:sldMasterMk cId="127584374" sldId="2147483763"/>
            <pc:sldLayoutMk cId="2332609672" sldId="2147483762"/>
          </pc:sldLayoutMkLst>
        </pc:sldLayoutChg>
      </pc:sldMasterChg>
    </pc:docChg>
  </pc:docChgLst>
  <pc:docChgLst>
    <pc:chgData name="Никита Замяткин" userId="84c81f831c9061f3" providerId="Windows Live" clId="Web-{4CD627C3-A416-457D-A217-512787A2BEC6}"/>
    <pc:docChg chg="modSld">
      <pc:chgData name="Никита Замяткин" userId="84c81f831c9061f3" providerId="Windows Live" clId="Web-{4CD627C3-A416-457D-A217-512787A2BEC6}" dt="2024-10-15T08:02:18.748" v="52" actId="20577"/>
      <pc:docMkLst>
        <pc:docMk/>
      </pc:docMkLst>
      <pc:sldChg chg="addSp delSp modSp">
        <pc:chgData name="Никита Замяткин" userId="84c81f831c9061f3" providerId="Windows Live" clId="Web-{4CD627C3-A416-457D-A217-512787A2BEC6}" dt="2024-10-15T08:02:18.748" v="52" actId="20577"/>
        <pc:sldMkLst>
          <pc:docMk/>
          <pc:sldMk cId="1351651579" sldId="256"/>
        </pc:sldMkLst>
        <pc:spChg chg="mod">
          <ac:chgData name="Никита Замяткин" userId="84c81f831c9061f3" providerId="Windows Live" clId="Web-{4CD627C3-A416-457D-A217-512787A2BEC6}" dt="2024-10-15T07:59:51.066" v="19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Никита Замяткин" userId="84c81f831c9061f3" providerId="Windows Live" clId="Web-{4CD627C3-A416-457D-A217-512787A2BEC6}" dt="2024-10-15T08:02:18.748" v="52" actId="20577"/>
          <ac:spMkLst>
            <pc:docMk/>
            <pc:sldMk cId="1351651579" sldId="256"/>
            <ac:spMk id="3" creationId="{00000000-0000-0000-0000-000000000000}"/>
          </ac:spMkLst>
        </pc:spChg>
        <pc:spChg chg="del">
          <ac:chgData name="Никита Замяткин" userId="84c81f831c9061f3" providerId="Windows Live" clId="Web-{4CD627C3-A416-457D-A217-512787A2BEC6}" dt="2024-10-15T07:55:19.783" v="2"/>
          <ac:spMkLst>
            <pc:docMk/>
            <pc:sldMk cId="1351651579" sldId="256"/>
            <ac:spMk id="5" creationId="{4FEFA976-0132-4AF3-B3A3-B2D1C89C6E30}"/>
          </ac:spMkLst>
        </pc:spChg>
        <pc:spChg chg="del">
          <ac:chgData name="Никита Замяткин" userId="84c81f831c9061f3" providerId="Windows Live" clId="Web-{4CD627C3-A416-457D-A217-512787A2BEC6}" dt="2024-10-15T07:55:19.783" v="2"/>
          <ac:spMkLst>
            <pc:docMk/>
            <pc:sldMk cId="1351651579" sldId="256"/>
            <ac:spMk id="6" creationId="{65BA7CAF-5EE9-4EEE-9E12-B2CECCB94D62}"/>
          </ac:spMkLst>
        </pc:spChg>
        <pc:spChg chg="del">
          <ac:chgData name="Никита Замяткин" userId="84c81f831c9061f3" providerId="Windows Live" clId="Web-{4CD627C3-A416-457D-A217-512787A2BEC6}" dt="2024-10-15T07:55:19.783" v="2"/>
          <ac:spMkLst>
            <pc:docMk/>
            <pc:sldMk cId="1351651579" sldId="256"/>
            <ac:spMk id="7" creationId="{EC199F73-795E-469A-AF4B-13FA2C7AB76F}"/>
          </ac:spMkLst>
        </pc:spChg>
        <pc:spChg chg="add">
          <ac:chgData name="Никита Замяткин" userId="84c81f831c9061f3" providerId="Windows Live" clId="Web-{4CD627C3-A416-457D-A217-512787A2BEC6}" dt="2024-10-15T07:55:19.783" v="2"/>
          <ac:spMkLst>
            <pc:docMk/>
            <pc:sldMk cId="1351651579" sldId="256"/>
            <ac:spMk id="9" creationId="{9E433CB3-EAB2-4842-A1DD-7BC051B55670}"/>
          </ac:spMkLst>
        </pc:spChg>
        <pc:spChg chg="add">
          <ac:chgData name="Никита Замяткин" userId="84c81f831c9061f3" providerId="Windows Live" clId="Web-{4CD627C3-A416-457D-A217-512787A2BEC6}" dt="2024-10-15T07:55:19.783" v="2"/>
          <ac:spMkLst>
            <pc:docMk/>
            <pc:sldMk cId="1351651579" sldId="256"/>
            <ac:spMk id="11" creationId="{B72D6322-BB79-455D-9295-EC9B9FA9D525}"/>
          </ac:spMkLst>
        </pc:spChg>
        <pc:picChg chg="add mod ord">
          <ac:chgData name="Никита Замяткин" userId="84c81f831c9061f3" providerId="Windows Live" clId="Web-{4CD627C3-A416-457D-A217-512787A2BEC6}" dt="2024-10-15T07:59:44.566" v="18" actId="1076"/>
          <ac:picMkLst>
            <pc:docMk/>
            <pc:sldMk cId="1351651579" sldId="256"/>
            <ac:picMk id="4" creationId="{267330A6-26DC-6278-5617-D211F97D17F3}"/>
          </ac:picMkLst>
        </pc:picChg>
      </pc:sldChg>
      <pc:sldChg chg="addSp delSp modSp">
        <pc:chgData name="Никита Замяткин" userId="84c81f831c9061f3" providerId="Windows Live" clId="Web-{4CD627C3-A416-457D-A217-512787A2BEC6}" dt="2024-10-15T07:53:20.447" v="0"/>
        <pc:sldMkLst>
          <pc:docMk/>
          <pc:sldMk cId="2958695867" sldId="257"/>
        </pc:sldMkLst>
        <pc:spChg chg="add mod">
          <ac:chgData name="Никита Замяткин" userId="84c81f831c9061f3" providerId="Windows Live" clId="Web-{4CD627C3-A416-457D-A217-512787A2BEC6}" dt="2024-10-15T07:53:20.447" v="0"/>
          <ac:spMkLst>
            <pc:docMk/>
            <pc:sldMk cId="2958695867" sldId="257"/>
            <ac:spMk id="5" creationId="{AB09D01F-62EA-389F-78A3-EF488A37A991}"/>
          </ac:spMkLst>
        </pc:spChg>
        <pc:picChg chg="del">
          <ac:chgData name="Никита Замяткин" userId="84c81f831c9061f3" providerId="Windows Live" clId="Web-{4CD627C3-A416-457D-A217-512787A2BEC6}" dt="2024-10-15T07:53:20.447" v="0"/>
          <ac:picMkLst>
            <pc:docMk/>
            <pc:sldMk cId="2958695867" sldId="257"/>
            <ac:picMk id="4" creationId="{59CA1E42-DF36-3BF2-8831-360F7BA30D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8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8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Лечение змей - Докторвет">
            <a:extLst>
              <a:ext uri="{FF2B5EF4-FFF2-40B4-BE49-F238E27FC236}">
                <a16:creationId xmlns:a16="http://schemas.microsoft.com/office/drawing/2014/main" id="{267330A6-26DC-6278-5617-D211F97D1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B72D6322-BB79-455D-9295-EC9B9FA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19125" y="1714500"/>
            <a:ext cx="9486900" cy="167150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Основы языка программирования Python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76675" y="123264"/>
            <a:ext cx="8115300" cy="6857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ru-RU" sz="2000" i="0" dirty="0">
                <a:solidFill>
                  <a:srgbClr val="FFFFFF"/>
                </a:solidFill>
                <a:latin typeface="Century Gothic"/>
              </a:rPr>
              <a:t>ММКЦТ "АКАДЕМИЯ ТОП"</a:t>
            </a:r>
            <a:br>
              <a:rPr lang="en-US" dirty="0"/>
            </a:br>
            <a:r>
              <a:rPr lang="en-US" sz="1900" i="0" dirty="0">
                <a:solidFill>
                  <a:srgbClr val="FFFFFF"/>
                </a:solidFill>
                <a:latin typeface="Century Gothic"/>
              </a:rPr>
              <a:t>Специальность 09.02.07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5A5BBC-4597-4CBA-BBCB-79541E0C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529F55D-4421-4BCB-B1BB-2E7CBB997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6EC6D-718C-296E-F6ED-B6FF4950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118" y="685801"/>
            <a:ext cx="4183742" cy="31265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3600" kern="1200" cap="all" spc="300" baseline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09D01F-62EA-389F-78A3-EF488A37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958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ClassicFrameVTI</vt:lpstr>
      <vt:lpstr>Основы языка программирования Python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</cp:revision>
  <dcterms:created xsi:type="dcterms:W3CDTF">2024-10-11T08:55:31Z</dcterms:created>
  <dcterms:modified xsi:type="dcterms:W3CDTF">2024-10-15T08:02:24Z</dcterms:modified>
</cp:coreProperties>
</file>