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75" d="100"/>
          <a:sy n="75" d="100"/>
        </p:scale>
        <p:origin x="56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0217" y="4795436"/>
            <a:ext cx="4263394" cy="1246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3125" y="2082262"/>
            <a:ext cx="9448800" cy="1327723"/>
          </a:xfrm>
        </p:spPr>
        <p:txBody>
          <a:bodyPr anchor="ctr"/>
          <a:lstStyle/>
          <a:p>
            <a:pPr algn="ctr"/>
            <a:r>
              <a:rPr lang="ru-RU" dirty="0" smtClean="0"/>
              <a:t>Работа с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29437" y="3225258"/>
            <a:ext cx="3696175" cy="685800"/>
          </a:xfrm>
        </p:spPr>
        <p:txBody>
          <a:bodyPr anchor="ctr"/>
          <a:lstStyle/>
          <a:p>
            <a:r>
              <a:rPr lang="ru-RU" dirty="0" smtClean="0"/>
              <a:t>и все её подводные камни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12940" y="285981"/>
            <a:ext cx="73661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Компьютерная академия «ТОП»</a:t>
            </a:r>
            <a:br>
              <a:rPr lang="ru-RU" dirty="0" smtClean="0"/>
            </a:br>
            <a:r>
              <a:rPr lang="ru-RU" dirty="0" smtClean="0"/>
              <a:t>09.02.07 «Информационные системы и программирование»</a:t>
            </a: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60217" y="4795436"/>
            <a:ext cx="4263394" cy="12463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Подготовил:</a:t>
            </a:r>
            <a:br>
              <a:rPr lang="ru-RU" dirty="0" smtClean="0"/>
            </a:br>
            <a:r>
              <a:rPr lang="ru-RU" dirty="0" smtClean="0"/>
              <a:t>Сизов Данил Евгеньевич,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специально для группы </a:t>
            </a:r>
            <a:br>
              <a:rPr lang="ru-RU" dirty="0" smtClean="0"/>
            </a:br>
            <a:r>
              <a:rPr lang="ru-RU" dirty="0" smtClean="0"/>
              <a:t>9/1-РПО-24/1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0217" y="6188364"/>
            <a:ext cx="2199880" cy="3879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360217" y="6188364"/>
            <a:ext cx="2199880" cy="3879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Кострома, 2024</a:t>
            </a:r>
          </a:p>
        </p:txBody>
      </p:sp>
    </p:spTree>
    <p:extLst>
      <p:ext uri="{BB962C8B-B14F-4D97-AF65-F5344CB8AC3E}">
        <p14:creationId xmlns:p14="http://schemas.microsoft.com/office/powerpoint/2010/main" val="55838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 и 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300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500" dirty="0" smtClean="0"/>
              <a:t>Ветка </a:t>
            </a:r>
            <a:r>
              <a:rPr lang="ru-RU" sz="3500" dirty="0"/>
              <a:t>- </a:t>
            </a:r>
            <a:r>
              <a:rPr lang="ru-RU" sz="3500" dirty="0" smtClean="0"/>
              <a:t>отдельная </a:t>
            </a:r>
            <a:r>
              <a:rPr lang="ru-RU" sz="3500" dirty="0"/>
              <a:t>линия разработки. Ветки позволяют </a:t>
            </a:r>
            <a:r>
              <a:rPr lang="ru-RU" sz="3500" dirty="0" smtClean="0"/>
              <a:t>работать </a:t>
            </a:r>
            <a:r>
              <a:rPr lang="ru-RU" sz="3500" dirty="0"/>
              <a:t>над разными версиями </a:t>
            </a:r>
            <a:r>
              <a:rPr lang="ru-RU" sz="3500" dirty="0" smtClean="0"/>
              <a:t>проекта </a:t>
            </a:r>
            <a:r>
              <a:rPr lang="ru-RU" sz="3500" dirty="0"/>
              <a:t>одновременно. Это полезно, когда вы хотите добавить новые функции или исправить ошибки, не влияя на основную версию вашего проекта.</a:t>
            </a:r>
          </a:p>
          <a:p>
            <a:pPr algn="just"/>
            <a:r>
              <a:rPr lang="ru-RU" sz="3500" dirty="0" smtClean="0"/>
              <a:t>Тег </a:t>
            </a:r>
            <a:r>
              <a:rPr lang="ru-RU" sz="3500" dirty="0"/>
              <a:t>- это метка, которая присваивается важному </a:t>
            </a:r>
            <a:r>
              <a:rPr lang="ru-RU" sz="3500" dirty="0" err="1"/>
              <a:t>коммиту</a:t>
            </a:r>
            <a:r>
              <a:rPr lang="ru-RU" sz="3500" dirty="0"/>
              <a:t>. Теги </a:t>
            </a:r>
            <a:r>
              <a:rPr lang="ru-RU" sz="3500" dirty="0" smtClean="0"/>
              <a:t>помогают </a:t>
            </a:r>
            <a:r>
              <a:rPr lang="ru-RU" sz="3500" dirty="0"/>
              <a:t>помечать важные версии </a:t>
            </a:r>
            <a:r>
              <a:rPr lang="ru-RU" sz="3500" dirty="0" smtClean="0"/>
              <a:t>проекта</a:t>
            </a:r>
            <a:r>
              <a:rPr lang="ru-RU" sz="3500" dirty="0"/>
              <a:t>, такие как выпуски или версии.</a:t>
            </a:r>
          </a:p>
          <a:p>
            <a:endParaRPr lang="ru-RU" dirty="0"/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11" y="695793"/>
            <a:ext cx="1430187" cy="14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24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Индекс - </a:t>
            </a:r>
            <a:r>
              <a:rPr lang="ru-RU" dirty="0"/>
              <a:t>список файлов, которые будут включены в следующий </a:t>
            </a:r>
            <a:r>
              <a:rPr lang="ru-RU" dirty="0" err="1"/>
              <a:t>коммит</a:t>
            </a:r>
            <a:r>
              <a:rPr lang="ru-RU" dirty="0"/>
              <a:t>. Индекс помогает Git понять, какие файлы нужно включить в следующий снимок вашего проекта.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446165"/>
            <a:ext cx="3845155" cy="277252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3448"/>
            <a:ext cx="4127531" cy="29298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1459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9200" y="764373"/>
            <a:ext cx="9017000" cy="1293028"/>
          </a:xfrm>
        </p:spPr>
        <p:txBody>
          <a:bodyPr/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git bash </a:t>
            </a:r>
            <a:r>
              <a:rPr lang="ru-RU" dirty="0" smtClean="0"/>
              <a:t>к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Шаг </a:t>
            </a:r>
            <a:r>
              <a:rPr lang="ru-RU" dirty="0"/>
              <a:t>1: </a:t>
            </a:r>
            <a:r>
              <a:rPr lang="ru-RU" dirty="0" err="1" smtClean="0"/>
              <a:t>Создайние</a:t>
            </a:r>
            <a:r>
              <a:rPr lang="ru-RU" dirty="0" smtClean="0"/>
              <a:t> </a:t>
            </a:r>
            <a:r>
              <a:rPr lang="en-US" dirty="0" smtClean="0"/>
              <a:t>SSH-</a:t>
            </a:r>
            <a:r>
              <a:rPr lang="ru-RU" dirty="0" smtClean="0"/>
              <a:t>ключа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Откройте </a:t>
            </a:r>
            <a:r>
              <a:rPr lang="en-US" dirty="0"/>
              <a:t>Git Bash </a:t>
            </a:r>
            <a:r>
              <a:rPr lang="ru-RU" dirty="0"/>
              <a:t>и выполните команду:</a:t>
            </a:r>
          </a:p>
          <a:p>
            <a:pPr marL="0" indent="0">
              <a:buNone/>
            </a:pPr>
            <a:r>
              <a:rPr lang="en-US" dirty="0" err="1" smtClean="0"/>
              <a:t>ssh-keygen</a:t>
            </a:r>
            <a:r>
              <a:rPr lang="en-US" dirty="0" smtClean="0"/>
              <a:t> </a:t>
            </a:r>
            <a:r>
              <a:rPr lang="en-US" dirty="0"/>
              <a:t>-t ed25519 -C </a:t>
            </a:r>
            <a:r>
              <a:rPr lang="en-US" dirty="0" smtClean="0"/>
              <a:t>“</a:t>
            </a:r>
            <a:r>
              <a:rPr lang="ru-RU" dirty="0" smtClean="0"/>
              <a:t>здесь укажите своё мыло, на которое зарегистрирован </a:t>
            </a:r>
            <a:r>
              <a:rPr lang="ru-RU" dirty="0" err="1" smtClean="0"/>
              <a:t>гитхаб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722" t="206"/>
          <a:stretch/>
        </p:blipFill>
        <p:spPr>
          <a:xfrm>
            <a:off x="846667" y="4284132"/>
            <a:ext cx="6151033" cy="63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7733" y="764373"/>
            <a:ext cx="8898467" cy="1293028"/>
          </a:xfrm>
        </p:spPr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git bash </a:t>
            </a:r>
            <a:r>
              <a:rPr lang="ru-RU" dirty="0"/>
              <a:t>к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ru-RU" dirty="0" smtClean="0"/>
              <a:t>2: Настройка </a:t>
            </a:r>
            <a:r>
              <a:rPr lang="en-US" dirty="0" smtClean="0"/>
              <a:t>Git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Шаг 3: Найти файл с </a:t>
            </a:r>
            <a:r>
              <a:rPr lang="en-US" dirty="0" smtClean="0"/>
              <a:t>SSH-</a:t>
            </a:r>
            <a:r>
              <a:rPr lang="ru-RU" dirty="0" smtClean="0"/>
              <a:t>ключом из шага 1 на вашем </a:t>
            </a:r>
            <a:r>
              <a:rPr lang="ru-RU" dirty="0" err="1" smtClean="0"/>
              <a:t>компике</a:t>
            </a:r>
            <a:r>
              <a:rPr lang="ru-RU" dirty="0"/>
              <a:t> </a:t>
            </a:r>
            <a:r>
              <a:rPr lang="ru-RU" dirty="0" smtClean="0"/>
              <a:t>(должен лежать в папке </a:t>
            </a:r>
            <a:r>
              <a:rPr lang="en-US" dirty="0" smtClean="0"/>
              <a:t>c:/users/”</a:t>
            </a:r>
            <a:r>
              <a:rPr lang="ru-RU" dirty="0" smtClean="0"/>
              <a:t>имя вашей </a:t>
            </a:r>
            <a:r>
              <a:rPr lang="ru-RU" dirty="0" err="1" smtClean="0"/>
              <a:t>учётки</a:t>
            </a:r>
            <a:r>
              <a:rPr lang="en-US" dirty="0" smtClean="0"/>
              <a:t>”/.</a:t>
            </a:r>
            <a:r>
              <a:rPr lang="en-US" dirty="0" err="1" smtClean="0"/>
              <a:t>ssh</a:t>
            </a:r>
            <a:r>
              <a:rPr lang="ru-RU" dirty="0"/>
              <a:t> </a:t>
            </a:r>
            <a:r>
              <a:rPr lang="ru-RU" dirty="0" smtClean="0"/>
              <a:t>(нужный файл имеет расширение </a:t>
            </a:r>
            <a:r>
              <a:rPr lang="en-US" dirty="0" smtClean="0"/>
              <a:t>.pub</a:t>
            </a:r>
            <a:r>
              <a:rPr lang="ru-RU" dirty="0" smtClean="0"/>
              <a:t>, откройте в блокноте, </a:t>
            </a:r>
            <a:r>
              <a:rPr lang="ru-RU" dirty="0" err="1" smtClean="0"/>
              <a:t>блс</a:t>
            </a:r>
            <a:r>
              <a:rPr lang="ru-RU" dirty="0" smtClean="0"/>
              <a:t> </a:t>
            </a:r>
            <a:r>
              <a:rPr lang="ru-RU" dirty="0" err="1" smtClean="0"/>
              <a:t>рнг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0" y="2747374"/>
            <a:ext cx="846890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7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7733" y="764373"/>
            <a:ext cx="8898467" cy="1293028"/>
          </a:xfrm>
        </p:spPr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git bash </a:t>
            </a:r>
            <a:r>
              <a:rPr lang="ru-RU" dirty="0"/>
              <a:t>к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Шаг </a:t>
            </a:r>
            <a:r>
              <a:rPr lang="ru-RU" dirty="0" smtClean="0"/>
              <a:t>?: Проверяем подключение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30" y="2672780"/>
            <a:ext cx="8976046" cy="1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ЗАДАНИЕ!!!!!!!!!!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Инициализировать репозиторий </a:t>
            </a:r>
            <a:r>
              <a:rPr lang="en-US" sz="2400" dirty="0" smtClean="0"/>
              <a:t>Git </a:t>
            </a:r>
            <a:r>
              <a:rPr lang="ru-RU" sz="2400" dirty="0" smtClean="0"/>
              <a:t>в папке с конспектами </a:t>
            </a:r>
            <a:r>
              <a:rPr lang="en-US" sz="2400" dirty="0" smtClean="0"/>
              <a:t>Obsidian</a:t>
            </a:r>
            <a:r>
              <a:rPr lang="ru-RU" sz="2400" dirty="0" smtClean="0"/>
              <a:t> и закоммитить изменения в наш репозиторий (есть несколько способов).</a:t>
            </a:r>
          </a:p>
          <a:p>
            <a:pPr marL="457200" indent="-457200">
              <a:buAutoNum type="arabicPeriod"/>
            </a:pPr>
            <a:r>
              <a:rPr lang="ru-RU" sz="2400" dirty="0" err="1" smtClean="0"/>
              <a:t>Склонировать</a:t>
            </a:r>
            <a:r>
              <a:rPr lang="ru-RU" sz="2400" dirty="0" smtClean="0"/>
              <a:t> наш пустой репозиторий, создать новую ветку со своим ФИО, проиндексировать файлы (которые вы </a:t>
            </a:r>
            <a:r>
              <a:rPr lang="ru-RU" sz="2400" dirty="0" err="1" smtClean="0"/>
              <a:t>закините</a:t>
            </a:r>
            <a:r>
              <a:rPr lang="ru-RU" sz="2400" dirty="0" smtClean="0"/>
              <a:t> в папку где создан репозиторий). Запушить изменения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Проинициализировать пустой репозиторий в вашей папке с конспектами, создать новую ветку, проиндексировать файлы, связать ваш репозиторий с тем, что лежит на </a:t>
            </a:r>
            <a:r>
              <a:rPr lang="ru-RU" sz="2400" dirty="0" err="1" smtClean="0"/>
              <a:t>гитхабе</a:t>
            </a:r>
            <a:r>
              <a:rPr lang="ru-RU" sz="2400" dirty="0" smtClean="0"/>
              <a:t>. </a:t>
            </a:r>
            <a:r>
              <a:rPr lang="ru-RU" sz="2400" dirty="0" err="1" smtClean="0"/>
              <a:t>Пропушить</a:t>
            </a:r>
            <a:r>
              <a:rPr lang="ru-RU" sz="2400" dirty="0" smtClean="0"/>
              <a:t> 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08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795" y="777646"/>
            <a:ext cx="8610600" cy="1293028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1018" y="2194560"/>
            <a:ext cx="7285182" cy="40241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3600" dirty="0"/>
              <a:t>Git - это система управления версиями, которая позволяет отслеживать изменения в коде и управлять совместной работой над проектом. Git позволяет создавать несколько веток разработки, сливать изменения и отслеживать историю изменений.</a:t>
            </a:r>
            <a:endParaRPr lang="ru-RU" sz="3600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395" y="751517"/>
            <a:ext cx="1345285" cy="13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1978577"/>
            <a:ext cx="3725334" cy="3980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274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795" y="777646"/>
            <a:ext cx="8610600" cy="1293028"/>
          </a:xfrm>
        </p:spPr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gitHub</a:t>
            </a: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467" y="2194560"/>
            <a:ext cx="10989733" cy="40241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GitHub </a:t>
            </a:r>
            <a:r>
              <a:rPr lang="ru-RU" sz="3200" dirty="0" smtClean="0"/>
              <a:t>- </a:t>
            </a:r>
            <a:r>
              <a:rPr lang="ru-RU" sz="3200" dirty="0"/>
              <a:t>веб-сервис, который позволяет хранить и управлять </a:t>
            </a:r>
            <a:r>
              <a:rPr lang="ru-RU" sz="3200" dirty="0" err="1"/>
              <a:t>репозиториями</a:t>
            </a:r>
            <a:r>
              <a:rPr lang="ru-RU" sz="3200" dirty="0"/>
              <a:t> Git. GitHub предоставляет интерфейс для управления </a:t>
            </a:r>
            <a:r>
              <a:rPr lang="ru-RU" sz="3200" dirty="0" err="1"/>
              <a:t>репозиториями</a:t>
            </a:r>
            <a:r>
              <a:rPr lang="ru-RU" sz="3200" dirty="0"/>
              <a:t>, включая создание новых </a:t>
            </a:r>
            <a:r>
              <a:rPr lang="ru-RU" sz="3200" dirty="0" err="1"/>
              <a:t>репозиториев</a:t>
            </a:r>
            <a:r>
              <a:rPr lang="ru-RU" sz="3200" dirty="0"/>
              <a:t>, управление доступом, отслеживание изменений и управление </a:t>
            </a:r>
            <a:r>
              <a:rPr lang="ru-RU" sz="3200" dirty="0" err="1" smtClean="0"/>
              <a:t>issue</a:t>
            </a:r>
            <a:r>
              <a:rPr lang="ru-RU" sz="3200" dirty="0" smtClean="0"/>
              <a:t> (</a:t>
            </a:r>
            <a:r>
              <a:rPr lang="en-US" sz="3200" dirty="0" err="1" smtClean="0"/>
              <a:t>a.k.a</a:t>
            </a:r>
            <a:r>
              <a:rPr lang="en-US" sz="3200" dirty="0" smtClean="0"/>
              <a:t> </a:t>
            </a:r>
            <a:r>
              <a:rPr lang="ru-RU" sz="3200" dirty="0" smtClean="0"/>
              <a:t>проблемы, задачи).</a:t>
            </a:r>
            <a:endParaRPr lang="ru-RU" sz="4800" dirty="0"/>
          </a:p>
        </p:txBody>
      </p:sp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219" y="858328"/>
            <a:ext cx="926981" cy="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3795" y="777646"/>
            <a:ext cx="8610600" cy="1293028"/>
          </a:xfrm>
        </p:spPr>
        <p:txBody>
          <a:bodyPr/>
          <a:lstStyle/>
          <a:p>
            <a:r>
              <a:rPr lang="ru-RU" dirty="0" smtClean="0"/>
              <a:t>А что же тогда такое этот ваш репозиторий, </a:t>
            </a:r>
            <a:r>
              <a:rPr lang="ru-RU" dirty="0" err="1" smtClean="0"/>
              <a:t>мммм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2706" y="2194560"/>
            <a:ext cx="10923494" cy="40241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Репозиторий </a:t>
            </a:r>
            <a:r>
              <a:rPr lang="ru-RU" sz="3200" dirty="0" smtClean="0"/>
              <a:t>(</a:t>
            </a:r>
            <a:r>
              <a:rPr lang="en-US" sz="3200" dirty="0" err="1" smtClean="0"/>
              <a:t>a.k.a</a:t>
            </a:r>
            <a:r>
              <a:rPr lang="en-US" sz="3200" dirty="0" smtClean="0"/>
              <a:t> </a:t>
            </a:r>
            <a:r>
              <a:rPr lang="ru-RU" sz="3200" dirty="0" err="1" smtClean="0"/>
              <a:t>Repository</a:t>
            </a:r>
            <a:r>
              <a:rPr lang="en-US" sz="3200" dirty="0" smtClean="0"/>
              <a:t>, Repo)</a:t>
            </a:r>
            <a:r>
              <a:rPr lang="ru-RU" sz="3200" dirty="0" smtClean="0"/>
              <a:t> представляет собой</a:t>
            </a:r>
            <a:r>
              <a:rPr lang="en-US" sz="3200" dirty="0" smtClean="0"/>
              <a:t> </a:t>
            </a:r>
            <a:r>
              <a:rPr lang="ru-RU" sz="3200" dirty="0" smtClean="0"/>
              <a:t> хранилище</a:t>
            </a:r>
            <a:r>
              <a:rPr lang="ru-RU" sz="3200" dirty="0"/>
              <a:t>, где хранятся все данные о проекте, включая код, историю изменений, ветки и т.д. Репозиторий позволяет отслеживать изменения в коде, управлять совместной работой над проектом и хранить историю </a:t>
            </a:r>
            <a:r>
              <a:rPr lang="ru-RU" sz="3200" dirty="0" smtClean="0"/>
              <a:t>изменений…</a:t>
            </a:r>
            <a:endParaRPr lang="ru-RU" sz="6600" dirty="0"/>
          </a:p>
        </p:txBody>
      </p:sp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219" y="858328"/>
            <a:ext cx="926981" cy="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1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0071" y="620937"/>
            <a:ext cx="8610600" cy="1293028"/>
          </a:xfrm>
        </p:spPr>
        <p:txBody>
          <a:bodyPr/>
          <a:lstStyle/>
          <a:p>
            <a:r>
              <a:rPr lang="ru-RU" dirty="0" smtClean="0"/>
              <a:t>Структура репозитория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4471" y="1996960"/>
            <a:ext cx="3975847" cy="4076788"/>
          </a:xfrm>
        </p:spPr>
        <p:txBody>
          <a:bodyPr/>
          <a:lstStyle/>
          <a:p>
            <a:r>
              <a:rPr lang="ru-RU" dirty="0" smtClean="0"/>
              <a:t>Рабочий каталог (</a:t>
            </a:r>
            <a:r>
              <a:rPr lang="en-US" dirty="0" smtClean="0"/>
              <a:t>Working Directory)</a:t>
            </a:r>
          </a:p>
          <a:p>
            <a:r>
              <a:rPr lang="ru-RU" dirty="0" smtClean="0"/>
              <a:t>Каталог </a:t>
            </a:r>
            <a:r>
              <a:rPr lang="ru-RU" dirty="0"/>
              <a:t>.</a:t>
            </a:r>
            <a:r>
              <a:rPr lang="en-US" dirty="0" smtClean="0"/>
              <a:t>git (</a:t>
            </a:r>
            <a:r>
              <a:rPr lang="ru-RU" dirty="0" smtClean="0"/>
              <a:t>скрытый каталог)</a:t>
            </a:r>
          </a:p>
          <a:p>
            <a:r>
              <a:rPr lang="ru-RU" dirty="0" err="1" smtClean="0"/>
              <a:t>Коммиты</a:t>
            </a:r>
            <a:r>
              <a:rPr lang="ru-RU" dirty="0" smtClean="0"/>
              <a:t> (версии проекта)</a:t>
            </a:r>
          </a:p>
          <a:p>
            <a:r>
              <a:rPr lang="ru-RU" dirty="0" smtClean="0"/>
              <a:t>Ветки (содержат КОММИТЫ!)</a:t>
            </a:r>
          </a:p>
          <a:p>
            <a:r>
              <a:rPr lang="ru-RU" dirty="0" smtClean="0"/>
              <a:t>Теги (метки для </a:t>
            </a:r>
            <a:r>
              <a:rPr lang="ru-RU" dirty="0" err="1" smtClean="0"/>
              <a:t>коммитов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Индекс (</a:t>
            </a:r>
            <a:r>
              <a:rPr lang="ru-RU" dirty="0" err="1" smtClean="0"/>
              <a:t>ыы</a:t>
            </a:r>
            <a:r>
              <a:rPr lang="ru-RU" dirty="0" smtClean="0"/>
              <a:t>?)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8" y="2057400"/>
            <a:ext cx="6680404" cy="39559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49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ru-RU" dirty="0" smtClean="0"/>
              <a:t>репозиторий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 smtClean="0"/>
              <a:t>Git </a:t>
            </a:r>
            <a:r>
              <a:rPr lang="ru-RU" sz="3200" dirty="0"/>
              <a:t>создает скрытый каталог .git в корневом каталоге репозитория. </a:t>
            </a:r>
            <a:r>
              <a:rPr lang="ru-RU" sz="3200" dirty="0" smtClean="0"/>
              <a:t>Когда вносятся изменения, </a:t>
            </a:r>
            <a:r>
              <a:rPr lang="ru-RU" sz="3200" dirty="0"/>
              <a:t>Git добавляет эти изменения в </a:t>
            </a:r>
            <a:r>
              <a:rPr lang="ru-RU" sz="3200" dirty="0" smtClean="0"/>
              <a:t>индекс. При создании </a:t>
            </a:r>
            <a:r>
              <a:rPr lang="ru-RU" sz="3200" dirty="0" err="1" smtClean="0"/>
              <a:t>коммита</a:t>
            </a:r>
            <a:r>
              <a:rPr lang="ru-RU" sz="3200" dirty="0" smtClean="0"/>
              <a:t>, </a:t>
            </a:r>
            <a:r>
              <a:rPr lang="ru-RU" sz="3200" dirty="0"/>
              <a:t>Git создает новый объект, который содержит данные о изменениях, и добавляет его в </a:t>
            </a:r>
            <a:r>
              <a:rPr lang="ru-RU" sz="3200" dirty="0" smtClean="0"/>
              <a:t>репозиторий. Затем, </a:t>
            </a:r>
            <a:r>
              <a:rPr lang="ru-RU" sz="3200" dirty="0"/>
              <a:t>Git отправляет изменения в удаленный репозиторий, где они могут быть доступны для других </a:t>
            </a:r>
            <a:r>
              <a:rPr lang="ru-RU" sz="3200" dirty="0" smtClean="0"/>
              <a:t>разработчиков (но только когда вы их отправите сами!)</a:t>
            </a:r>
            <a:endParaRPr lang="ru-RU" sz="32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909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 </a:t>
            </a:r>
            <a:r>
              <a:rPr lang="ru-RU" dirty="0" smtClean="0"/>
              <a:t>Каталог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0241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 smtClean="0"/>
              <a:t>Рабочий </a:t>
            </a:r>
            <a:r>
              <a:rPr lang="ru-RU" sz="3200" dirty="0"/>
              <a:t>Каталог </a:t>
            </a:r>
            <a:r>
              <a:rPr lang="en-US" sz="3200" dirty="0" smtClean="0"/>
              <a:t>(Working Directory) </a:t>
            </a:r>
            <a:r>
              <a:rPr lang="ru-RU" sz="3200" dirty="0" smtClean="0"/>
              <a:t>- место</a:t>
            </a:r>
            <a:r>
              <a:rPr lang="ru-RU" sz="3200" dirty="0"/>
              <a:t>, где вы работаете над вашим проектом. Это папка, где вы пишете код, создаете файлы и делаете изменения. Это место, где вы будете проводить большую часть времени, работая над проектом</a:t>
            </a:r>
            <a:r>
              <a:rPr lang="ru-RU" sz="3200" dirty="0" smtClean="0"/>
              <a:t>. Это – фантастика.</a:t>
            </a:r>
          </a:p>
          <a:p>
            <a:pPr marL="0" indent="0" algn="just">
              <a:buNone/>
            </a:pPr>
            <a:endParaRPr lang="ru-RU" sz="3200" dirty="0"/>
          </a:p>
          <a:p>
            <a:pPr algn="just"/>
            <a:endParaRPr lang="ru-RU" sz="3200"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9817"/>
            <a:ext cx="10820400" cy="13060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9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.git </a:t>
            </a:r>
            <a:r>
              <a:rPr lang="en-US" dirty="0" smtClean="0"/>
              <a:t>directory</a:t>
            </a:r>
            <a:r>
              <a:rPr lang="ru-RU" dirty="0" smtClean="0"/>
              <a:t> и </a:t>
            </a:r>
            <a:r>
              <a:rPr lang="ru-RU" dirty="0" err="1" smtClean="0"/>
              <a:t>коммиты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3200" dirty="0" smtClean="0"/>
              <a:t>.</a:t>
            </a:r>
            <a:r>
              <a:rPr lang="ru-RU" sz="3200" dirty="0"/>
              <a:t>git Каталог - это место, где Git хранит свои </a:t>
            </a:r>
            <a:r>
              <a:rPr lang="ru-RU" sz="3200" dirty="0" smtClean="0"/>
              <a:t>данные. Git </a:t>
            </a:r>
            <a:r>
              <a:rPr lang="ru-RU" sz="3200" dirty="0"/>
              <a:t>отслеживает все изменения, которые вы делаете в вашем </a:t>
            </a:r>
            <a:r>
              <a:rPr lang="ru-RU" sz="3200" dirty="0" smtClean="0"/>
              <a:t>проекте</a:t>
            </a:r>
            <a:r>
              <a:rPr lang="ru-RU" sz="3200" dirty="0"/>
              <a:t> </a:t>
            </a:r>
            <a:r>
              <a:rPr lang="ru-RU" sz="3200" dirty="0" smtClean="0"/>
              <a:t>и сохраняет их именно там. </a:t>
            </a:r>
          </a:p>
          <a:p>
            <a:pPr algn="just"/>
            <a:r>
              <a:rPr lang="ru-RU" sz="3200" dirty="0" err="1" smtClean="0"/>
              <a:t>Коммит</a:t>
            </a:r>
            <a:r>
              <a:rPr lang="ru-RU" sz="3200" dirty="0" smtClean="0"/>
              <a:t> </a:t>
            </a:r>
            <a:r>
              <a:rPr lang="ru-RU" sz="3200" dirty="0"/>
              <a:t>- это снимок вашего проекта на определенный момент времени. </a:t>
            </a:r>
            <a:r>
              <a:rPr lang="ru-RU" sz="3200" dirty="0" smtClean="0"/>
              <a:t>Это </a:t>
            </a:r>
            <a:r>
              <a:rPr lang="ru-RU" sz="3200" dirty="0"/>
              <a:t>позволяет отслеживать изменения и возвращаться к предыдущим версиям, если это необходимо.</a:t>
            </a:r>
          </a:p>
        </p:txBody>
      </p:sp>
    </p:spTree>
    <p:extLst>
      <p:ext uri="{BB962C8B-B14F-4D97-AF65-F5344CB8AC3E}">
        <p14:creationId xmlns:p14="http://schemas.microsoft.com/office/powerpoint/2010/main" val="82991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 и 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300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3500" dirty="0" smtClean="0"/>
              <a:t>Ветка </a:t>
            </a:r>
            <a:r>
              <a:rPr lang="ru-RU" sz="3500" dirty="0"/>
              <a:t>- </a:t>
            </a:r>
            <a:r>
              <a:rPr lang="ru-RU" sz="3500" dirty="0" smtClean="0"/>
              <a:t>отдельная </a:t>
            </a:r>
            <a:r>
              <a:rPr lang="ru-RU" sz="3500" dirty="0"/>
              <a:t>линия разработки. Ветки позволяют </a:t>
            </a:r>
            <a:r>
              <a:rPr lang="ru-RU" sz="3500" dirty="0" smtClean="0"/>
              <a:t>работать </a:t>
            </a:r>
            <a:r>
              <a:rPr lang="ru-RU" sz="3500" dirty="0"/>
              <a:t>над разными версиями </a:t>
            </a:r>
            <a:r>
              <a:rPr lang="ru-RU" sz="3500" dirty="0" smtClean="0"/>
              <a:t>проекта </a:t>
            </a:r>
            <a:r>
              <a:rPr lang="ru-RU" sz="3500" dirty="0"/>
              <a:t>одновременно. Это полезно, когда вы хотите добавить новые функции или исправить ошибки, не влияя на основную версию вашего проекта.</a:t>
            </a:r>
          </a:p>
          <a:p>
            <a:pPr algn="just"/>
            <a:r>
              <a:rPr lang="ru-RU" sz="3500" dirty="0" smtClean="0"/>
              <a:t>Тег </a:t>
            </a:r>
            <a:r>
              <a:rPr lang="ru-RU" sz="3500" dirty="0"/>
              <a:t>- это метка, которая присваивается важному </a:t>
            </a:r>
            <a:r>
              <a:rPr lang="ru-RU" sz="3500" dirty="0" err="1"/>
              <a:t>коммиту</a:t>
            </a:r>
            <a:r>
              <a:rPr lang="ru-RU" sz="3500" dirty="0"/>
              <a:t>. Теги </a:t>
            </a:r>
            <a:r>
              <a:rPr lang="ru-RU" sz="3500" dirty="0" smtClean="0"/>
              <a:t>помогают </a:t>
            </a:r>
            <a:r>
              <a:rPr lang="ru-RU" sz="3500" dirty="0"/>
              <a:t>помечать важные версии </a:t>
            </a:r>
            <a:r>
              <a:rPr lang="ru-RU" sz="3500" dirty="0" smtClean="0"/>
              <a:t>проекта</a:t>
            </a:r>
            <a:r>
              <a:rPr lang="ru-RU" sz="3500" dirty="0"/>
              <a:t>, такие как выпуски или версии.</a:t>
            </a:r>
          </a:p>
          <a:p>
            <a:endParaRPr lang="ru-RU" dirty="0"/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111" y="695793"/>
            <a:ext cx="1430187" cy="14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6605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74</TotalTime>
  <Words>696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</vt:lpstr>
      <vt:lpstr>След самолета</vt:lpstr>
      <vt:lpstr>Работа с git</vt:lpstr>
      <vt:lpstr>Что такое git</vt:lpstr>
      <vt:lpstr>Что такое gitHub…</vt:lpstr>
      <vt:lpstr>А что же тогда такое этот ваш репозиторий, мммм?</vt:lpstr>
      <vt:lpstr>Структура репозитория</vt:lpstr>
      <vt:lpstr>Как работает репозиторий</vt:lpstr>
      <vt:lpstr>Рабочий Каталог</vt:lpstr>
      <vt:lpstr>.git directory и коммиты</vt:lpstr>
      <vt:lpstr>Ветки и теги</vt:lpstr>
      <vt:lpstr>Ветки и теги</vt:lpstr>
      <vt:lpstr>Индекс </vt:lpstr>
      <vt:lpstr>Подключение git bash к github</vt:lpstr>
      <vt:lpstr>Подключение git bash к github</vt:lpstr>
      <vt:lpstr>Подключение git bash к github</vt:lpstr>
      <vt:lpstr>ЗАДАНИЕ!!!!!!!!!!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git</dc:title>
  <dc:creator>Данил Сизов</dc:creator>
  <cp:lastModifiedBy>Данил Сизов</cp:lastModifiedBy>
  <cp:revision>9</cp:revision>
  <dcterms:created xsi:type="dcterms:W3CDTF">2024-09-22T22:05:27Z</dcterms:created>
  <dcterms:modified xsi:type="dcterms:W3CDTF">2024-09-22T23:19:57Z</dcterms:modified>
</cp:coreProperties>
</file>