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3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2/18/20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5843-3B4F-F941-A755-2F252FDF0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Справочная система «Охрана труда»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3FA20-D152-C343-B042-C7FB94D90C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Букин Д.Ю ИВТ 1.3</a:t>
            </a:r>
          </a:p>
        </p:txBody>
      </p:sp>
    </p:spTree>
    <p:extLst>
      <p:ext uri="{BB962C8B-B14F-4D97-AF65-F5344CB8AC3E}">
        <p14:creationId xmlns:p14="http://schemas.microsoft.com/office/powerpoint/2010/main" val="176983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5E41-7BFC-CE45-87E3-C28DC517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B2A28-4DF5-C247-AD94-982E97D6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948" y="2252870"/>
            <a:ext cx="7732101" cy="442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A13D78-460E-0F46-9BB2-3B2A7D9A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12" y="1338469"/>
            <a:ext cx="8555123" cy="49793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C7DCC-9A5F-1349-8F61-EEF4D8835C1B}"/>
              </a:ext>
            </a:extLst>
          </p:cNvPr>
          <p:cNvSpPr txBox="1"/>
          <p:nvPr/>
        </p:nvSpPr>
        <p:spPr>
          <a:xfrm>
            <a:off x="2305805" y="609601"/>
            <a:ext cx="737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Просмотр документов по правовой базе, присутствует поиск</a:t>
            </a:r>
          </a:p>
        </p:txBody>
      </p:sp>
    </p:spTree>
    <p:extLst>
      <p:ext uri="{BB962C8B-B14F-4D97-AF65-F5344CB8AC3E}">
        <p14:creationId xmlns:p14="http://schemas.microsoft.com/office/powerpoint/2010/main" val="64174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708ECD-0C9F-B049-9B0C-48778FB7B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766" y="1310585"/>
            <a:ext cx="3556000" cy="5270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EEF14A-CAE4-8149-A216-345F5682B230}"/>
              </a:ext>
            </a:extLst>
          </p:cNvPr>
          <p:cNvSpPr txBox="1"/>
          <p:nvPr/>
        </p:nvSpPr>
        <p:spPr>
          <a:xfrm>
            <a:off x="4410766" y="159026"/>
            <a:ext cx="355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Присутствует поиск по документу</a:t>
            </a:r>
          </a:p>
          <a:p>
            <a:pPr algn="ctr"/>
            <a:r>
              <a:rPr lang="ru-RU" dirty="0"/>
              <a:t>и план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214339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50F455-09A1-E043-9587-A6736A4BE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213" y="1563757"/>
            <a:ext cx="8421214" cy="48158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F88DEF-DE7A-6441-B5AB-07988E5F6D80}"/>
              </a:ext>
            </a:extLst>
          </p:cNvPr>
          <p:cNvSpPr txBox="1"/>
          <p:nvPr/>
        </p:nvSpPr>
        <p:spPr>
          <a:xfrm>
            <a:off x="3204610" y="675861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Присутствуют шаблоны различных документов</a:t>
            </a:r>
          </a:p>
        </p:txBody>
      </p:sp>
    </p:spTree>
    <p:extLst>
      <p:ext uri="{BB962C8B-B14F-4D97-AF65-F5344CB8AC3E}">
        <p14:creationId xmlns:p14="http://schemas.microsoft.com/office/powerpoint/2010/main" val="237822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8F16E9-C8E0-AF48-83A3-4EE4AE910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950" y="1577009"/>
            <a:ext cx="8150593" cy="4664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E6C013-068E-3E4E-A842-7D3C3FAC382E}"/>
              </a:ext>
            </a:extLst>
          </p:cNvPr>
          <p:cNvSpPr txBox="1"/>
          <p:nvPr/>
        </p:nvSpPr>
        <p:spPr>
          <a:xfrm>
            <a:off x="2023873" y="622852"/>
            <a:ext cx="834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Справочники, а также календарь праздников и нормы рабочих часов</a:t>
            </a:r>
          </a:p>
        </p:txBody>
      </p:sp>
    </p:spTree>
    <p:extLst>
      <p:ext uri="{BB962C8B-B14F-4D97-AF65-F5344CB8AC3E}">
        <p14:creationId xmlns:p14="http://schemas.microsoft.com/office/powerpoint/2010/main" val="362663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74C14D-B9EC-BF40-B082-163294F4A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487"/>
            <a:ext cx="12192000" cy="3438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F185C1-76EF-C349-A0BD-1CA4F2803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76211"/>
            <a:ext cx="12192000" cy="4667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6EC2A2-3271-4645-8571-D844EE79F2A2}"/>
              </a:ext>
            </a:extLst>
          </p:cNvPr>
          <p:cNvSpPr txBox="1"/>
          <p:nvPr/>
        </p:nvSpPr>
        <p:spPr>
          <a:xfrm>
            <a:off x="4319712" y="102155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Журналы и видео-семинары</a:t>
            </a:r>
          </a:p>
        </p:txBody>
      </p:sp>
    </p:spTree>
    <p:extLst>
      <p:ext uri="{BB962C8B-B14F-4D97-AF65-F5344CB8AC3E}">
        <p14:creationId xmlns:p14="http://schemas.microsoft.com/office/powerpoint/2010/main" val="280680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1E8DB-B33A-414D-8554-DFB9AD0DE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32" y="1722783"/>
            <a:ext cx="7859572" cy="44885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8E7CA8-0546-FF40-9132-4EF8AF2AF81B}"/>
              </a:ext>
            </a:extLst>
          </p:cNvPr>
          <p:cNvSpPr txBox="1"/>
          <p:nvPr/>
        </p:nvSpPr>
        <p:spPr>
          <a:xfrm>
            <a:off x="3456302" y="848139"/>
            <a:ext cx="539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Сервисы для специалистов по охране труда</a:t>
            </a:r>
          </a:p>
        </p:txBody>
      </p:sp>
    </p:spTree>
    <p:extLst>
      <p:ext uri="{BB962C8B-B14F-4D97-AF65-F5344CB8AC3E}">
        <p14:creationId xmlns:p14="http://schemas.microsoft.com/office/powerpoint/2010/main" val="3631051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</TotalTime>
  <Words>52</Words>
  <Application>Microsoft Macintosh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Справочная система «Охрана труда»</vt:lpstr>
      <vt:lpstr>Главная страница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Справочная система «Охрана труда»</dc:title>
  <dc:creator>Пользователь Microsoft Office</dc:creator>
  <cp:lastModifiedBy>Пользователь Microsoft Office</cp:lastModifiedBy>
  <cp:revision>2</cp:revision>
  <dcterms:created xsi:type="dcterms:W3CDTF">2020-02-18T19:46:55Z</dcterms:created>
  <dcterms:modified xsi:type="dcterms:W3CDTF">2020-02-18T19:59:10Z</dcterms:modified>
</cp:coreProperties>
</file>