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6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58067">
            <a:off x="817112" y="1730403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Перспективы участия РБ в международных экономических отношениях</a:t>
            </a:r>
            <a:endParaRPr lang="ru-RU" dirty="0"/>
          </a:p>
        </p:txBody>
      </p:sp>
      <p:pic>
        <p:nvPicPr>
          <p:cNvPr id="1026" name="Picture 2" descr="https://static.vtimes.io/image/article_1360/04/TASS_427170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53" b="8993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4834" t="-35144" r="64834" b="35144"/>
          <a:stretch/>
        </p:blipFill>
        <p:spPr bwMode="auto">
          <a:xfrm>
            <a:off x="2740944" y="3254901"/>
            <a:ext cx="6408712" cy="360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57" y="44624"/>
            <a:ext cx="6366043" cy="656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7432" y="188640"/>
            <a:ext cx="2672360" cy="677108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ru-RU" sz="1400" dirty="0"/>
              <a:t>Для отдельно взятых стран интеграция в мировое хозяйство - это длительный и сложный процесс смены приоритетов экономического развития, видоизменения хозяйственных структур и механизмов регулирования. Основные выгоды от расширения мирохозяйственных связей получают, как правило, наиболее конкурентоспособные звенья хозяйства отдельных стран. Они оказываются в особенно выигрышном положении: внешнеэкономические операции еще больше усиливают их конкурентоспособность, снижая издержки производства, расширяя рынки, увеличивая прибыль. Соответственно, будучи заинтересованными в дальнейшей </a:t>
            </a:r>
            <a:r>
              <a:rPr lang="ru-RU" sz="1400" dirty="0" smtClean="0"/>
              <a:t>глобализации </a:t>
            </a:r>
            <a:r>
              <a:rPr lang="ru-RU" sz="1400" dirty="0"/>
              <a:t>хозяйственной жизни, они подчеркивают прогрессивность модели открытой экономики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1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476672"/>
            <a:ext cx="7520940" cy="3579849"/>
          </a:xfrm>
        </p:spPr>
        <p:txBody>
          <a:bodyPr>
            <a:noAutofit/>
          </a:bodyPr>
          <a:lstStyle/>
          <a:p>
            <a:r>
              <a:rPr lang="ru-RU" sz="2000" dirty="0"/>
              <a:t>В качестве </a:t>
            </a:r>
            <a:r>
              <a:rPr lang="ru-RU" sz="2000" i="1" dirty="0"/>
              <a:t>предпосылок участия Республики Беларусь в международных экономических отношениях </a:t>
            </a:r>
            <a:r>
              <a:rPr lang="ru-RU" sz="2000" dirty="0"/>
              <a:t>целесообразно выделить следующие факторы:</a:t>
            </a:r>
          </a:p>
          <a:p>
            <a:r>
              <a:rPr lang="ru-RU" sz="2000" dirty="0"/>
              <a:t>1. Географическое положение республики. Беларусь находится на перекрестке путей между западом и востоком, севером и югом Евразийского континента. Это плацдарм в плане освоения перспективных рынков стран СНГ.</a:t>
            </a:r>
          </a:p>
          <a:p>
            <a:r>
              <a:rPr lang="ru-RU" sz="2000" dirty="0"/>
              <a:t>2. Развитая сеть автомобильных и железнодорожных путей сообщения, транзитных коммуникаций. Беларусь имеет выгодно отличающуюся от соседей развитую сеть автомобильных и железнодорожных путей сообщения между странами ЕС и СНГ, транзитные коммуникации и развитую инфраструктуру. Протяженность автомобильных дорог составляет 125 тыс. км., железнодорожных путей – 8,5 </a:t>
            </a:r>
            <a:r>
              <a:rPr lang="ru-RU" sz="2000" dirty="0" err="1" smtClean="0"/>
              <a:t>тыс.км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3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4624"/>
            <a:ext cx="8496944" cy="674030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ru-RU" dirty="0"/>
              <a:t>3. Высокообразованная рабочая сила. В Беларуси имеется высокообразованная и сравнительно недорогая рабочая сила, обладающая хорошими техническими навыками и опытом работы на современных предприятиях. Из 1000 человек в республике 372 – с высшим и средним специальным образованием. По расходам на общественное образование в процентах к общему объему государственных расходов Республика Беларусь обогнала США, Японию, Италию, Чехию.</a:t>
            </a:r>
          </a:p>
          <a:p>
            <a:r>
              <a:rPr lang="ru-RU" dirty="0"/>
              <a:t>4. Развитая научно-техническая база. Беларусь располагает развитой научно-технической базой разработок в различных областях прикладных и теоретических знаний, особенно в области лазерной и ядерной физики, ядерной энергетики, порошковой металлургии, оптики, математики, программного обеспечения, биотехнологии и др. В Беларуси 282 научно-исследовательских, проектно-конструкторских и высших научных заведения.</a:t>
            </a:r>
          </a:p>
          <a:p>
            <a:r>
              <a:rPr lang="ru-RU" dirty="0"/>
              <a:t>5. Развитая технологическая база. В республике существует развитая технологическая база в отраслях промышленности и секторе услуг (машиностроение, радиоэлектроника, связь, приборостроение, металлургия, нефтехимия, легкая, пищевая промышленность).</a:t>
            </a:r>
          </a:p>
          <a:p>
            <a:r>
              <a:rPr lang="ru-RU" dirty="0"/>
              <a:t>6. Низкие эксплуатационные издержки. В Беларуси относительно низкие эксплуатационные издержки, особенно в регионах страны (арендная плата, стоимость телекоммуникационных, коммунальных </a:t>
            </a:r>
            <a:r>
              <a:rPr lang="ru-RU" dirty="0" smtClean="0"/>
              <a:t>услуг. </a:t>
            </a:r>
            <a:r>
              <a:rPr lang="ru-RU" dirty="0"/>
              <a:t>.</a:t>
            </a:r>
          </a:p>
          <a:p>
            <a:r>
              <a:rPr lang="ru-RU" dirty="0"/>
              <a:t>7</a:t>
            </a:r>
            <a:r>
              <a:rPr lang="ru-RU" dirty="0" smtClean="0"/>
              <a:t>. </a:t>
            </a:r>
            <a:r>
              <a:rPr lang="ru-RU" dirty="0"/>
              <a:t>Республика Беларусь является членом Евразийского экономического сообщества, Таможенного союза России, Беларуси и Казахстана, что дает возможность доступа на рынки указанных стран без таможенно-тарифных ограничений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7520940" cy="548640"/>
          </a:xfrm>
        </p:spPr>
        <p:txBody>
          <a:bodyPr/>
          <a:lstStyle/>
          <a:p>
            <a:r>
              <a:rPr lang="ru-RU" dirty="0" smtClean="0"/>
              <a:t>Экспорт и импорт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624"/>
            <a:ext cx="5260223" cy="684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620688"/>
            <a:ext cx="3744416" cy="634019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ru-RU" sz="1400" dirty="0"/>
              <a:t>Экспорт является одним из основных приоритетов развития белорусской экономики. В структуре экономики экспорт традиционно составляет более половины валового внутреннего продукта, в силу чего является одним из основных источников обеспечения устойчивого экономического роста в стране. За годы развития экономики Беларуси в целом завершено формирование на государственном уровне системы стимулирования и поддержки экспорта, основанной на эффективной международной практике. Эта система постоянно развивается и совершенствуется, создаются условия для введения новых эффективных механизмов. Внешняя торговля Республики Беларусь подверглась определенной структурной трансформации в посткризисный период развития мировой торговли. Сегодня взят курс на увеличение доли наукоемкой и высокотехнологичной продукции в структуре экспорта, диверсификацию поставок на новые рынки. Республика Беларусь традиционно реализует </a:t>
            </a:r>
            <a:r>
              <a:rPr lang="ru-RU" sz="1400" dirty="0" err="1"/>
              <a:t>многовекторную</a:t>
            </a:r>
            <a:r>
              <a:rPr lang="ru-RU" sz="1400" dirty="0"/>
              <a:t> внешнеэкономическую политику, поддерживает внешнеторговые контакты с большинством зарубежных стран, активно участвует в международных интеграционных </a:t>
            </a:r>
            <a:r>
              <a:rPr lang="ru-RU" sz="1400" dirty="0" smtClean="0"/>
              <a:t>процессах.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Экспортный потенциал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80728"/>
            <a:ext cx="8352928" cy="506292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ru-RU" sz="1700" dirty="0"/>
              <a:t>Структура белорусской экономики является </a:t>
            </a:r>
            <a:r>
              <a:rPr lang="ru-RU" sz="1700" dirty="0" err="1"/>
              <a:t>экспортоориентированной</a:t>
            </a:r>
            <a:r>
              <a:rPr lang="ru-RU" sz="1700" dirty="0"/>
              <a:t>. Доля экспорта в валовом внутреннем продукте (ВВП) традиционно составляет более 50 процентов (по итогам 2019 года – более 52 процентов). Стоимостной объем экспорта товаров и услуг Беларуси вырос с 7 млрд. долларов США в 2000 году до 42 млрд. долларов в 2019 году (рост в 6 раз). Экспортная продукция Беларуси разнообразна и насчитывает свыше 2 000 наименований (по 4 знакам ТН ВЭД ЕАЭС). Среди крупнейших экспортируемых товаров – нефтепродукты, калийные и азотные удобрения, металлопродукция, тракторы, грузовые автомобили, автобусы, химические волокна и нити, шины, древесина и изделия из нее, мебель, одежда, обувь, молочная и мясная продукция. В стране выпускается широкая гамма </a:t>
            </a:r>
            <a:r>
              <a:rPr lang="ru-RU" sz="1700" dirty="0" err="1"/>
              <a:t>сложнотехнической</a:t>
            </a:r>
            <a:r>
              <a:rPr lang="ru-RU" sz="1700" dirty="0"/>
              <a:t> продукции, имеющей устойчивый спрос на внешних рынках: сельскохозяйственная техника, троллейбусы и трамваи, дорожно-строительная техника, технологическое и электротехническое оборудование, газовые плиты, стиральные машины, продукция микроэлектроники и оптические приборы. В товарной структуре экспорта Беларуси преобладают топливно-энергетические товары (2019 год – 20,7%), продукция химической промышленности (2019 год – 19,3%), машины, оборудование, транспортные средства (2019 год – 17,6%). Стоит задача инновационного поступательного развития экономики за счет увеличения потенциала наукоемкого и высокотехнологичного производства</a:t>
            </a:r>
            <a:r>
              <a:rPr lang="ru-RU" sz="1700" dirty="0" smtClean="0"/>
              <a:t>.</a:t>
            </a:r>
            <a:endParaRPr lang="ru-RU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9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476672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январе – феврале 2021 г. внешнеторговый оборот товаров Республики Беларусь составил 10 397,9 млн. долларов США, в том числе экспорт – 5 138,8 млн. долларов, импорт – 5 259,1 млн. долларов. К уровню января – февраля 2020 г. из расчета в текущих ценах оборот внешней торговли товарами составил 115,2%, экспорт – 120,7%, импорт – 110,4%.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 итогам января – февраля 2021 г. по сравнению с аналогичным периодом предыдущего года экспорт товаров в натуральном выражении увеличился на 22,5%, импорт – на 4,4%. Средние цены экспорта снизились на 1,5%, импорта – возросли на 5,7</a:t>
            </a:r>
            <a:r>
              <a:rPr lang="ru-RU" dirty="0" smtClean="0"/>
              <a:t>%.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91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Чем торгует Беларусь. Товары наибольшего экспорта и импорта. Диаграм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35976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452320" y="7647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География внешней торговли Беларус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2" y="692696"/>
            <a:ext cx="82867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97" y="18312"/>
            <a:ext cx="4730707" cy="689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4016" y="887809"/>
            <a:ext cx="4067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Если рассматривать внешнеторговые связи Республики Беларусь в регионально-</a:t>
            </a:r>
            <a:r>
              <a:rPr lang="ru-RU" b="1" dirty="0" err="1"/>
              <a:t>страновом</a:t>
            </a:r>
            <a:r>
              <a:rPr lang="ru-RU" b="1" dirty="0"/>
              <a:t> разрезе, то следует отметить, что по характеру и объемам внешнеторговых сделок доминирующими остаются отношения со странами Содружества Независимых Государств (СНГ). Именно поэтому целесообразно рассмотреть в качестве примера объем экспортно-импортных операций стран СНГ с товарами за последний период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1950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</TotalTime>
  <Words>815</Words>
  <Application>Microsoft Office PowerPoint</Application>
  <PresentationFormat>Экран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Углы</vt:lpstr>
      <vt:lpstr>Перспективы участия РБ в международных экономических отношениях</vt:lpstr>
      <vt:lpstr>Презентация PowerPoint</vt:lpstr>
      <vt:lpstr>Презентация PowerPoint</vt:lpstr>
      <vt:lpstr>Экспорт и импорт</vt:lpstr>
      <vt:lpstr>Экспортный потенциал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Перспективы участия РБ в международных экономических отношениях</dc:title>
  <dc:creator>Данила Филипцов</dc:creator>
  <cp:lastModifiedBy>user</cp:lastModifiedBy>
  <cp:revision>6</cp:revision>
  <dcterms:created xsi:type="dcterms:W3CDTF">2021-05-03T09:32:56Z</dcterms:created>
  <dcterms:modified xsi:type="dcterms:W3CDTF">2021-05-03T10:44:29Z</dcterms:modified>
</cp:coreProperties>
</file>