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7FFFD-F2C1-4B96-A2F4-24561EB54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97F1A3-1469-44D6-AA48-F84DD170F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62EEC4-FDA8-4870-B090-BE94F5EB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B4DA52-EBC5-4279-969E-D70EA663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BF6E1-ACE6-4927-83F5-6585A816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47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A7BA8-7B6B-432A-A3B9-AE2BA66D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83874F-8524-49B7-ACDB-B6732CE7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2B7B22-5733-4FF5-956D-F27C47FE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320F0-2E67-4388-837F-E3BCC76D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FCDF3D-BF14-46A4-8269-6C5E3317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06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CEB0CF-96F1-442B-9069-7CEAF8AD3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FD1DB3-3662-410B-9857-A1202E991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D20E3B-3270-42AC-9C3B-38A9C8EC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967921-4429-41CC-AE55-B4D53531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A0DF8-A220-4450-8F8F-5FF3D62F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21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5BCF2-514D-4EE1-9BBF-6FC47498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AB1E5-ABFE-4F5B-84B4-F1D4AD6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F3CBD-1B42-4F31-B8A4-A56D57B3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6867F-EE7A-448F-AB0D-E453D98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C44754-1D75-4CC9-A536-86BD6190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8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2DF4-EC1B-450B-A654-737C22A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1C196E-E614-4A7A-87A5-FE3DBF63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5C3-9CFD-4F14-8A3D-2D37385A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C51425-334F-4831-9CF9-6D723640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8F2CC3-7D0D-4234-BD6A-5E5BD640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15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5618B-ADE8-44CB-8BDB-D1F00548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ADCA3-DC88-483D-8002-4D7F33EC5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CF84BF-CFCB-4D7B-AB80-0F7B08675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4EF9E2-659E-403C-BC4A-B08B968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D00D9E-E350-486B-AFA6-09B1EB04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9ECF4-336C-4ACB-B08E-1636F9D3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9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579C-E4C4-4559-A1DA-D50B518A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D8B434-1A64-4E78-A420-E775C5A72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EB7240-6932-489F-B3D9-76B9A7D7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DE59B3-0D3F-49D8-8574-E6871829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3F3BC5-A352-4C13-9F09-997DED70A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F54523-E44C-4761-A39C-27D99FDC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287A4E-30A7-42D8-B9EA-50A463D2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419151-0DEA-451E-A4B9-47444693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09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2FAEC-8E52-49B4-86EF-91017CFA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C7373F-3AC0-4E6F-A054-081CBE8B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61D361-2121-439F-B500-CAE10456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6134CB-D183-486B-AE5C-0E293B20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72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45210E-AE2D-4B7A-870B-2DA54C97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B23EFB-6838-49F5-B3A4-FD2ABA59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57DA65-9311-4FEB-A5F6-CA521A15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45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0308-ED94-4E36-8E1C-CD4C4CF0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7C699-6402-48C8-9A62-7AC8677F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D8171E-F752-4F0E-AB51-2430AE1A0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24A8DB-1149-4F87-B827-3C07017E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877418-0160-4D41-B95F-A9E7DAFA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6B403A-7888-4CBE-8177-4D69B5E0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9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F2A6D-A9B1-411B-9807-ECD7AA53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98615D-AD10-4D3D-B83A-F1FEDCBFE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763721-D1FF-4ADE-94BC-E39303DA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966A9B-88B7-4999-87CC-91D224D7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B967C9-F63D-4BD5-B6F6-F4760648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B360BB-40F0-4946-B1F3-3E594169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30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E3FDC-E680-46A6-AA61-B19F11E9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9AABF6-7200-4ED6-BBE9-4F2C3E24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960075-BBFB-4256-A61C-BB5DB08E4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D9804-95D0-4605-BAE9-CE6B5337472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5BD8C-3712-4120-9ABF-32EF9B840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6175B4-1707-4353-AC96-5B8146A9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3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46891-E8BB-405C-9EAE-69B5CF0B0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Weather-</a:t>
            </a:r>
            <a:r>
              <a:rPr lang="en-US" dirty="0" err="1"/>
              <a:t>graf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119F96-131A-4511-864E-8BF6A9360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Приложение погоды</a:t>
            </a:r>
          </a:p>
        </p:txBody>
      </p:sp>
    </p:spTree>
    <p:extLst>
      <p:ext uri="{BB962C8B-B14F-4D97-AF65-F5344CB8AC3E}">
        <p14:creationId xmlns:p14="http://schemas.microsoft.com/office/powerpoint/2010/main" val="257329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80E14-94CB-495B-9430-85308A6B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53700" cy="1339850"/>
          </a:xfrm>
        </p:spPr>
        <p:txBody>
          <a:bodyPr/>
          <a:lstStyle/>
          <a:p>
            <a:r>
              <a:rPr lang="ru-RU" dirty="0"/>
              <a:t>Смысл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3D11F-7B4F-41DE-9158-13E6E7DE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дает возможность посмотреть погоду и другие параметры не только по населенному пункту но и по координатам</a:t>
            </a:r>
          </a:p>
        </p:txBody>
      </p:sp>
    </p:spTree>
    <p:extLst>
      <p:ext uri="{BB962C8B-B14F-4D97-AF65-F5344CB8AC3E}">
        <p14:creationId xmlns:p14="http://schemas.microsoft.com/office/powerpoint/2010/main" val="391879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F7998-7CC6-4D0E-AC38-5F45F3A1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6F433-946C-40F9-AD56-5F95DD7B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4448175"/>
          </a:xfrm>
        </p:spPr>
        <p:txBody>
          <a:bodyPr>
            <a:normAutofit lnSpcReduction="10000"/>
          </a:bodyPr>
          <a:lstStyle/>
          <a:p>
            <a:r>
              <a:rPr lang="ru-RU" sz="4400" dirty="0"/>
              <a:t>Библиотеки</a:t>
            </a:r>
            <a:r>
              <a:rPr lang="en-US" sz="4400" dirty="0"/>
              <a:t>: requests, sqlite3, flask</a:t>
            </a:r>
          </a:p>
          <a:p>
            <a:r>
              <a:rPr lang="en-US" sz="4400" dirty="0"/>
              <a:t>Templates: </a:t>
            </a:r>
            <a:r>
              <a:rPr lang="ru-RU" sz="4400" dirty="0"/>
              <a:t>папка с </a:t>
            </a:r>
            <a:r>
              <a:rPr lang="en-US" sz="4400" dirty="0"/>
              <a:t>html</a:t>
            </a:r>
            <a:r>
              <a:rPr lang="ru-RU" sz="4400" dirty="0"/>
              <a:t> файлами</a:t>
            </a:r>
          </a:p>
          <a:p>
            <a:r>
              <a:rPr lang="en-US" sz="4400" dirty="0"/>
              <a:t>Static: </a:t>
            </a:r>
            <a:r>
              <a:rPr lang="ru-RU" sz="4400" dirty="0"/>
              <a:t>имеет папку </a:t>
            </a:r>
            <a:r>
              <a:rPr lang="en-US" sz="4400" dirty="0" err="1"/>
              <a:t>css</a:t>
            </a:r>
            <a:r>
              <a:rPr lang="en-US" sz="4400" dirty="0"/>
              <a:t> c </a:t>
            </a:r>
            <a:r>
              <a:rPr lang="ru-RU" sz="4400" dirty="0"/>
              <a:t>файлом </a:t>
            </a:r>
            <a:r>
              <a:rPr lang="en-US" sz="4400" dirty="0" err="1"/>
              <a:t>css</a:t>
            </a:r>
            <a:r>
              <a:rPr lang="ru-RU" sz="4400" dirty="0"/>
              <a:t>, а также </a:t>
            </a:r>
            <a:r>
              <a:rPr lang="en-US" sz="4400" dirty="0" err="1"/>
              <a:t>img</a:t>
            </a:r>
            <a:r>
              <a:rPr lang="en-US" sz="4400" dirty="0"/>
              <a:t> </a:t>
            </a:r>
            <a:r>
              <a:rPr lang="ru-RU" sz="4400" dirty="0"/>
              <a:t> с изображениями.</a:t>
            </a:r>
          </a:p>
          <a:p>
            <a:r>
              <a:rPr lang="ru-RU" sz="4400" dirty="0"/>
              <a:t>Используемый ключ</a:t>
            </a:r>
            <a:r>
              <a:rPr lang="en-US" sz="4400" dirty="0"/>
              <a:t>: API </a:t>
            </a:r>
            <a:r>
              <a:rPr lang="ru-RU" sz="4400" dirty="0"/>
              <a:t>от Яндекс погоды, ключ </a:t>
            </a:r>
            <a:r>
              <a:rPr lang="en-US" sz="4400" dirty="0"/>
              <a:t>API</a:t>
            </a:r>
            <a:r>
              <a:rPr lang="ru-RU" sz="4400" dirty="0"/>
              <a:t> от </a:t>
            </a:r>
            <a:r>
              <a:rPr lang="ru-RU" sz="4400" dirty="0" err="1"/>
              <a:t>геокодера</a:t>
            </a:r>
            <a:endParaRPr lang="ru-RU" sz="4400" dirty="0"/>
          </a:p>
          <a:p>
            <a:r>
              <a:rPr lang="ru-RU" sz="4400" dirty="0"/>
              <a:t>Автор</a:t>
            </a:r>
            <a:r>
              <a:rPr lang="en-US" sz="4400" dirty="0"/>
              <a:t>: </a:t>
            </a:r>
            <a:r>
              <a:rPr lang="ru-RU" sz="4400" dirty="0"/>
              <a:t>Мищенко Данила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95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A08AF-F90C-4195-8748-0371ECB2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19076"/>
            <a:ext cx="45719" cy="14605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77EEE5-1545-44F8-9067-48DAE52A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6"/>
            <a:ext cx="10515600" cy="5957887"/>
          </a:xfrm>
        </p:spPr>
        <p:txBody>
          <a:bodyPr>
            <a:normAutofit/>
          </a:bodyPr>
          <a:lstStyle/>
          <a:p>
            <a:r>
              <a:rPr lang="ru-RU" sz="3200" dirty="0"/>
              <a:t>Внешний вид сайта</a:t>
            </a:r>
            <a:r>
              <a:rPr lang="en-US" sz="3200" dirty="0"/>
              <a:t>:</a:t>
            </a:r>
          </a:p>
          <a:p>
            <a:pPr lvl="1"/>
            <a:r>
              <a:rPr lang="ru-RU" sz="3200" dirty="0"/>
              <a:t>В верхнем правом углу есть кнопки зарегистрироваться и войти</a:t>
            </a:r>
          </a:p>
          <a:p>
            <a:pPr lvl="2"/>
            <a:r>
              <a:rPr lang="ru-RU" sz="3200" dirty="0"/>
              <a:t>При регистрации аккаунт заносится в базу данных, а при вхождение в аккаунт будет проверка на наличие аккаунта в базе данных</a:t>
            </a:r>
          </a:p>
          <a:p>
            <a:pPr lvl="1"/>
            <a:r>
              <a:rPr lang="ru-RU" sz="3200" dirty="0"/>
              <a:t>Есть две кнопки поиска по городам и по координатам.</a:t>
            </a:r>
          </a:p>
          <a:p>
            <a:pPr lvl="1"/>
            <a:r>
              <a:rPr lang="ru-RU" sz="3200" dirty="0"/>
              <a:t>При поиске городов внизу будут появляться информацию до </a:t>
            </a:r>
            <a:r>
              <a:rPr lang="ru-RU" sz="3200"/>
              <a:t>6 городов</a:t>
            </a:r>
            <a:endParaRPr lang="ru-RU" sz="3200" dirty="0"/>
          </a:p>
          <a:p>
            <a:pPr lvl="1"/>
            <a:r>
              <a:rPr lang="ru-RU" sz="3200" dirty="0"/>
              <a:t>Если пользователь зарегистрировался или вошел в аккаунт  то у него появится отдельная кнопка «подробнее»  для более детального прогноза погоды.</a:t>
            </a:r>
          </a:p>
        </p:txBody>
      </p:sp>
    </p:spTree>
    <p:extLst>
      <p:ext uri="{BB962C8B-B14F-4D97-AF65-F5344CB8AC3E}">
        <p14:creationId xmlns:p14="http://schemas.microsoft.com/office/powerpoint/2010/main" val="19178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3826F-59A7-4906-ACAF-577E6D3E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032A58-54E2-4D6B-A90D-4F3384D3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Для внешнего вида использовались</a:t>
            </a:r>
            <a:r>
              <a:rPr lang="en-US" sz="5400" dirty="0"/>
              <a:t>:</a:t>
            </a:r>
            <a:endParaRPr lang="ru-RU" sz="5400" dirty="0"/>
          </a:p>
          <a:p>
            <a:pPr lvl="1" algn="ctr"/>
            <a:r>
              <a:rPr lang="ru-RU" sz="5400" dirty="0"/>
              <a:t>Элементы </a:t>
            </a:r>
            <a:r>
              <a:rPr lang="en-US" sz="5400" dirty="0"/>
              <a:t>Bootstrap</a:t>
            </a:r>
          </a:p>
          <a:p>
            <a:pPr lvl="1" algn="ctr"/>
            <a:r>
              <a:rPr lang="ru-RU" sz="5400" dirty="0"/>
              <a:t>Файл </a:t>
            </a:r>
            <a:r>
              <a:rPr lang="en-US" sz="5400" dirty="0"/>
              <a:t>CSS</a:t>
            </a:r>
          </a:p>
          <a:p>
            <a:pPr lvl="1" algn="ctr"/>
            <a:r>
              <a:rPr lang="en-US" sz="5400" dirty="0"/>
              <a:t>Style</a:t>
            </a:r>
            <a:r>
              <a:rPr lang="ru-RU" sz="5400" dirty="0"/>
              <a:t> в</a:t>
            </a:r>
            <a:r>
              <a:rPr lang="en-US" sz="5400" dirty="0"/>
              <a:t> html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35661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260E2-BE33-4715-A424-62EC21A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F34EE-5181-4D38-80C0-E5F14E32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Ходят легенды</a:t>
            </a:r>
            <a:r>
              <a:rPr lang="en-US" sz="4800" dirty="0"/>
              <a:t>: </a:t>
            </a:r>
            <a:r>
              <a:rPr lang="ru-RU" sz="4800" dirty="0"/>
              <a:t>если у пользователя будет ужасный интернет, то и последствия будут ужасными.</a:t>
            </a:r>
          </a:p>
          <a:p>
            <a:pPr algn="ctr"/>
            <a:r>
              <a:rPr lang="ru-RU" sz="4800" b="1" dirty="0"/>
              <a:t>Поля почернеют</a:t>
            </a:r>
          </a:p>
          <a:p>
            <a:pPr algn="ctr"/>
            <a:r>
              <a:rPr lang="ru-RU" sz="4800" b="1" dirty="0"/>
              <a:t>Кнопки почернеют</a:t>
            </a:r>
          </a:p>
          <a:p>
            <a:pPr algn="ctr"/>
            <a:r>
              <a:rPr lang="ru-RU" sz="4800" b="1" dirty="0"/>
              <a:t>ВЫ НИЧЕГО НЕ НАЙДЕТЕ</a:t>
            </a:r>
          </a:p>
        </p:txBody>
      </p:sp>
    </p:spTree>
    <p:extLst>
      <p:ext uri="{BB962C8B-B14F-4D97-AF65-F5344CB8AC3E}">
        <p14:creationId xmlns:p14="http://schemas.microsoft.com/office/powerpoint/2010/main" val="137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271EA-1A3E-4330-A33E-B3C9814F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DF202-6333-4137-A1E2-69EC4835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449"/>
            <a:ext cx="10515600" cy="3719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9600" b="1" dirty="0"/>
              <a:t>Рассмотрим сайт</a:t>
            </a:r>
          </a:p>
        </p:txBody>
      </p:sp>
    </p:spTree>
    <p:extLst>
      <p:ext uri="{BB962C8B-B14F-4D97-AF65-F5344CB8AC3E}">
        <p14:creationId xmlns:p14="http://schemas.microsoft.com/office/powerpoint/2010/main" val="21634694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180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Weather-graf</vt:lpstr>
      <vt:lpstr>Смысл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Weather-graf</dc:title>
  <dc:creator>Danila</dc:creator>
  <cp:lastModifiedBy>Danila</cp:lastModifiedBy>
  <cp:revision>6</cp:revision>
  <dcterms:created xsi:type="dcterms:W3CDTF">2024-04-16T15:13:53Z</dcterms:created>
  <dcterms:modified xsi:type="dcterms:W3CDTF">2024-04-23T18:17:35Z</dcterms:modified>
</cp:coreProperties>
</file>