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2"/>
  </p:notesMasterIdLst>
  <p:sldIdLst>
    <p:sldId id="256" r:id="rId2"/>
    <p:sldId id="257" r:id="rId3"/>
    <p:sldId id="269" r:id="rId4"/>
    <p:sldId id="286" r:id="rId5"/>
    <p:sldId id="287" r:id="rId6"/>
    <p:sldId id="288" r:id="rId7"/>
    <p:sldId id="289" r:id="rId8"/>
    <p:sldId id="290" r:id="rId9"/>
    <p:sldId id="281" r:id="rId10"/>
    <p:sldId id="259" r:id="rId11"/>
    <p:sldId id="274" r:id="rId12"/>
    <p:sldId id="285" r:id="rId13"/>
    <p:sldId id="292" r:id="rId14"/>
    <p:sldId id="291" r:id="rId15"/>
    <p:sldId id="280" r:id="rId16"/>
    <p:sldId id="270" r:id="rId17"/>
    <p:sldId id="273" r:id="rId18"/>
    <p:sldId id="275" r:id="rId19"/>
    <p:sldId id="276" r:id="rId20"/>
    <p:sldId id="282" r:id="rId21"/>
    <p:sldId id="283" r:id="rId22"/>
    <p:sldId id="267" r:id="rId23"/>
    <p:sldId id="263" r:id="rId24"/>
    <p:sldId id="264" r:id="rId25"/>
    <p:sldId id="284" r:id="rId26"/>
    <p:sldId id="265" r:id="rId27"/>
    <p:sldId id="266" r:id="rId28"/>
    <p:sldId id="268" r:id="rId29"/>
    <p:sldId id="278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849E64-DE65-42A6-8182-3415F4520F4A}">
          <p14:sldIdLst>
            <p14:sldId id="256"/>
            <p14:sldId id="257"/>
            <p14:sldId id="269"/>
          </p14:sldIdLst>
        </p14:section>
        <p14:section name="Парадигмы и архитектуры" id="{8931B80F-F531-431F-B765-6BE299A1D420}">
          <p14:sldIdLst>
            <p14:sldId id="286"/>
            <p14:sldId id="287"/>
            <p14:sldId id="288"/>
            <p14:sldId id="289"/>
            <p14:sldId id="290"/>
            <p14:sldId id="281"/>
          </p14:sldIdLst>
        </p14:section>
        <p14:section name="C - введение" id="{EBEE2434-415A-44FD-9D9C-A813DD5FFE1A}">
          <p14:sldIdLst>
            <p14:sldId id="259"/>
            <p14:sldId id="274"/>
            <p14:sldId id="285"/>
            <p14:sldId id="292"/>
            <p14:sldId id="291"/>
            <p14:sldId id="280"/>
            <p14:sldId id="270"/>
          </p14:sldIdLst>
        </p14:section>
        <p14:section name="Операторы" id="{C03E7F23-CDD6-4D75-BAB1-E99509EC9005}">
          <p14:sldIdLst>
            <p14:sldId id="273"/>
            <p14:sldId id="275"/>
            <p14:sldId id="276"/>
          </p14:sldIdLst>
        </p14:section>
        <p14:section name="Операторы управления потоком" id="{A7C63CAD-638F-447F-94C9-6D0C311E4E62}">
          <p14:sldIdLst>
            <p14:sldId id="282"/>
            <p14:sldId id="283"/>
            <p14:sldId id="267"/>
            <p14:sldId id="263"/>
            <p14:sldId id="264"/>
            <p14:sldId id="284"/>
            <p14:sldId id="265"/>
            <p14:sldId id="266"/>
          </p14:sldIdLst>
        </p14:section>
        <p14:section name="Небольшой обзор консольного ввода-вывода" id="{2CF71BDB-E2AE-4F4E-895D-0BFC660C3B6F}">
          <p14:sldIdLst>
            <p14:sldId id="268"/>
          </p14:sldIdLst>
        </p14:section>
        <p14:section name="Codestyle" id="{76804ABA-06A6-40C5-B320-0AF0480A9671}">
          <p14:sldIdLst>
            <p14:sldId id="278"/>
          </p14:sldIdLst>
        </p14:section>
        <p14:section name="Представление чисел" id="{AE1063BC-5ECD-49D2-A24F-FD307BB7EF2A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0ADE3-5601-49DA-982F-B3CE5FA4B509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04A7F9F0-43A8-4F7E-AFF4-9BCDCCC29FCF}">
      <dgm:prSet phldrT="[Text]"/>
      <dgm:spPr/>
      <dgm:t>
        <a:bodyPr/>
        <a:lstStyle/>
        <a:p>
          <a:r>
            <a:rPr lang="en-US" dirty="0"/>
            <a:t>Input</a:t>
          </a:r>
          <a:endParaRPr lang="ru-RU" dirty="0"/>
        </a:p>
      </dgm:t>
    </dgm:pt>
    <dgm:pt modelId="{5BBD32E6-606C-4A7A-8ACD-C413F8FE3961}" type="parTrans" cxnId="{5B8239EC-0095-4024-8828-3A04D4F0A473}">
      <dgm:prSet/>
      <dgm:spPr/>
      <dgm:t>
        <a:bodyPr/>
        <a:lstStyle/>
        <a:p>
          <a:endParaRPr lang="ru-RU"/>
        </a:p>
      </dgm:t>
    </dgm:pt>
    <dgm:pt modelId="{CB7BBE2B-61F2-4359-8126-1F8D98428BF0}" type="sibTrans" cxnId="{5B8239EC-0095-4024-8828-3A04D4F0A473}">
      <dgm:prSet/>
      <dgm:spPr/>
      <dgm:t>
        <a:bodyPr/>
        <a:lstStyle/>
        <a:p>
          <a:endParaRPr lang="ru-RU"/>
        </a:p>
      </dgm:t>
    </dgm:pt>
    <dgm:pt modelId="{A3B34435-CD95-4252-ACF9-409638099095}">
      <dgm:prSet phldrT="[Text]"/>
      <dgm:spPr/>
      <dgm:t>
        <a:bodyPr/>
        <a:lstStyle/>
        <a:p>
          <a:r>
            <a:rPr lang="en-US" dirty="0"/>
            <a:t>Output</a:t>
          </a:r>
          <a:endParaRPr lang="ru-RU" dirty="0"/>
        </a:p>
      </dgm:t>
    </dgm:pt>
    <dgm:pt modelId="{BABB50EC-1C45-4375-8333-893DEEA2175E}" type="parTrans" cxnId="{BF0B8EDC-30C3-460E-9664-1DBC3F2B68B7}">
      <dgm:prSet/>
      <dgm:spPr/>
      <dgm:t>
        <a:bodyPr/>
        <a:lstStyle/>
        <a:p>
          <a:endParaRPr lang="ru-RU"/>
        </a:p>
      </dgm:t>
    </dgm:pt>
    <dgm:pt modelId="{02A71B17-E855-4023-9977-248C6425B385}" type="sibTrans" cxnId="{BF0B8EDC-30C3-460E-9664-1DBC3F2B68B7}">
      <dgm:prSet/>
      <dgm:spPr/>
      <dgm:t>
        <a:bodyPr/>
        <a:lstStyle/>
        <a:p>
          <a:endParaRPr lang="ru-RU"/>
        </a:p>
      </dgm:t>
    </dgm:pt>
    <dgm:pt modelId="{4165C6DD-74D1-4FFB-9A77-39F37207D311}">
      <dgm:prSet phldrT="[Text]"/>
      <dgm:spPr/>
      <dgm:t>
        <a:bodyPr/>
        <a:lstStyle/>
        <a:p>
          <a:r>
            <a:rPr lang="en-US" dirty="0"/>
            <a:t> </a:t>
          </a:r>
          <a:endParaRPr lang="ru-RU" dirty="0"/>
        </a:p>
      </dgm:t>
    </dgm:pt>
    <dgm:pt modelId="{1BC81AB0-DE0E-4B2B-BED2-D6218D728E63}" type="sibTrans" cxnId="{743C0D87-9CB5-429E-9FE2-89B84F9E84D8}">
      <dgm:prSet/>
      <dgm:spPr/>
      <dgm:t>
        <a:bodyPr/>
        <a:lstStyle/>
        <a:p>
          <a:endParaRPr lang="ru-RU"/>
        </a:p>
      </dgm:t>
    </dgm:pt>
    <dgm:pt modelId="{ADCBE5B5-2D65-4B1B-A624-8F283E4C643A}" type="parTrans" cxnId="{743C0D87-9CB5-429E-9FE2-89B84F9E84D8}">
      <dgm:prSet/>
      <dgm:spPr/>
      <dgm:t>
        <a:bodyPr/>
        <a:lstStyle/>
        <a:p>
          <a:endParaRPr lang="ru-RU"/>
        </a:p>
      </dgm:t>
    </dgm:pt>
    <dgm:pt modelId="{AD2BCCEB-0ED1-4249-9128-F5E6A6A20D4A}" type="pres">
      <dgm:prSet presAssocID="{2EC0ADE3-5601-49DA-982F-B3CE5FA4B509}" presName="Name0" presStyleCnt="0">
        <dgm:presLayoutVars>
          <dgm:dir/>
          <dgm:resizeHandles val="exact"/>
        </dgm:presLayoutVars>
      </dgm:prSet>
      <dgm:spPr/>
    </dgm:pt>
    <dgm:pt modelId="{110070C5-F42B-47EB-A9F1-1C5E88F73EB8}" type="pres">
      <dgm:prSet presAssocID="{04A7F9F0-43A8-4F7E-AFF4-9BCDCCC29FCF}" presName="node" presStyleLbl="node1" presStyleIdx="0" presStyleCnt="3">
        <dgm:presLayoutVars>
          <dgm:bulletEnabled val="1"/>
        </dgm:presLayoutVars>
      </dgm:prSet>
      <dgm:spPr/>
    </dgm:pt>
    <dgm:pt modelId="{DB98779F-6295-427D-B8B7-00A8F77B79FD}" type="pres">
      <dgm:prSet presAssocID="{CB7BBE2B-61F2-4359-8126-1F8D98428BF0}" presName="sibTrans" presStyleLbl="sibTrans2D1" presStyleIdx="0" presStyleCnt="2"/>
      <dgm:spPr/>
    </dgm:pt>
    <dgm:pt modelId="{D1716713-9656-47AC-9E4B-973690588C29}" type="pres">
      <dgm:prSet presAssocID="{CB7BBE2B-61F2-4359-8126-1F8D98428BF0}" presName="connectorText" presStyleLbl="sibTrans2D1" presStyleIdx="0" presStyleCnt="2"/>
      <dgm:spPr/>
    </dgm:pt>
    <dgm:pt modelId="{88EBEDE6-A460-41BA-ACED-FFCEE2E3CA22}" type="pres">
      <dgm:prSet presAssocID="{4165C6DD-74D1-4FFB-9A77-39F37207D311}" presName="node" presStyleLbl="node1" presStyleIdx="1" presStyleCnt="3" custScaleX="255981" custScaleY="431125">
        <dgm:presLayoutVars>
          <dgm:bulletEnabled val="1"/>
        </dgm:presLayoutVars>
      </dgm:prSet>
      <dgm:spPr/>
    </dgm:pt>
    <dgm:pt modelId="{FC2DE3C7-C32E-471B-9764-63D2219CC207}" type="pres">
      <dgm:prSet presAssocID="{1BC81AB0-DE0E-4B2B-BED2-D6218D728E63}" presName="sibTrans" presStyleLbl="sibTrans2D1" presStyleIdx="1" presStyleCnt="2"/>
      <dgm:spPr/>
    </dgm:pt>
    <dgm:pt modelId="{F928F362-DCF3-47E0-909A-9F70DC66A8E8}" type="pres">
      <dgm:prSet presAssocID="{1BC81AB0-DE0E-4B2B-BED2-D6218D728E63}" presName="connectorText" presStyleLbl="sibTrans2D1" presStyleIdx="1" presStyleCnt="2"/>
      <dgm:spPr/>
    </dgm:pt>
    <dgm:pt modelId="{1601F7D8-61A2-488C-8D4E-859A4DF72F73}" type="pres">
      <dgm:prSet presAssocID="{A3B34435-CD95-4252-ACF9-409638099095}" presName="node" presStyleLbl="node1" presStyleIdx="2" presStyleCnt="3">
        <dgm:presLayoutVars>
          <dgm:bulletEnabled val="1"/>
        </dgm:presLayoutVars>
      </dgm:prSet>
      <dgm:spPr/>
    </dgm:pt>
  </dgm:ptLst>
  <dgm:cxnLst>
    <dgm:cxn modelId="{E6622914-4DB3-4C8B-B814-B92217A4BCF0}" type="presOf" srcId="{A3B34435-CD95-4252-ACF9-409638099095}" destId="{1601F7D8-61A2-488C-8D4E-859A4DF72F73}" srcOrd="0" destOrd="0" presId="urn:microsoft.com/office/officeart/2005/8/layout/process1"/>
    <dgm:cxn modelId="{A729372A-50B1-4B0B-94A8-8C678422D45F}" type="presOf" srcId="{1BC81AB0-DE0E-4B2B-BED2-D6218D728E63}" destId="{F928F362-DCF3-47E0-909A-9F70DC66A8E8}" srcOrd="1" destOrd="0" presId="urn:microsoft.com/office/officeart/2005/8/layout/process1"/>
    <dgm:cxn modelId="{9D21912D-1BD3-4116-B8E5-D937AE9CF14F}" type="presOf" srcId="{CB7BBE2B-61F2-4359-8126-1F8D98428BF0}" destId="{D1716713-9656-47AC-9E4B-973690588C29}" srcOrd="1" destOrd="0" presId="urn:microsoft.com/office/officeart/2005/8/layout/process1"/>
    <dgm:cxn modelId="{71009D5D-7B3F-4D70-B1D7-F333FCF97BF2}" type="presOf" srcId="{2EC0ADE3-5601-49DA-982F-B3CE5FA4B509}" destId="{AD2BCCEB-0ED1-4249-9128-F5E6A6A20D4A}" srcOrd="0" destOrd="0" presId="urn:microsoft.com/office/officeart/2005/8/layout/process1"/>
    <dgm:cxn modelId="{6B32165A-B40C-48B4-BF46-0A98DDC59A7D}" type="presOf" srcId="{1BC81AB0-DE0E-4B2B-BED2-D6218D728E63}" destId="{FC2DE3C7-C32E-471B-9764-63D2219CC207}" srcOrd="0" destOrd="0" presId="urn:microsoft.com/office/officeart/2005/8/layout/process1"/>
    <dgm:cxn modelId="{743C0D87-9CB5-429E-9FE2-89B84F9E84D8}" srcId="{2EC0ADE3-5601-49DA-982F-B3CE5FA4B509}" destId="{4165C6DD-74D1-4FFB-9A77-39F37207D311}" srcOrd="1" destOrd="0" parTransId="{ADCBE5B5-2D65-4B1B-A624-8F283E4C643A}" sibTransId="{1BC81AB0-DE0E-4B2B-BED2-D6218D728E63}"/>
    <dgm:cxn modelId="{937BA892-B221-49BB-9A4A-3440E91E536F}" type="presOf" srcId="{04A7F9F0-43A8-4F7E-AFF4-9BCDCCC29FCF}" destId="{110070C5-F42B-47EB-A9F1-1C5E88F73EB8}" srcOrd="0" destOrd="0" presId="urn:microsoft.com/office/officeart/2005/8/layout/process1"/>
    <dgm:cxn modelId="{506799B1-9DC3-42E2-A6F9-E0CBC65FEB67}" type="presOf" srcId="{CB7BBE2B-61F2-4359-8126-1F8D98428BF0}" destId="{DB98779F-6295-427D-B8B7-00A8F77B79FD}" srcOrd="0" destOrd="0" presId="urn:microsoft.com/office/officeart/2005/8/layout/process1"/>
    <dgm:cxn modelId="{6465C4C9-077B-4501-81D5-5CC22584BBEA}" type="presOf" srcId="{4165C6DD-74D1-4FFB-9A77-39F37207D311}" destId="{88EBEDE6-A460-41BA-ACED-FFCEE2E3CA22}" srcOrd="0" destOrd="0" presId="urn:microsoft.com/office/officeart/2005/8/layout/process1"/>
    <dgm:cxn modelId="{BF0B8EDC-30C3-460E-9664-1DBC3F2B68B7}" srcId="{2EC0ADE3-5601-49DA-982F-B3CE5FA4B509}" destId="{A3B34435-CD95-4252-ACF9-409638099095}" srcOrd="2" destOrd="0" parTransId="{BABB50EC-1C45-4375-8333-893DEEA2175E}" sibTransId="{02A71B17-E855-4023-9977-248C6425B385}"/>
    <dgm:cxn modelId="{5B8239EC-0095-4024-8828-3A04D4F0A473}" srcId="{2EC0ADE3-5601-49DA-982F-B3CE5FA4B509}" destId="{04A7F9F0-43A8-4F7E-AFF4-9BCDCCC29FCF}" srcOrd="0" destOrd="0" parTransId="{5BBD32E6-606C-4A7A-8ACD-C413F8FE3961}" sibTransId="{CB7BBE2B-61F2-4359-8126-1F8D98428BF0}"/>
    <dgm:cxn modelId="{519F4EB0-08FF-496F-9460-314FD5BABEC5}" type="presParOf" srcId="{AD2BCCEB-0ED1-4249-9128-F5E6A6A20D4A}" destId="{110070C5-F42B-47EB-A9F1-1C5E88F73EB8}" srcOrd="0" destOrd="0" presId="urn:microsoft.com/office/officeart/2005/8/layout/process1"/>
    <dgm:cxn modelId="{72C0E1FC-F422-46C8-B652-D40EB2B61267}" type="presParOf" srcId="{AD2BCCEB-0ED1-4249-9128-F5E6A6A20D4A}" destId="{DB98779F-6295-427D-B8B7-00A8F77B79FD}" srcOrd="1" destOrd="0" presId="urn:microsoft.com/office/officeart/2005/8/layout/process1"/>
    <dgm:cxn modelId="{918D8D75-D8B6-4C14-B28F-AFBC89927DE4}" type="presParOf" srcId="{DB98779F-6295-427D-B8B7-00A8F77B79FD}" destId="{D1716713-9656-47AC-9E4B-973690588C29}" srcOrd="0" destOrd="0" presId="urn:microsoft.com/office/officeart/2005/8/layout/process1"/>
    <dgm:cxn modelId="{42E64D06-6060-45B4-A179-31CDAD91FACC}" type="presParOf" srcId="{AD2BCCEB-0ED1-4249-9128-F5E6A6A20D4A}" destId="{88EBEDE6-A460-41BA-ACED-FFCEE2E3CA22}" srcOrd="2" destOrd="0" presId="urn:microsoft.com/office/officeart/2005/8/layout/process1"/>
    <dgm:cxn modelId="{069E0456-AC6B-4278-8019-6E4996875B19}" type="presParOf" srcId="{AD2BCCEB-0ED1-4249-9128-F5E6A6A20D4A}" destId="{FC2DE3C7-C32E-471B-9764-63D2219CC207}" srcOrd="3" destOrd="0" presId="urn:microsoft.com/office/officeart/2005/8/layout/process1"/>
    <dgm:cxn modelId="{D5F311AA-070E-42A0-92DB-046AE38CAD9E}" type="presParOf" srcId="{FC2DE3C7-C32E-471B-9764-63D2219CC207}" destId="{F928F362-DCF3-47E0-909A-9F70DC66A8E8}" srcOrd="0" destOrd="0" presId="urn:microsoft.com/office/officeart/2005/8/layout/process1"/>
    <dgm:cxn modelId="{C7785B65-5B9C-4ED1-936E-4CE7CCFB6133}" type="presParOf" srcId="{AD2BCCEB-0ED1-4249-9128-F5E6A6A20D4A}" destId="{1601F7D8-61A2-488C-8D4E-859A4DF72F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6142A-EF69-42E5-9E19-E17E323ED95A}" type="doc">
      <dgm:prSet loTypeId="urn:microsoft.com/office/officeart/2005/8/layout/cycle7" loCatId="cycle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0CDADE0-2B41-46C3-930F-9AA8E9ED2BB1}">
      <dgm:prSet phldrT="[Text]" custT="1"/>
      <dgm:spPr/>
      <dgm:t>
        <a:bodyPr/>
        <a:lstStyle/>
        <a:p>
          <a:r>
            <a:rPr lang="en-US" sz="1800" dirty="0"/>
            <a:t>CPU</a:t>
          </a:r>
          <a:endParaRPr lang="ru-RU" sz="1800" dirty="0"/>
        </a:p>
      </dgm:t>
    </dgm:pt>
    <dgm:pt modelId="{19F84F62-A784-47BA-BD84-4C5ABC1BCB44}" type="parTrans" cxnId="{3D6B8018-1779-47F0-B10C-CECD22F7AC31}">
      <dgm:prSet/>
      <dgm:spPr/>
      <dgm:t>
        <a:bodyPr/>
        <a:lstStyle/>
        <a:p>
          <a:endParaRPr lang="ru-RU"/>
        </a:p>
      </dgm:t>
    </dgm:pt>
    <dgm:pt modelId="{B099A897-2290-41BC-A09C-A55A0B4F8EC2}" type="sibTrans" cxnId="{3D6B8018-1779-47F0-B10C-CECD22F7AC31}">
      <dgm:prSet/>
      <dgm:spPr/>
      <dgm:t>
        <a:bodyPr/>
        <a:lstStyle/>
        <a:p>
          <a:endParaRPr lang="ru-RU"/>
        </a:p>
      </dgm:t>
    </dgm:pt>
    <dgm:pt modelId="{81E0F0A3-CDD8-4FDD-A7FF-69574F392908}">
      <dgm:prSet phldrT="[Text]"/>
      <dgm:spPr/>
      <dgm:t>
        <a:bodyPr/>
        <a:lstStyle/>
        <a:p>
          <a:r>
            <a:rPr lang="en-US" dirty="0"/>
            <a:t>Memory</a:t>
          </a:r>
          <a:endParaRPr lang="ru-RU" dirty="0"/>
        </a:p>
      </dgm:t>
    </dgm:pt>
    <dgm:pt modelId="{6DF02D19-FEA5-4990-8624-9A06C35537C4}" type="parTrans" cxnId="{63957946-DFC0-4D8B-9E6A-6209265130D7}">
      <dgm:prSet/>
      <dgm:spPr/>
      <dgm:t>
        <a:bodyPr/>
        <a:lstStyle/>
        <a:p>
          <a:endParaRPr lang="ru-RU"/>
        </a:p>
      </dgm:t>
    </dgm:pt>
    <dgm:pt modelId="{7C36E15B-C501-4981-BF0A-750E87977CB2}" type="sibTrans" cxnId="{63957946-DFC0-4D8B-9E6A-6209265130D7}">
      <dgm:prSet/>
      <dgm:spPr/>
      <dgm:t>
        <a:bodyPr/>
        <a:lstStyle/>
        <a:p>
          <a:endParaRPr lang="ru-RU"/>
        </a:p>
      </dgm:t>
    </dgm:pt>
    <dgm:pt modelId="{B8B2C910-AB3B-43C6-9DF0-2A3FA7C994A2}">
      <dgm:prSet phldrT="[Text]" custT="1"/>
      <dgm:spPr/>
      <dgm:t>
        <a:bodyPr/>
        <a:lstStyle/>
        <a:p>
          <a:r>
            <a:rPr lang="en-US" sz="1800" dirty="0"/>
            <a:t>Control</a:t>
          </a:r>
          <a:endParaRPr lang="ru-RU" sz="1800" dirty="0"/>
        </a:p>
      </dgm:t>
    </dgm:pt>
    <dgm:pt modelId="{C92E9CBB-2B45-4053-B125-0879E90964E6}" type="parTrans" cxnId="{624100D8-6599-40F7-84CF-822F0341AC26}">
      <dgm:prSet/>
      <dgm:spPr/>
      <dgm:t>
        <a:bodyPr/>
        <a:lstStyle/>
        <a:p>
          <a:endParaRPr lang="ru-RU"/>
        </a:p>
      </dgm:t>
    </dgm:pt>
    <dgm:pt modelId="{8A05DC68-791D-41C4-BDD4-51570A12FEE0}" type="sibTrans" cxnId="{624100D8-6599-40F7-84CF-822F0341AC26}">
      <dgm:prSet/>
      <dgm:spPr/>
      <dgm:t>
        <a:bodyPr/>
        <a:lstStyle/>
        <a:p>
          <a:endParaRPr lang="ru-RU"/>
        </a:p>
      </dgm:t>
    </dgm:pt>
    <dgm:pt modelId="{29B10A80-29EA-4DC9-82B7-4E760FEFA753}">
      <dgm:prSet phldrT="[Text]" custT="1"/>
      <dgm:spPr/>
      <dgm:t>
        <a:bodyPr/>
        <a:lstStyle/>
        <a:p>
          <a:r>
            <a:rPr lang="en-US" sz="1800" dirty="0"/>
            <a:t>ALU</a:t>
          </a:r>
          <a:endParaRPr lang="ru-RU" sz="1800" dirty="0"/>
        </a:p>
      </dgm:t>
    </dgm:pt>
    <dgm:pt modelId="{A1ADA46B-64BC-4FC0-A530-F57121E418C8}" type="parTrans" cxnId="{F355BAD2-FAA5-44C5-9485-28529C3EBB0C}">
      <dgm:prSet/>
      <dgm:spPr/>
      <dgm:t>
        <a:bodyPr/>
        <a:lstStyle/>
        <a:p>
          <a:endParaRPr lang="ru-RU"/>
        </a:p>
      </dgm:t>
    </dgm:pt>
    <dgm:pt modelId="{787D5180-D949-4AEC-91E3-BBF873821816}" type="sibTrans" cxnId="{F355BAD2-FAA5-44C5-9485-28529C3EBB0C}">
      <dgm:prSet/>
      <dgm:spPr/>
      <dgm:t>
        <a:bodyPr/>
        <a:lstStyle/>
        <a:p>
          <a:endParaRPr lang="ru-RU"/>
        </a:p>
      </dgm:t>
    </dgm:pt>
    <dgm:pt modelId="{1EB47583-8F7C-44FB-8A99-D25FF74EDE1A}" type="pres">
      <dgm:prSet presAssocID="{3C06142A-EF69-42E5-9E19-E17E323ED95A}" presName="Name0" presStyleCnt="0">
        <dgm:presLayoutVars>
          <dgm:dir/>
          <dgm:resizeHandles val="exact"/>
        </dgm:presLayoutVars>
      </dgm:prSet>
      <dgm:spPr/>
    </dgm:pt>
    <dgm:pt modelId="{6C7AA04F-6337-4396-8190-0BFDC38BDAB0}" type="pres">
      <dgm:prSet presAssocID="{60CDADE0-2B41-46C3-930F-9AA8E9ED2BB1}" presName="node" presStyleLbl="node1" presStyleIdx="0" presStyleCnt="2">
        <dgm:presLayoutVars>
          <dgm:bulletEnabled val="1"/>
        </dgm:presLayoutVars>
      </dgm:prSet>
      <dgm:spPr/>
    </dgm:pt>
    <dgm:pt modelId="{3E7C1BD6-B41F-4266-8849-C59E1A84C608}" type="pres">
      <dgm:prSet presAssocID="{B099A897-2290-41BC-A09C-A55A0B4F8EC2}" presName="sibTrans" presStyleLbl="sibTrans2D1" presStyleIdx="0" presStyleCnt="2"/>
      <dgm:spPr/>
    </dgm:pt>
    <dgm:pt modelId="{1096ED15-5F1D-44D8-ACA2-3E0E276A3243}" type="pres">
      <dgm:prSet presAssocID="{B099A897-2290-41BC-A09C-A55A0B4F8EC2}" presName="connectorText" presStyleLbl="sibTrans2D1" presStyleIdx="0" presStyleCnt="2"/>
      <dgm:spPr/>
    </dgm:pt>
    <dgm:pt modelId="{16ABBEF8-C30E-4DEE-99CF-31DAF464654E}" type="pres">
      <dgm:prSet presAssocID="{81E0F0A3-CDD8-4FDD-A7FF-69574F392908}" presName="node" presStyleLbl="node1" presStyleIdx="1" presStyleCnt="2">
        <dgm:presLayoutVars>
          <dgm:bulletEnabled val="1"/>
        </dgm:presLayoutVars>
      </dgm:prSet>
      <dgm:spPr/>
    </dgm:pt>
    <dgm:pt modelId="{C04A9741-CBF1-4FAE-822C-1D5E4CE94BD8}" type="pres">
      <dgm:prSet presAssocID="{7C36E15B-C501-4981-BF0A-750E87977CB2}" presName="sibTrans" presStyleLbl="sibTrans2D1" presStyleIdx="1" presStyleCnt="2"/>
      <dgm:spPr/>
    </dgm:pt>
    <dgm:pt modelId="{46063440-F7D3-448D-B34E-66809713397F}" type="pres">
      <dgm:prSet presAssocID="{7C36E15B-C501-4981-BF0A-750E87977CB2}" presName="connectorText" presStyleLbl="sibTrans2D1" presStyleIdx="1" presStyleCnt="2"/>
      <dgm:spPr/>
    </dgm:pt>
  </dgm:ptLst>
  <dgm:cxnLst>
    <dgm:cxn modelId="{3D6B8018-1779-47F0-B10C-CECD22F7AC31}" srcId="{3C06142A-EF69-42E5-9E19-E17E323ED95A}" destId="{60CDADE0-2B41-46C3-930F-9AA8E9ED2BB1}" srcOrd="0" destOrd="0" parTransId="{19F84F62-A784-47BA-BD84-4C5ABC1BCB44}" sibTransId="{B099A897-2290-41BC-A09C-A55A0B4F8EC2}"/>
    <dgm:cxn modelId="{BD4BD529-D7A1-4302-8798-C6D24C98B596}" type="presOf" srcId="{B8B2C910-AB3B-43C6-9DF0-2A3FA7C994A2}" destId="{6C7AA04F-6337-4396-8190-0BFDC38BDAB0}" srcOrd="0" destOrd="1" presId="urn:microsoft.com/office/officeart/2005/8/layout/cycle7"/>
    <dgm:cxn modelId="{BB4A4F31-39B7-4B70-920E-2AA5A5A35923}" type="presOf" srcId="{7C36E15B-C501-4981-BF0A-750E87977CB2}" destId="{C04A9741-CBF1-4FAE-822C-1D5E4CE94BD8}" srcOrd="0" destOrd="0" presId="urn:microsoft.com/office/officeart/2005/8/layout/cycle7"/>
    <dgm:cxn modelId="{63957946-DFC0-4D8B-9E6A-6209265130D7}" srcId="{3C06142A-EF69-42E5-9E19-E17E323ED95A}" destId="{81E0F0A3-CDD8-4FDD-A7FF-69574F392908}" srcOrd="1" destOrd="0" parTransId="{6DF02D19-FEA5-4990-8624-9A06C35537C4}" sibTransId="{7C36E15B-C501-4981-BF0A-750E87977CB2}"/>
    <dgm:cxn modelId="{8C862D4D-4A39-4413-8D2A-5B4DE049AD84}" type="presOf" srcId="{3C06142A-EF69-42E5-9E19-E17E323ED95A}" destId="{1EB47583-8F7C-44FB-8A99-D25FF74EDE1A}" srcOrd="0" destOrd="0" presId="urn:microsoft.com/office/officeart/2005/8/layout/cycle7"/>
    <dgm:cxn modelId="{B41AB64D-5A6B-4BC4-94FE-A94C2CC3656D}" type="presOf" srcId="{B099A897-2290-41BC-A09C-A55A0B4F8EC2}" destId="{1096ED15-5F1D-44D8-ACA2-3E0E276A3243}" srcOrd="1" destOrd="0" presId="urn:microsoft.com/office/officeart/2005/8/layout/cycle7"/>
    <dgm:cxn modelId="{CBFFF0A8-ECB8-4B07-AEE3-B77B324B06F6}" type="presOf" srcId="{81E0F0A3-CDD8-4FDD-A7FF-69574F392908}" destId="{16ABBEF8-C30E-4DEE-99CF-31DAF464654E}" srcOrd="0" destOrd="0" presId="urn:microsoft.com/office/officeart/2005/8/layout/cycle7"/>
    <dgm:cxn modelId="{521F64B9-E654-4E89-AB6B-D9A90D0CE48B}" type="presOf" srcId="{29B10A80-29EA-4DC9-82B7-4E760FEFA753}" destId="{6C7AA04F-6337-4396-8190-0BFDC38BDAB0}" srcOrd="0" destOrd="2" presId="urn:microsoft.com/office/officeart/2005/8/layout/cycle7"/>
    <dgm:cxn modelId="{5598CAB9-DD20-42A2-958D-E39C1020F362}" type="presOf" srcId="{60CDADE0-2B41-46C3-930F-9AA8E9ED2BB1}" destId="{6C7AA04F-6337-4396-8190-0BFDC38BDAB0}" srcOrd="0" destOrd="0" presId="urn:microsoft.com/office/officeart/2005/8/layout/cycle7"/>
    <dgm:cxn modelId="{DB082EC1-62A0-4C9B-B13A-CF75AC742676}" type="presOf" srcId="{7C36E15B-C501-4981-BF0A-750E87977CB2}" destId="{46063440-F7D3-448D-B34E-66809713397F}" srcOrd="1" destOrd="0" presId="urn:microsoft.com/office/officeart/2005/8/layout/cycle7"/>
    <dgm:cxn modelId="{F355BAD2-FAA5-44C5-9485-28529C3EBB0C}" srcId="{60CDADE0-2B41-46C3-930F-9AA8E9ED2BB1}" destId="{29B10A80-29EA-4DC9-82B7-4E760FEFA753}" srcOrd="1" destOrd="0" parTransId="{A1ADA46B-64BC-4FC0-A530-F57121E418C8}" sibTransId="{787D5180-D949-4AEC-91E3-BBF873821816}"/>
    <dgm:cxn modelId="{624100D8-6599-40F7-84CF-822F0341AC26}" srcId="{60CDADE0-2B41-46C3-930F-9AA8E9ED2BB1}" destId="{B8B2C910-AB3B-43C6-9DF0-2A3FA7C994A2}" srcOrd="0" destOrd="0" parTransId="{C92E9CBB-2B45-4053-B125-0879E90964E6}" sibTransId="{8A05DC68-791D-41C4-BDD4-51570A12FEE0}"/>
    <dgm:cxn modelId="{9180E8F0-F8B2-4B1F-BD27-6559D364B806}" type="presOf" srcId="{B099A897-2290-41BC-A09C-A55A0B4F8EC2}" destId="{3E7C1BD6-B41F-4266-8849-C59E1A84C608}" srcOrd="0" destOrd="0" presId="urn:microsoft.com/office/officeart/2005/8/layout/cycle7"/>
    <dgm:cxn modelId="{3073F5C6-2D3C-43B7-8E3E-36C37CE5D1F0}" type="presParOf" srcId="{1EB47583-8F7C-44FB-8A99-D25FF74EDE1A}" destId="{6C7AA04F-6337-4396-8190-0BFDC38BDAB0}" srcOrd="0" destOrd="0" presId="urn:microsoft.com/office/officeart/2005/8/layout/cycle7"/>
    <dgm:cxn modelId="{9C03AA5D-AAB9-4B1B-A1E4-0399746FBFD0}" type="presParOf" srcId="{1EB47583-8F7C-44FB-8A99-D25FF74EDE1A}" destId="{3E7C1BD6-B41F-4266-8849-C59E1A84C608}" srcOrd="1" destOrd="0" presId="urn:microsoft.com/office/officeart/2005/8/layout/cycle7"/>
    <dgm:cxn modelId="{9FEA7AFA-7D9D-465E-9F9F-FAF2B9C4F596}" type="presParOf" srcId="{3E7C1BD6-B41F-4266-8849-C59E1A84C608}" destId="{1096ED15-5F1D-44D8-ACA2-3E0E276A3243}" srcOrd="0" destOrd="0" presId="urn:microsoft.com/office/officeart/2005/8/layout/cycle7"/>
    <dgm:cxn modelId="{B8A39DF7-D134-4722-92DE-8623BE70EDD8}" type="presParOf" srcId="{1EB47583-8F7C-44FB-8A99-D25FF74EDE1A}" destId="{16ABBEF8-C30E-4DEE-99CF-31DAF464654E}" srcOrd="2" destOrd="0" presId="urn:microsoft.com/office/officeart/2005/8/layout/cycle7"/>
    <dgm:cxn modelId="{3787CEBF-FE92-4245-AD30-8241DD5DACCB}" type="presParOf" srcId="{1EB47583-8F7C-44FB-8A99-D25FF74EDE1A}" destId="{C04A9741-CBF1-4FAE-822C-1D5E4CE94BD8}" srcOrd="3" destOrd="0" presId="urn:microsoft.com/office/officeart/2005/8/layout/cycle7"/>
    <dgm:cxn modelId="{2DEED7FC-9104-4907-8A20-C55A8F9E949D}" type="presParOf" srcId="{C04A9741-CBF1-4FAE-822C-1D5E4CE94BD8}" destId="{46063440-F7D3-448D-B34E-66809713397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0097F-B415-4B6B-B326-E22D6A216D96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D977679-A1F1-4F77-B5F7-D8452AC00735}">
      <dgm:prSet phldrT="[Text]"/>
      <dgm:spPr/>
      <dgm:t>
        <a:bodyPr/>
        <a:lstStyle/>
        <a:p>
          <a:r>
            <a:rPr lang="en-US" dirty="0"/>
            <a:t>Control</a:t>
          </a:r>
          <a:endParaRPr lang="ru-RU" dirty="0"/>
        </a:p>
      </dgm:t>
    </dgm:pt>
    <dgm:pt modelId="{0A586F45-4204-44F1-B676-D79062F06E78}" type="parTrans" cxnId="{D2870418-DA07-4E3C-995D-041E9299B43A}">
      <dgm:prSet/>
      <dgm:spPr/>
      <dgm:t>
        <a:bodyPr/>
        <a:lstStyle/>
        <a:p>
          <a:endParaRPr lang="ru-RU"/>
        </a:p>
      </dgm:t>
    </dgm:pt>
    <dgm:pt modelId="{A2F0A206-88E2-4CE9-AC5A-53E4D5189A0F}" type="sibTrans" cxnId="{D2870418-DA07-4E3C-995D-041E9299B43A}">
      <dgm:prSet/>
      <dgm:spPr/>
      <dgm:t>
        <a:bodyPr/>
        <a:lstStyle/>
        <a:p>
          <a:endParaRPr lang="ru-RU"/>
        </a:p>
      </dgm:t>
    </dgm:pt>
    <dgm:pt modelId="{348668BB-67DE-4AE2-B29E-E22F1DD396D6}">
      <dgm:prSet phldrT="[Text]"/>
      <dgm:spPr/>
      <dgm:t>
        <a:bodyPr/>
        <a:lstStyle/>
        <a:p>
          <a:r>
            <a:rPr lang="en-US" dirty="0"/>
            <a:t>ALU</a:t>
          </a:r>
          <a:endParaRPr lang="ru-RU" dirty="0"/>
        </a:p>
      </dgm:t>
    </dgm:pt>
    <dgm:pt modelId="{2CE1EA68-FFF0-4738-A6F3-7BF481F30909}" type="parTrans" cxnId="{E6DDD7C5-6B76-48E5-B428-294CCCC249BB}">
      <dgm:prSet/>
      <dgm:spPr/>
      <dgm:t>
        <a:bodyPr/>
        <a:lstStyle/>
        <a:p>
          <a:endParaRPr lang="ru-RU"/>
        </a:p>
      </dgm:t>
    </dgm:pt>
    <dgm:pt modelId="{B29858AA-0FE1-4ED3-AFD5-54A0FCCC2B76}" type="sibTrans" cxnId="{E6DDD7C5-6B76-48E5-B428-294CCCC249BB}">
      <dgm:prSet/>
      <dgm:spPr/>
      <dgm:t>
        <a:bodyPr/>
        <a:lstStyle/>
        <a:p>
          <a:endParaRPr lang="ru-RU"/>
        </a:p>
      </dgm:t>
    </dgm:pt>
    <dgm:pt modelId="{DA92CE6E-A1E2-4DEE-BD64-515175712AFA}">
      <dgm:prSet phldrT="[Text]"/>
      <dgm:spPr/>
      <dgm:t>
        <a:bodyPr/>
        <a:lstStyle/>
        <a:p>
          <a:r>
            <a:rPr lang="en-US" dirty="0"/>
            <a:t>Data</a:t>
          </a:r>
          <a:endParaRPr lang="ru-RU" dirty="0"/>
        </a:p>
      </dgm:t>
    </dgm:pt>
    <dgm:pt modelId="{2CE93BAC-B314-44FE-8B1D-F66A91101D06}" type="parTrans" cxnId="{60E049A8-871B-49AE-8DAC-EF1C2B440BF3}">
      <dgm:prSet/>
      <dgm:spPr/>
      <dgm:t>
        <a:bodyPr/>
        <a:lstStyle/>
        <a:p>
          <a:endParaRPr lang="ru-RU"/>
        </a:p>
      </dgm:t>
    </dgm:pt>
    <dgm:pt modelId="{887E87B0-8B93-4A05-ABA7-57092A0685F2}" type="sibTrans" cxnId="{60E049A8-871B-49AE-8DAC-EF1C2B440BF3}">
      <dgm:prSet/>
      <dgm:spPr/>
      <dgm:t>
        <a:bodyPr/>
        <a:lstStyle/>
        <a:p>
          <a:endParaRPr lang="ru-RU"/>
        </a:p>
      </dgm:t>
    </dgm:pt>
    <dgm:pt modelId="{5BB3808D-2904-49A6-AE39-5C602D43A65F}">
      <dgm:prSet phldrT="[Text]"/>
      <dgm:spPr/>
      <dgm:t>
        <a:bodyPr/>
        <a:lstStyle/>
        <a:p>
          <a:r>
            <a:rPr lang="en-US" dirty="0"/>
            <a:t>I/O</a:t>
          </a:r>
          <a:endParaRPr lang="ru-RU" dirty="0"/>
        </a:p>
      </dgm:t>
    </dgm:pt>
    <dgm:pt modelId="{832749F1-9C9B-4788-9D53-4675AAF269E6}" type="parTrans" cxnId="{91FAEE12-C869-4DC0-8D5B-08D5F4FDF9B9}">
      <dgm:prSet/>
      <dgm:spPr/>
      <dgm:t>
        <a:bodyPr/>
        <a:lstStyle/>
        <a:p>
          <a:endParaRPr lang="ru-RU"/>
        </a:p>
      </dgm:t>
    </dgm:pt>
    <dgm:pt modelId="{0B8C5367-0AB5-4F42-B180-47D321AB4B35}" type="sibTrans" cxnId="{91FAEE12-C869-4DC0-8D5B-08D5F4FDF9B9}">
      <dgm:prSet/>
      <dgm:spPr/>
      <dgm:t>
        <a:bodyPr/>
        <a:lstStyle/>
        <a:p>
          <a:endParaRPr lang="ru-RU"/>
        </a:p>
      </dgm:t>
    </dgm:pt>
    <dgm:pt modelId="{BAF8ECCA-55BA-4E95-B8AF-99CE7AC1A939}">
      <dgm:prSet phldrT="[Text]"/>
      <dgm:spPr/>
      <dgm:t>
        <a:bodyPr/>
        <a:lstStyle/>
        <a:p>
          <a:r>
            <a:rPr lang="en-US" dirty="0"/>
            <a:t>Com-</a:t>
          </a:r>
          <a:r>
            <a:rPr lang="en-US" dirty="0" err="1"/>
            <a:t>mands</a:t>
          </a:r>
          <a:endParaRPr lang="ru-RU" dirty="0"/>
        </a:p>
      </dgm:t>
    </dgm:pt>
    <dgm:pt modelId="{D2E43B77-1151-4545-9F9F-A466A0A9C808}" type="parTrans" cxnId="{44C24A34-0DBC-4509-9EAC-9F9E1EC654E1}">
      <dgm:prSet/>
      <dgm:spPr/>
      <dgm:t>
        <a:bodyPr/>
        <a:lstStyle/>
        <a:p>
          <a:endParaRPr lang="ru-RU"/>
        </a:p>
      </dgm:t>
    </dgm:pt>
    <dgm:pt modelId="{621EF4B3-0CC8-49D4-9BE4-7C5A2F651516}" type="sibTrans" cxnId="{44C24A34-0DBC-4509-9EAC-9F9E1EC654E1}">
      <dgm:prSet/>
      <dgm:spPr/>
      <dgm:t>
        <a:bodyPr/>
        <a:lstStyle/>
        <a:p>
          <a:endParaRPr lang="ru-RU"/>
        </a:p>
      </dgm:t>
    </dgm:pt>
    <dgm:pt modelId="{9890EC70-EA4E-4A2D-82B4-3BA389CB3441}" type="pres">
      <dgm:prSet presAssocID="{B2C0097F-B415-4B6B-B326-E22D6A216D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3887C2-4A0B-4A8C-AAEB-F51604ED90FD}" type="pres">
      <dgm:prSet presAssocID="{ED977679-A1F1-4F77-B5F7-D8452AC00735}" presName="centerShape" presStyleLbl="node0" presStyleIdx="0" presStyleCnt="1"/>
      <dgm:spPr/>
    </dgm:pt>
    <dgm:pt modelId="{C5FF7267-3017-4991-B5E5-D94EEB161F15}" type="pres">
      <dgm:prSet presAssocID="{2CE1EA68-FFF0-4738-A6F3-7BF481F30909}" presName="parTrans" presStyleLbl="bgSibTrans2D1" presStyleIdx="0" presStyleCnt="4"/>
      <dgm:spPr/>
    </dgm:pt>
    <dgm:pt modelId="{FA1EF707-EF74-42A1-8630-D99E7080500E}" type="pres">
      <dgm:prSet presAssocID="{348668BB-67DE-4AE2-B29E-E22F1DD396D6}" presName="node" presStyleLbl="node1" presStyleIdx="0" presStyleCnt="4">
        <dgm:presLayoutVars>
          <dgm:bulletEnabled val="1"/>
        </dgm:presLayoutVars>
      </dgm:prSet>
      <dgm:spPr/>
    </dgm:pt>
    <dgm:pt modelId="{4ADF6D5B-75BC-4640-8DC3-55ACD50F4B18}" type="pres">
      <dgm:prSet presAssocID="{2CE93BAC-B314-44FE-8B1D-F66A91101D06}" presName="parTrans" presStyleLbl="bgSibTrans2D1" presStyleIdx="1" presStyleCnt="4"/>
      <dgm:spPr/>
    </dgm:pt>
    <dgm:pt modelId="{2CDFC3B9-B70D-4190-87E1-AE7217D0EC1B}" type="pres">
      <dgm:prSet presAssocID="{DA92CE6E-A1E2-4DEE-BD64-515175712AFA}" presName="node" presStyleLbl="node1" presStyleIdx="1" presStyleCnt="4">
        <dgm:presLayoutVars>
          <dgm:bulletEnabled val="1"/>
        </dgm:presLayoutVars>
      </dgm:prSet>
      <dgm:spPr/>
    </dgm:pt>
    <dgm:pt modelId="{2BCF403B-FF68-4B7D-8F89-7BBEB2D00BB4}" type="pres">
      <dgm:prSet presAssocID="{832749F1-9C9B-4788-9D53-4675AAF269E6}" presName="parTrans" presStyleLbl="bgSibTrans2D1" presStyleIdx="2" presStyleCnt="4"/>
      <dgm:spPr/>
    </dgm:pt>
    <dgm:pt modelId="{BF281204-22B6-4035-BD00-CEB627B43A2C}" type="pres">
      <dgm:prSet presAssocID="{5BB3808D-2904-49A6-AE39-5C602D43A65F}" presName="node" presStyleLbl="node1" presStyleIdx="2" presStyleCnt="4">
        <dgm:presLayoutVars>
          <dgm:bulletEnabled val="1"/>
        </dgm:presLayoutVars>
      </dgm:prSet>
      <dgm:spPr/>
    </dgm:pt>
    <dgm:pt modelId="{F16E7A64-39ED-4F1F-8F98-85428C6F58FE}" type="pres">
      <dgm:prSet presAssocID="{D2E43B77-1151-4545-9F9F-A466A0A9C808}" presName="parTrans" presStyleLbl="bgSibTrans2D1" presStyleIdx="3" presStyleCnt="4"/>
      <dgm:spPr/>
    </dgm:pt>
    <dgm:pt modelId="{A7C5EF90-DCF7-470E-8A0C-A9FA636BBD57}" type="pres">
      <dgm:prSet presAssocID="{BAF8ECCA-55BA-4E95-B8AF-99CE7AC1A939}" presName="node" presStyleLbl="node1" presStyleIdx="3" presStyleCnt="4">
        <dgm:presLayoutVars>
          <dgm:bulletEnabled val="1"/>
        </dgm:presLayoutVars>
      </dgm:prSet>
      <dgm:spPr/>
    </dgm:pt>
  </dgm:ptLst>
  <dgm:cxnLst>
    <dgm:cxn modelId="{91FAEE12-C869-4DC0-8D5B-08D5F4FDF9B9}" srcId="{ED977679-A1F1-4F77-B5F7-D8452AC00735}" destId="{5BB3808D-2904-49A6-AE39-5C602D43A65F}" srcOrd="2" destOrd="0" parTransId="{832749F1-9C9B-4788-9D53-4675AAF269E6}" sibTransId="{0B8C5367-0AB5-4F42-B180-47D321AB4B35}"/>
    <dgm:cxn modelId="{D2870418-DA07-4E3C-995D-041E9299B43A}" srcId="{B2C0097F-B415-4B6B-B326-E22D6A216D96}" destId="{ED977679-A1F1-4F77-B5F7-D8452AC00735}" srcOrd="0" destOrd="0" parTransId="{0A586F45-4204-44F1-B676-D79062F06E78}" sibTransId="{A2F0A206-88E2-4CE9-AC5A-53E4D5189A0F}"/>
    <dgm:cxn modelId="{8FE7C219-5AA5-4369-BF0A-59B94409CE8D}" type="presOf" srcId="{2CE93BAC-B314-44FE-8B1D-F66A91101D06}" destId="{4ADF6D5B-75BC-4640-8DC3-55ACD50F4B18}" srcOrd="0" destOrd="0" presId="urn:microsoft.com/office/officeart/2005/8/layout/radial4"/>
    <dgm:cxn modelId="{525C2831-FD1E-43C7-9806-00CE2477093A}" type="presOf" srcId="{B2C0097F-B415-4B6B-B326-E22D6A216D96}" destId="{9890EC70-EA4E-4A2D-82B4-3BA389CB3441}" srcOrd="0" destOrd="0" presId="urn:microsoft.com/office/officeart/2005/8/layout/radial4"/>
    <dgm:cxn modelId="{44C24A34-0DBC-4509-9EAC-9F9E1EC654E1}" srcId="{ED977679-A1F1-4F77-B5F7-D8452AC00735}" destId="{BAF8ECCA-55BA-4E95-B8AF-99CE7AC1A939}" srcOrd="3" destOrd="0" parTransId="{D2E43B77-1151-4545-9F9F-A466A0A9C808}" sibTransId="{621EF4B3-0CC8-49D4-9BE4-7C5A2F651516}"/>
    <dgm:cxn modelId="{C7713042-E97B-4E26-B964-C630156E62C2}" type="presOf" srcId="{2CE1EA68-FFF0-4738-A6F3-7BF481F30909}" destId="{C5FF7267-3017-4991-B5E5-D94EEB161F15}" srcOrd="0" destOrd="0" presId="urn:microsoft.com/office/officeart/2005/8/layout/radial4"/>
    <dgm:cxn modelId="{7940334A-0427-48E2-B7F9-DB34CBA01AD7}" type="presOf" srcId="{D2E43B77-1151-4545-9F9F-A466A0A9C808}" destId="{F16E7A64-39ED-4F1F-8F98-85428C6F58FE}" srcOrd="0" destOrd="0" presId="urn:microsoft.com/office/officeart/2005/8/layout/radial4"/>
    <dgm:cxn modelId="{9F88E76B-F109-4058-8398-BFADEEAA44AA}" type="presOf" srcId="{5BB3808D-2904-49A6-AE39-5C602D43A65F}" destId="{BF281204-22B6-4035-BD00-CEB627B43A2C}" srcOrd="0" destOrd="0" presId="urn:microsoft.com/office/officeart/2005/8/layout/radial4"/>
    <dgm:cxn modelId="{9D5A5DA3-98BA-4CE8-8E2A-3053F6319D21}" type="presOf" srcId="{DA92CE6E-A1E2-4DEE-BD64-515175712AFA}" destId="{2CDFC3B9-B70D-4190-87E1-AE7217D0EC1B}" srcOrd="0" destOrd="0" presId="urn:microsoft.com/office/officeart/2005/8/layout/radial4"/>
    <dgm:cxn modelId="{AED294A4-BF44-4E78-9A54-F3DE5ABD88B2}" type="presOf" srcId="{832749F1-9C9B-4788-9D53-4675AAF269E6}" destId="{2BCF403B-FF68-4B7D-8F89-7BBEB2D00BB4}" srcOrd="0" destOrd="0" presId="urn:microsoft.com/office/officeart/2005/8/layout/radial4"/>
    <dgm:cxn modelId="{60E049A8-871B-49AE-8DAC-EF1C2B440BF3}" srcId="{ED977679-A1F1-4F77-B5F7-D8452AC00735}" destId="{DA92CE6E-A1E2-4DEE-BD64-515175712AFA}" srcOrd="1" destOrd="0" parTransId="{2CE93BAC-B314-44FE-8B1D-F66A91101D06}" sibTransId="{887E87B0-8B93-4A05-ABA7-57092A0685F2}"/>
    <dgm:cxn modelId="{C090C8C4-FC82-4747-AED2-291846D24276}" type="presOf" srcId="{BAF8ECCA-55BA-4E95-B8AF-99CE7AC1A939}" destId="{A7C5EF90-DCF7-470E-8A0C-A9FA636BBD57}" srcOrd="0" destOrd="0" presId="urn:microsoft.com/office/officeart/2005/8/layout/radial4"/>
    <dgm:cxn modelId="{E6DDD7C5-6B76-48E5-B428-294CCCC249BB}" srcId="{ED977679-A1F1-4F77-B5F7-D8452AC00735}" destId="{348668BB-67DE-4AE2-B29E-E22F1DD396D6}" srcOrd="0" destOrd="0" parTransId="{2CE1EA68-FFF0-4738-A6F3-7BF481F30909}" sibTransId="{B29858AA-0FE1-4ED3-AFD5-54A0FCCC2B76}"/>
    <dgm:cxn modelId="{38DF42C6-87F6-4987-A5E6-556BC9D71635}" type="presOf" srcId="{ED977679-A1F1-4F77-B5F7-D8452AC00735}" destId="{543887C2-4A0B-4A8C-AAEB-F51604ED90FD}" srcOrd="0" destOrd="0" presId="urn:microsoft.com/office/officeart/2005/8/layout/radial4"/>
    <dgm:cxn modelId="{1BFA61FE-43DB-44A8-B06D-9A40B7FF7CBE}" type="presOf" srcId="{348668BB-67DE-4AE2-B29E-E22F1DD396D6}" destId="{FA1EF707-EF74-42A1-8630-D99E7080500E}" srcOrd="0" destOrd="0" presId="urn:microsoft.com/office/officeart/2005/8/layout/radial4"/>
    <dgm:cxn modelId="{449A6D50-33CF-47AA-A0C3-F7EFE18B12BF}" type="presParOf" srcId="{9890EC70-EA4E-4A2D-82B4-3BA389CB3441}" destId="{543887C2-4A0B-4A8C-AAEB-F51604ED90FD}" srcOrd="0" destOrd="0" presId="urn:microsoft.com/office/officeart/2005/8/layout/radial4"/>
    <dgm:cxn modelId="{E1DC80BD-93EA-4BFD-B575-8E893C903AAC}" type="presParOf" srcId="{9890EC70-EA4E-4A2D-82B4-3BA389CB3441}" destId="{C5FF7267-3017-4991-B5E5-D94EEB161F15}" srcOrd="1" destOrd="0" presId="urn:microsoft.com/office/officeart/2005/8/layout/radial4"/>
    <dgm:cxn modelId="{16530DF2-9A97-4C02-AD3F-DF51CC8DA450}" type="presParOf" srcId="{9890EC70-EA4E-4A2D-82B4-3BA389CB3441}" destId="{FA1EF707-EF74-42A1-8630-D99E7080500E}" srcOrd="2" destOrd="0" presId="urn:microsoft.com/office/officeart/2005/8/layout/radial4"/>
    <dgm:cxn modelId="{FACC32A8-3823-42C0-9CF5-BBCA58D1EFC6}" type="presParOf" srcId="{9890EC70-EA4E-4A2D-82B4-3BA389CB3441}" destId="{4ADF6D5B-75BC-4640-8DC3-55ACD50F4B18}" srcOrd="3" destOrd="0" presId="urn:microsoft.com/office/officeart/2005/8/layout/radial4"/>
    <dgm:cxn modelId="{295D1FA0-5891-4B2E-9C92-83AD79999CA0}" type="presParOf" srcId="{9890EC70-EA4E-4A2D-82B4-3BA389CB3441}" destId="{2CDFC3B9-B70D-4190-87E1-AE7217D0EC1B}" srcOrd="4" destOrd="0" presId="urn:microsoft.com/office/officeart/2005/8/layout/radial4"/>
    <dgm:cxn modelId="{0A8A7C2E-F2BB-4601-927C-05DA33E6B935}" type="presParOf" srcId="{9890EC70-EA4E-4A2D-82B4-3BA389CB3441}" destId="{2BCF403B-FF68-4B7D-8F89-7BBEB2D00BB4}" srcOrd="5" destOrd="0" presId="urn:microsoft.com/office/officeart/2005/8/layout/radial4"/>
    <dgm:cxn modelId="{C668FF37-794F-4472-B5E7-8219976E992D}" type="presParOf" srcId="{9890EC70-EA4E-4A2D-82B4-3BA389CB3441}" destId="{BF281204-22B6-4035-BD00-CEB627B43A2C}" srcOrd="6" destOrd="0" presId="urn:microsoft.com/office/officeart/2005/8/layout/radial4"/>
    <dgm:cxn modelId="{C0802B72-4881-4C99-AE2D-37243E1FA282}" type="presParOf" srcId="{9890EC70-EA4E-4A2D-82B4-3BA389CB3441}" destId="{F16E7A64-39ED-4F1F-8F98-85428C6F58FE}" srcOrd="7" destOrd="0" presId="urn:microsoft.com/office/officeart/2005/8/layout/radial4"/>
    <dgm:cxn modelId="{E535881C-AAE2-44C4-A6E9-7D7C86050428}" type="presParOf" srcId="{9890EC70-EA4E-4A2D-82B4-3BA389CB3441}" destId="{A7C5EF90-DCF7-470E-8A0C-A9FA636BBD5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0097F-B415-4B6B-B326-E22D6A216D96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D977679-A1F1-4F77-B5F7-D8452AC00735}">
      <dgm:prSet phldrT="[Text]"/>
      <dgm:spPr/>
      <dgm:t>
        <a:bodyPr/>
        <a:lstStyle/>
        <a:p>
          <a:r>
            <a:rPr lang="en-US" dirty="0"/>
            <a:t>Control</a:t>
          </a:r>
          <a:endParaRPr lang="ru-RU" dirty="0"/>
        </a:p>
      </dgm:t>
    </dgm:pt>
    <dgm:pt modelId="{0A586F45-4204-44F1-B676-D79062F06E78}" type="parTrans" cxnId="{D2870418-DA07-4E3C-995D-041E9299B43A}">
      <dgm:prSet/>
      <dgm:spPr/>
      <dgm:t>
        <a:bodyPr/>
        <a:lstStyle/>
        <a:p>
          <a:endParaRPr lang="ru-RU"/>
        </a:p>
      </dgm:t>
    </dgm:pt>
    <dgm:pt modelId="{A2F0A206-88E2-4CE9-AC5A-53E4D5189A0F}" type="sibTrans" cxnId="{D2870418-DA07-4E3C-995D-041E9299B43A}">
      <dgm:prSet/>
      <dgm:spPr/>
      <dgm:t>
        <a:bodyPr/>
        <a:lstStyle/>
        <a:p>
          <a:endParaRPr lang="ru-RU"/>
        </a:p>
      </dgm:t>
    </dgm:pt>
    <dgm:pt modelId="{348668BB-67DE-4AE2-B29E-E22F1DD396D6}">
      <dgm:prSet phldrT="[Text]"/>
      <dgm:spPr/>
      <dgm:t>
        <a:bodyPr/>
        <a:lstStyle/>
        <a:p>
          <a:r>
            <a:rPr lang="en-US" dirty="0"/>
            <a:t>ALU</a:t>
          </a:r>
          <a:endParaRPr lang="ru-RU" dirty="0"/>
        </a:p>
      </dgm:t>
    </dgm:pt>
    <dgm:pt modelId="{2CE1EA68-FFF0-4738-A6F3-7BF481F30909}" type="parTrans" cxnId="{E6DDD7C5-6B76-48E5-B428-294CCCC249BB}">
      <dgm:prSet/>
      <dgm:spPr/>
      <dgm:t>
        <a:bodyPr/>
        <a:lstStyle/>
        <a:p>
          <a:endParaRPr lang="ru-RU"/>
        </a:p>
      </dgm:t>
    </dgm:pt>
    <dgm:pt modelId="{B29858AA-0FE1-4ED3-AFD5-54A0FCCC2B76}" type="sibTrans" cxnId="{E6DDD7C5-6B76-48E5-B428-294CCCC249BB}">
      <dgm:prSet/>
      <dgm:spPr/>
      <dgm:t>
        <a:bodyPr/>
        <a:lstStyle/>
        <a:p>
          <a:endParaRPr lang="ru-RU"/>
        </a:p>
      </dgm:t>
    </dgm:pt>
    <dgm:pt modelId="{DA92CE6E-A1E2-4DEE-BD64-515175712AFA}">
      <dgm:prSet phldrT="[Text]"/>
      <dgm:spPr/>
      <dgm:t>
        <a:bodyPr/>
        <a:lstStyle/>
        <a:p>
          <a:r>
            <a:rPr lang="en-US" dirty="0"/>
            <a:t>Data</a:t>
          </a:r>
          <a:endParaRPr lang="ru-RU" dirty="0"/>
        </a:p>
      </dgm:t>
    </dgm:pt>
    <dgm:pt modelId="{2CE93BAC-B314-44FE-8B1D-F66A91101D06}" type="parTrans" cxnId="{60E049A8-871B-49AE-8DAC-EF1C2B440BF3}">
      <dgm:prSet/>
      <dgm:spPr/>
      <dgm:t>
        <a:bodyPr/>
        <a:lstStyle/>
        <a:p>
          <a:endParaRPr lang="ru-RU"/>
        </a:p>
      </dgm:t>
    </dgm:pt>
    <dgm:pt modelId="{887E87B0-8B93-4A05-ABA7-57092A0685F2}" type="sibTrans" cxnId="{60E049A8-871B-49AE-8DAC-EF1C2B440BF3}">
      <dgm:prSet/>
      <dgm:spPr/>
      <dgm:t>
        <a:bodyPr/>
        <a:lstStyle/>
        <a:p>
          <a:endParaRPr lang="ru-RU"/>
        </a:p>
      </dgm:t>
    </dgm:pt>
    <dgm:pt modelId="{BAF8ECCA-55BA-4E95-B8AF-99CE7AC1A939}">
      <dgm:prSet phldrT="[Text]"/>
      <dgm:spPr/>
      <dgm:t>
        <a:bodyPr/>
        <a:lstStyle/>
        <a:p>
          <a:r>
            <a:rPr lang="en-US" dirty="0"/>
            <a:t>I/O</a:t>
          </a:r>
          <a:endParaRPr lang="ru-RU" dirty="0"/>
        </a:p>
      </dgm:t>
    </dgm:pt>
    <dgm:pt modelId="{D2E43B77-1151-4545-9F9F-A466A0A9C808}" type="parTrans" cxnId="{44C24A34-0DBC-4509-9EAC-9F9E1EC654E1}">
      <dgm:prSet/>
      <dgm:spPr/>
      <dgm:t>
        <a:bodyPr/>
        <a:lstStyle/>
        <a:p>
          <a:endParaRPr lang="ru-RU"/>
        </a:p>
      </dgm:t>
    </dgm:pt>
    <dgm:pt modelId="{621EF4B3-0CC8-49D4-9BE4-7C5A2F651516}" type="sibTrans" cxnId="{44C24A34-0DBC-4509-9EAC-9F9E1EC654E1}">
      <dgm:prSet/>
      <dgm:spPr/>
      <dgm:t>
        <a:bodyPr/>
        <a:lstStyle/>
        <a:p>
          <a:endParaRPr lang="ru-RU"/>
        </a:p>
      </dgm:t>
    </dgm:pt>
    <dgm:pt modelId="{1BEF188B-0D1D-41E1-975F-C76D9CE96862}">
      <dgm:prSet/>
      <dgm:spPr/>
      <dgm:t>
        <a:bodyPr/>
        <a:lstStyle/>
        <a:p>
          <a:r>
            <a:rPr lang="en-US" dirty="0"/>
            <a:t>Com-</a:t>
          </a:r>
          <a:r>
            <a:rPr lang="en-US" dirty="0" err="1"/>
            <a:t>mands</a:t>
          </a:r>
          <a:endParaRPr lang="ru-RU" dirty="0"/>
        </a:p>
      </dgm:t>
    </dgm:pt>
    <dgm:pt modelId="{FD0F99B7-00FE-40A7-A88E-B925F1F295D5}" type="parTrans" cxnId="{F8849A87-DDF1-4C27-BE23-03E09E8442FE}">
      <dgm:prSet/>
      <dgm:spPr/>
      <dgm:t>
        <a:bodyPr/>
        <a:lstStyle/>
        <a:p>
          <a:endParaRPr lang="ru-RU"/>
        </a:p>
      </dgm:t>
    </dgm:pt>
    <dgm:pt modelId="{A90E1EAA-97FA-4C43-8842-BD5FD5F1F1BC}" type="sibTrans" cxnId="{F8849A87-DDF1-4C27-BE23-03E09E8442FE}">
      <dgm:prSet/>
      <dgm:spPr/>
      <dgm:t>
        <a:bodyPr/>
        <a:lstStyle/>
        <a:p>
          <a:endParaRPr lang="ru-RU"/>
        </a:p>
      </dgm:t>
    </dgm:pt>
    <dgm:pt modelId="{093588D5-0F7B-4BA9-BEF4-7F5138EFAA18}" type="pres">
      <dgm:prSet presAssocID="{B2C0097F-B415-4B6B-B326-E22D6A216D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DEDE2A-8648-4E49-B2E6-13866CF282AE}" type="pres">
      <dgm:prSet presAssocID="{ED977679-A1F1-4F77-B5F7-D8452AC00735}" presName="centerShape" presStyleLbl="node0" presStyleIdx="0" presStyleCnt="1"/>
      <dgm:spPr/>
    </dgm:pt>
    <dgm:pt modelId="{87C89756-C4A8-47D1-8B33-D85EF11308CC}" type="pres">
      <dgm:prSet presAssocID="{2CE1EA68-FFF0-4738-A6F3-7BF481F30909}" presName="parTrans" presStyleLbl="bgSibTrans2D1" presStyleIdx="0" presStyleCnt="4"/>
      <dgm:spPr/>
    </dgm:pt>
    <dgm:pt modelId="{196994FD-C198-4E5F-B5B2-2B382AFDED40}" type="pres">
      <dgm:prSet presAssocID="{348668BB-67DE-4AE2-B29E-E22F1DD396D6}" presName="node" presStyleLbl="node1" presStyleIdx="0" presStyleCnt="4">
        <dgm:presLayoutVars>
          <dgm:bulletEnabled val="1"/>
        </dgm:presLayoutVars>
      </dgm:prSet>
      <dgm:spPr/>
    </dgm:pt>
    <dgm:pt modelId="{55D0690B-13EC-4742-BF6E-D29135B4D8AF}" type="pres">
      <dgm:prSet presAssocID="{2CE93BAC-B314-44FE-8B1D-F66A91101D06}" presName="parTrans" presStyleLbl="bgSibTrans2D1" presStyleIdx="1" presStyleCnt="4"/>
      <dgm:spPr/>
    </dgm:pt>
    <dgm:pt modelId="{79852772-B09F-4FB3-9182-AE85936DF973}" type="pres">
      <dgm:prSet presAssocID="{DA92CE6E-A1E2-4DEE-BD64-515175712AFA}" presName="node" presStyleLbl="node1" presStyleIdx="1" presStyleCnt="4">
        <dgm:presLayoutVars>
          <dgm:bulletEnabled val="1"/>
        </dgm:presLayoutVars>
      </dgm:prSet>
      <dgm:spPr/>
    </dgm:pt>
    <dgm:pt modelId="{F0ABFC2B-BBB8-433E-A03D-9A53F9ABFEE4}" type="pres">
      <dgm:prSet presAssocID="{FD0F99B7-00FE-40A7-A88E-B925F1F295D5}" presName="parTrans" presStyleLbl="bgSibTrans2D1" presStyleIdx="2" presStyleCnt="4"/>
      <dgm:spPr/>
    </dgm:pt>
    <dgm:pt modelId="{6A7C61BF-9187-4609-9019-DC4845D46BB1}" type="pres">
      <dgm:prSet presAssocID="{1BEF188B-0D1D-41E1-975F-C76D9CE96862}" presName="node" presStyleLbl="node1" presStyleIdx="2" presStyleCnt="4">
        <dgm:presLayoutVars>
          <dgm:bulletEnabled val="1"/>
        </dgm:presLayoutVars>
      </dgm:prSet>
      <dgm:spPr/>
    </dgm:pt>
    <dgm:pt modelId="{D65AD75C-59F8-4282-B882-9BA22565AC7B}" type="pres">
      <dgm:prSet presAssocID="{D2E43B77-1151-4545-9F9F-A466A0A9C808}" presName="parTrans" presStyleLbl="bgSibTrans2D1" presStyleIdx="3" presStyleCnt="4"/>
      <dgm:spPr/>
    </dgm:pt>
    <dgm:pt modelId="{141E3B57-26FF-424B-8CDC-6F3DAF974027}" type="pres">
      <dgm:prSet presAssocID="{BAF8ECCA-55BA-4E95-B8AF-99CE7AC1A93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870418-DA07-4E3C-995D-041E9299B43A}" srcId="{B2C0097F-B415-4B6B-B326-E22D6A216D96}" destId="{ED977679-A1F1-4F77-B5F7-D8452AC00735}" srcOrd="0" destOrd="0" parTransId="{0A586F45-4204-44F1-B676-D79062F06E78}" sibTransId="{A2F0A206-88E2-4CE9-AC5A-53E4D5189A0F}"/>
    <dgm:cxn modelId="{BD9C911A-F007-44E6-B14E-92A90440E7B9}" type="presOf" srcId="{2CE1EA68-FFF0-4738-A6F3-7BF481F30909}" destId="{87C89756-C4A8-47D1-8B33-D85EF11308CC}" srcOrd="0" destOrd="0" presId="urn:microsoft.com/office/officeart/2005/8/layout/radial4"/>
    <dgm:cxn modelId="{26EC3732-7B4B-4EBB-BA60-1345D75556FC}" type="presOf" srcId="{D2E43B77-1151-4545-9F9F-A466A0A9C808}" destId="{D65AD75C-59F8-4282-B882-9BA22565AC7B}" srcOrd="0" destOrd="0" presId="urn:microsoft.com/office/officeart/2005/8/layout/radial4"/>
    <dgm:cxn modelId="{44C24A34-0DBC-4509-9EAC-9F9E1EC654E1}" srcId="{ED977679-A1F1-4F77-B5F7-D8452AC00735}" destId="{BAF8ECCA-55BA-4E95-B8AF-99CE7AC1A939}" srcOrd="3" destOrd="0" parTransId="{D2E43B77-1151-4545-9F9F-A466A0A9C808}" sibTransId="{621EF4B3-0CC8-49D4-9BE4-7C5A2F651516}"/>
    <dgm:cxn modelId="{4B634C45-D93D-4AA4-889E-3A729BCD366A}" type="presOf" srcId="{1BEF188B-0D1D-41E1-975F-C76D9CE96862}" destId="{6A7C61BF-9187-4609-9019-DC4845D46BB1}" srcOrd="0" destOrd="0" presId="urn:microsoft.com/office/officeart/2005/8/layout/radial4"/>
    <dgm:cxn modelId="{7A529357-FBA1-48EE-BE9E-BD62962B1D71}" type="presOf" srcId="{348668BB-67DE-4AE2-B29E-E22F1DD396D6}" destId="{196994FD-C198-4E5F-B5B2-2B382AFDED40}" srcOrd="0" destOrd="0" presId="urn:microsoft.com/office/officeart/2005/8/layout/radial4"/>
    <dgm:cxn modelId="{F8849A87-DDF1-4C27-BE23-03E09E8442FE}" srcId="{ED977679-A1F1-4F77-B5F7-D8452AC00735}" destId="{1BEF188B-0D1D-41E1-975F-C76D9CE96862}" srcOrd="2" destOrd="0" parTransId="{FD0F99B7-00FE-40A7-A88E-B925F1F295D5}" sibTransId="{A90E1EAA-97FA-4C43-8842-BD5FD5F1F1BC}"/>
    <dgm:cxn modelId="{E4CDC4A0-15EE-40D9-8547-02ED6A8E0C60}" type="presOf" srcId="{2CE93BAC-B314-44FE-8B1D-F66A91101D06}" destId="{55D0690B-13EC-4742-BF6E-D29135B4D8AF}" srcOrd="0" destOrd="0" presId="urn:microsoft.com/office/officeart/2005/8/layout/radial4"/>
    <dgm:cxn modelId="{70CB98A5-BF5A-4214-BBBE-7C52656AE0C1}" type="presOf" srcId="{BAF8ECCA-55BA-4E95-B8AF-99CE7AC1A939}" destId="{141E3B57-26FF-424B-8CDC-6F3DAF974027}" srcOrd="0" destOrd="0" presId="urn:microsoft.com/office/officeart/2005/8/layout/radial4"/>
    <dgm:cxn modelId="{60E049A8-871B-49AE-8DAC-EF1C2B440BF3}" srcId="{ED977679-A1F1-4F77-B5F7-D8452AC00735}" destId="{DA92CE6E-A1E2-4DEE-BD64-515175712AFA}" srcOrd="1" destOrd="0" parTransId="{2CE93BAC-B314-44FE-8B1D-F66A91101D06}" sibTransId="{887E87B0-8B93-4A05-ABA7-57092A0685F2}"/>
    <dgm:cxn modelId="{A3FFD6BF-2271-4441-B3BE-F24CF508F6D9}" type="presOf" srcId="{ED977679-A1F1-4F77-B5F7-D8452AC00735}" destId="{65DEDE2A-8648-4E49-B2E6-13866CF282AE}" srcOrd="0" destOrd="0" presId="urn:microsoft.com/office/officeart/2005/8/layout/radial4"/>
    <dgm:cxn modelId="{E6DDD7C5-6B76-48E5-B428-294CCCC249BB}" srcId="{ED977679-A1F1-4F77-B5F7-D8452AC00735}" destId="{348668BB-67DE-4AE2-B29E-E22F1DD396D6}" srcOrd="0" destOrd="0" parTransId="{2CE1EA68-FFF0-4738-A6F3-7BF481F30909}" sibTransId="{B29858AA-0FE1-4ED3-AFD5-54A0FCCC2B76}"/>
    <dgm:cxn modelId="{AEA6D4CD-2BFD-4A60-9E95-E4E91A6F3C59}" type="presOf" srcId="{B2C0097F-B415-4B6B-B326-E22D6A216D96}" destId="{093588D5-0F7B-4BA9-BEF4-7F5138EFAA18}" srcOrd="0" destOrd="0" presId="urn:microsoft.com/office/officeart/2005/8/layout/radial4"/>
    <dgm:cxn modelId="{6FCC8DD7-3D9B-42B6-90B6-BB490EDF4497}" type="presOf" srcId="{DA92CE6E-A1E2-4DEE-BD64-515175712AFA}" destId="{79852772-B09F-4FB3-9182-AE85936DF973}" srcOrd="0" destOrd="0" presId="urn:microsoft.com/office/officeart/2005/8/layout/radial4"/>
    <dgm:cxn modelId="{44B6D8F4-3041-4882-849A-2569ACC02936}" type="presOf" srcId="{FD0F99B7-00FE-40A7-A88E-B925F1F295D5}" destId="{F0ABFC2B-BBB8-433E-A03D-9A53F9ABFEE4}" srcOrd="0" destOrd="0" presId="urn:microsoft.com/office/officeart/2005/8/layout/radial4"/>
    <dgm:cxn modelId="{E234F246-FF08-4124-8A0B-FD1169686692}" type="presParOf" srcId="{093588D5-0F7B-4BA9-BEF4-7F5138EFAA18}" destId="{65DEDE2A-8648-4E49-B2E6-13866CF282AE}" srcOrd="0" destOrd="0" presId="urn:microsoft.com/office/officeart/2005/8/layout/radial4"/>
    <dgm:cxn modelId="{11D64E39-5025-48FE-9E3F-834E34E449AF}" type="presParOf" srcId="{093588D5-0F7B-4BA9-BEF4-7F5138EFAA18}" destId="{87C89756-C4A8-47D1-8B33-D85EF11308CC}" srcOrd="1" destOrd="0" presId="urn:microsoft.com/office/officeart/2005/8/layout/radial4"/>
    <dgm:cxn modelId="{EB4DD6B7-019B-4B67-86B6-30528AAC9FB8}" type="presParOf" srcId="{093588D5-0F7B-4BA9-BEF4-7F5138EFAA18}" destId="{196994FD-C198-4E5F-B5B2-2B382AFDED40}" srcOrd="2" destOrd="0" presId="urn:microsoft.com/office/officeart/2005/8/layout/radial4"/>
    <dgm:cxn modelId="{B78664A7-4757-4824-B3DB-62727D2993D5}" type="presParOf" srcId="{093588D5-0F7B-4BA9-BEF4-7F5138EFAA18}" destId="{55D0690B-13EC-4742-BF6E-D29135B4D8AF}" srcOrd="3" destOrd="0" presId="urn:microsoft.com/office/officeart/2005/8/layout/radial4"/>
    <dgm:cxn modelId="{A78BFCC3-82E2-4B84-86C9-ABCA71A99B03}" type="presParOf" srcId="{093588D5-0F7B-4BA9-BEF4-7F5138EFAA18}" destId="{79852772-B09F-4FB3-9182-AE85936DF973}" srcOrd="4" destOrd="0" presId="urn:microsoft.com/office/officeart/2005/8/layout/radial4"/>
    <dgm:cxn modelId="{1F1F287D-DF87-4EF8-AAAE-08EB2A07EC36}" type="presParOf" srcId="{093588D5-0F7B-4BA9-BEF4-7F5138EFAA18}" destId="{F0ABFC2B-BBB8-433E-A03D-9A53F9ABFEE4}" srcOrd="5" destOrd="0" presId="urn:microsoft.com/office/officeart/2005/8/layout/radial4"/>
    <dgm:cxn modelId="{7ADDEEAD-0E2C-44B0-8515-2829676E1FEA}" type="presParOf" srcId="{093588D5-0F7B-4BA9-BEF4-7F5138EFAA18}" destId="{6A7C61BF-9187-4609-9019-DC4845D46BB1}" srcOrd="6" destOrd="0" presId="urn:microsoft.com/office/officeart/2005/8/layout/radial4"/>
    <dgm:cxn modelId="{0CB7B966-84E8-45BB-A423-72DC479D729B}" type="presParOf" srcId="{093588D5-0F7B-4BA9-BEF4-7F5138EFAA18}" destId="{D65AD75C-59F8-4282-B882-9BA22565AC7B}" srcOrd="7" destOrd="0" presId="urn:microsoft.com/office/officeart/2005/8/layout/radial4"/>
    <dgm:cxn modelId="{92869976-C18A-49E7-A193-77A7D996C7A8}" type="presParOf" srcId="{093588D5-0F7B-4BA9-BEF4-7F5138EFAA18}" destId="{141E3B57-26FF-424B-8CDC-6F3DAF9740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0C30E-84AD-4A3F-93FE-031C7FEB55B0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27129004-76BD-43B2-8315-D4E513913A66}">
      <dgm:prSet phldrT="[Text]"/>
      <dgm:spPr/>
      <dgm:t>
        <a:bodyPr/>
        <a:lstStyle/>
        <a:p>
          <a:r>
            <a:rPr lang="en-US" dirty="0"/>
            <a:t>Memory</a:t>
          </a:r>
          <a:endParaRPr lang="ru-RU" dirty="0"/>
        </a:p>
      </dgm:t>
    </dgm:pt>
    <dgm:pt modelId="{60B00EF8-C85B-42E5-8492-01A19A955511}" type="parTrans" cxnId="{B84AB861-B134-4042-8BAE-135BEF427AD8}">
      <dgm:prSet/>
      <dgm:spPr/>
      <dgm:t>
        <a:bodyPr/>
        <a:lstStyle/>
        <a:p>
          <a:endParaRPr lang="ru-RU"/>
        </a:p>
      </dgm:t>
    </dgm:pt>
    <dgm:pt modelId="{B93C43F7-2420-401C-B8BF-979968F1B3B2}" type="sibTrans" cxnId="{B84AB861-B134-4042-8BAE-135BEF427AD8}">
      <dgm:prSet/>
      <dgm:spPr/>
      <dgm:t>
        <a:bodyPr/>
        <a:lstStyle/>
        <a:p>
          <a:endParaRPr lang="ru-RU"/>
        </a:p>
      </dgm:t>
    </dgm:pt>
    <dgm:pt modelId="{1C228288-242C-4519-8F7A-9DA0FE54C0BC}" type="pres">
      <dgm:prSet presAssocID="{2C80C30E-84AD-4A3F-93FE-031C7FEB55B0}" presName="diagram" presStyleCnt="0">
        <dgm:presLayoutVars>
          <dgm:dir/>
          <dgm:resizeHandles val="exact"/>
        </dgm:presLayoutVars>
      </dgm:prSet>
      <dgm:spPr/>
    </dgm:pt>
    <dgm:pt modelId="{1CBA0608-9CCF-4BD0-A9F3-E4E2EF734B38}" type="pres">
      <dgm:prSet presAssocID="{27129004-76BD-43B2-8315-D4E513913A66}" presName="node" presStyleLbl="node1" presStyleIdx="0" presStyleCnt="1" custScaleX="458159">
        <dgm:presLayoutVars>
          <dgm:bulletEnabled val="1"/>
        </dgm:presLayoutVars>
      </dgm:prSet>
      <dgm:spPr/>
    </dgm:pt>
  </dgm:ptLst>
  <dgm:cxnLst>
    <dgm:cxn modelId="{74DCEE27-6EA9-4B17-A04E-8110531B63B5}" type="presOf" srcId="{27129004-76BD-43B2-8315-D4E513913A66}" destId="{1CBA0608-9CCF-4BD0-A9F3-E4E2EF734B38}" srcOrd="0" destOrd="0" presId="urn:microsoft.com/office/officeart/2005/8/layout/default"/>
    <dgm:cxn modelId="{8BB6873A-E7AD-41DE-A7A9-4C812D412DE0}" type="presOf" srcId="{2C80C30E-84AD-4A3F-93FE-031C7FEB55B0}" destId="{1C228288-242C-4519-8F7A-9DA0FE54C0BC}" srcOrd="0" destOrd="0" presId="urn:microsoft.com/office/officeart/2005/8/layout/default"/>
    <dgm:cxn modelId="{B84AB861-B134-4042-8BAE-135BEF427AD8}" srcId="{2C80C30E-84AD-4A3F-93FE-031C7FEB55B0}" destId="{27129004-76BD-43B2-8315-D4E513913A66}" srcOrd="0" destOrd="0" parTransId="{60B00EF8-C85B-42E5-8492-01A19A955511}" sibTransId="{B93C43F7-2420-401C-B8BF-979968F1B3B2}"/>
    <dgm:cxn modelId="{6079CE29-7DB7-4CD7-8730-B966F2A2C9A9}" type="presParOf" srcId="{1C228288-242C-4519-8F7A-9DA0FE54C0BC}" destId="{1CBA0608-9CCF-4BD0-A9F3-E4E2EF734B3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070C5-F42B-47EB-A9F1-1C5E88F73EB8}">
      <dsp:nvSpPr>
        <dsp:cNvPr id="0" name=""/>
        <dsp:cNvSpPr/>
      </dsp:nvSpPr>
      <dsp:spPr>
        <a:xfrm>
          <a:off x="822" y="1316593"/>
          <a:ext cx="1137046" cy="682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</a:t>
          </a:r>
          <a:endParaRPr lang="ru-RU" sz="2400" kern="1200" dirty="0"/>
        </a:p>
      </dsp:txBody>
      <dsp:txXfrm>
        <a:off x="20804" y="1336575"/>
        <a:ext cx="1097082" cy="642264"/>
      </dsp:txXfrm>
    </dsp:sp>
    <dsp:sp modelId="{DB98779F-6295-427D-B8B7-00A8F77B79FD}">
      <dsp:nvSpPr>
        <dsp:cNvPr id="0" name=""/>
        <dsp:cNvSpPr/>
      </dsp:nvSpPr>
      <dsp:spPr>
        <a:xfrm>
          <a:off x="1251573" y="1516714"/>
          <a:ext cx="241053" cy="2819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1251573" y="1573111"/>
        <a:ext cx="168737" cy="169193"/>
      </dsp:txXfrm>
    </dsp:sp>
    <dsp:sp modelId="{88EBEDE6-A460-41BA-ACED-FFCEE2E3CA22}">
      <dsp:nvSpPr>
        <dsp:cNvPr id="0" name=""/>
        <dsp:cNvSpPr/>
      </dsp:nvSpPr>
      <dsp:spPr>
        <a:xfrm>
          <a:off x="1592688" y="187079"/>
          <a:ext cx="2910623" cy="2941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endParaRPr lang="ru-RU" sz="2400" kern="1200" dirty="0"/>
        </a:p>
      </dsp:txBody>
      <dsp:txXfrm>
        <a:off x="1677937" y="272328"/>
        <a:ext cx="2740125" cy="2770758"/>
      </dsp:txXfrm>
    </dsp:sp>
    <dsp:sp modelId="{FC2DE3C7-C32E-471B-9764-63D2219CC207}">
      <dsp:nvSpPr>
        <dsp:cNvPr id="0" name=""/>
        <dsp:cNvSpPr/>
      </dsp:nvSpPr>
      <dsp:spPr>
        <a:xfrm>
          <a:off x="4617016" y="1516714"/>
          <a:ext cx="241053" cy="2819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4617016" y="1573111"/>
        <a:ext cx="168737" cy="169193"/>
      </dsp:txXfrm>
    </dsp:sp>
    <dsp:sp modelId="{1601F7D8-61A2-488C-8D4E-859A4DF72F73}">
      <dsp:nvSpPr>
        <dsp:cNvPr id="0" name=""/>
        <dsp:cNvSpPr/>
      </dsp:nvSpPr>
      <dsp:spPr>
        <a:xfrm>
          <a:off x="4958130" y="1316593"/>
          <a:ext cx="1137046" cy="682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</a:t>
          </a:r>
          <a:endParaRPr lang="ru-RU" sz="2400" kern="1200" dirty="0"/>
        </a:p>
      </dsp:txBody>
      <dsp:txXfrm>
        <a:off x="4978112" y="1336575"/>
        <a:ext cx="1097082" cy="64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A04F-6337-4396-8190-0BFDC38BDAB0}">
      <dsp:nvSpPr>
        <dsp:cNvPr id="0" name=""/>
        <dsp:cNvSpPr/>
      </dsp:nvSpPr>
      <dsp:spPr>
        <a:xfrm>
          <a:off x="3107569" y="893"/>
          <a:ext cx="1459630" cy="729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CPU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Control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ALU</a:t>
          </a:r>
          <a:endParaRPr lang="ru-RU" sz="1800" kern="1200" dirty="0"/>
        </a:p>
      </dsp:txBody>
      <dsp:txXfrm>
        <a:off x="3128945" y="22269"/>
        <a:ext cx="1416878" cy="687063"/>
      </dsp:txXfrm>
    </dsp:sp>
    <dsp:sp modelId="{3E7C1BD6-B41F-4266-8849-C59E1A84C608}">
      <dsp:nvSpPr>
        <dsp:cNvPr id="0" name=""/>
        <dsp:cNvSpPr/>
      </dsp:nvSpPr>
      <dsp:spPr>
        <a:xfrm rot="5400000">
          <a:off x="3457504" y="1077840"/>
          <a:ext cx="759759" cy="25543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3534135" y="1128928"/>
        <a:ext cx="606498" cy="153261"/>
      </dsp:txXfrm>
    </dsp:sp>
    <dsp:sp modelId="{16ABBEF8-C30E-4DEE-99CF-31DAF464654E}">
      <dsp:nvSpPr>
        <dsp:cNvPr id="0" name=""/>
        <dsp:cNvSpPr/>
      </dsp:nvSpPr>
      <dsp:spPr>
        <a:xfrm>
          <a:off x="3107569" y="1680407"/>
          <a:ext cx="1459630" cy="729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Memory</a:t>
          </a:r>
          <a:endParaRPr lang="ru-RU" sz="2700" kern="1200" dirty="0"/>
        </a:p>
      </dsp:txBody>
      <dsp:txXfrm>
        <a:off x="3128945" y="1701783"/>
        <a:ext cx="1416878" cy="687063"/>
      </dsp:txXfrm>
    </dsp:sp>
    <dsp:sp modelId="{C04A9741-CBF1-4FAE-822C-1D5E4CE94BD8}">
      <dsp:nvSpPr>
        <dsp:cNvPr id="0" name=""/>
        <dsp:cNvSpPr/>
      </dsp:nvSpPr>
      <dsp:spPr>
        <a:xfrm rot="16200000">
          <a:off x="3457504" y="1077840"/>
          <a:ext cx="759759" cy="25543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3534135" y="1128927"/>
        <a:ext cx="606498" cy="153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887C2-4A0B-4A8C-AAEB-F51604ED90FD}">
      <dsp:nvSpPr>
        <dsp:cNvPr id="0" name=""/>
        <dsp:cNvSpPr/>
      </dsp:nvSpPr>
      <dsp:spPr>
        <a:xfrm>
          <a:off x="1977771" y="1807650"/>
          <a:ext cx="1463008" cy="146300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</a:t>
          </a:r>
          <a:endParaRPr lang="ru-RU" sz="2600" kern="1200" dirty="0"/>
        </a:p>
      </dsp:txBody>
      <dsp:txXfrm>
        <a:off x="2192024" y="2021903"/>
        <a:ext cx="1034502" cy="1034502"/>
      </dsp:txXfrm>
    </dsp:sp>
    <dsp:sp modelId="{C5FF7267-3017-4991-B5E5-D94EEB161F15}">
      <dsp:nvSpPr>
        <dsp:cNvPr id="0" name=""/>
        <dsp:cNvSpPr/>
      </dsp:nvSpPr>
      <dsp:spPr>
        <a:xfrm rot="11700000">
          <a:off x="674056" y="1956633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1EF707-EF74-42A1-8630-D99E7080500E}">
      <dsp:nvSpPr>
        <dsp:cNvPr id="0" name=""/>
        <dsp:cNvSpPr/>
      </dsp:nvSpPr>
      <dsp:spPr>
        <a:xfrm>
          <a:off x="910" y="1443712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ALU</a:t>
          </a:r>
          <a:endParaRPr lang="ru-RU" sz="3300" kern="1200" dirty="0"/>
        </a:p>
      </dsp:txBody>
      <dsp:txXfrm>
        <a:off x="33476" y="1476278"/>
        <a:ext cx="1324726" cy="1046754"/>
      </dsp:txXfrm>
    </dsp:sp>
    <dsp:sp modelId="{4ADF6D5B-75BC-4640-8DC3-55ACD50F4B18}">
      <dsp:nvSpPr>
        <dsp:cNvPr id="0" name=""/>
        <dsp:cNvSpPr/>
      </dsp:nvSpPr>
      <dsp:spPr>
        <a:xfrm rot="14700000">
          <a:off x="1459239" y="1020889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FC3B9-B70D-4190-87E1-AE7217D0EC1B}">
      <dsp:nvSpPr>
        <dsp:cNvPr id="0" name=""/>
        <dsp:cNvSpPr/>
      </dsp:nvSpPr>
      <dsp:spPr>
        <a:xfrm>
          <a:off x="1133414" y="94046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</a:t>
          </a:r>
          <a:endParaRPr lang="ru-RU" sz="3300" kern="1200" dirty="0"/>
        </a:p>
      </dsp:txBody>
      <dsp:txXfrm>
        <a:off x="1165980" y="126612"/>
        <a:ext cx="1324726" cy="1046754"/>
      </dsp:txXfrm>
    </dsp:sp>
    <dsp:sp modelId="{2BCF403B-FF68-4B7D-8F89-7BBEB2D00BB4}">
      <dsp:nvSpPr>
        <dsp:cNvPr id="0" name=""/>
        <dsp:cNvSpPr/>
      </dsp:nvSpPr>
      <dsp:spPr>
        <a:xfrm rot="17700000">
          <a:off x="2680766" y="1020889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81204-22B6-4035-BD00-CEB627B43A2C}">
      <dsp:nvSpPr>
        <dsp:cNvPr id="0" name=""/>
        <dsp:cNvSpPr/>
      </dsp:nvSpPr>
      <dsp:spPr>
        <a:xfrm>
          <a:off x="2895278" y="94046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I/O</a:t>
          </a:r>
          <a:endParaRPr lang="ru-RU" sz="3300" kern="1200" dirty="0"/>
        </a:p>
      </dsp:txBody>
      <dsp:txXfrm>
        <a:off x="2927844" y="126612"/>
        <a:ext cx="1324726" cy="1046754"/>
      </dsp:txXfrm>
    </dsp:sp>
    <dsp:sp modelId="{F16E7A64-39ED-4F1F-8F98-85428C6F58FE}">
      <dsp:nvSpPr>
        <dsp:cNvPr id="0" name=""/>
        <dsp:cNvSpPr/>
      </dsp:nvSpPr>
      <dsp:spPr>
        <a:xfrm rot="20700000">
          <a:off x="3465948" y="1956633"/>
          <a:ext cx="1278545" cy="4169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5EF90-DCF7-470E-8A0C-A9FA636BBD57}">
      <dsp:nvSpPr>
        <dsp:cNvPr id="0" name=""/>
        <dsp:cNvSpPr/>
      </dsp:nvSpPr>
      <dsp:spPr>
        <a:xfrm>
          <a:off x="4027782" y="1443712"/>
          <a:ext cx="1389858" cy="1111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Com-</a:t>
          </a:r>
          <a:r>
            <a:rPr lang="en-US" sz="3300" kern="1200" dirty="0" err="1"/>
            <a:t>mands</a:t>
          </a:r>
          <a:endParaRPr lang="ru-RU" sz="3300" kern="1200" dirty="0"/>
        </a:p>
      </dsp:txBody>
      <dsp:txXfrm>
        <a:off x="4060348" y="1476278"/>
        <a:ext cx="1324726" cy="1046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EDE2A-8648-4E49-B2E6-13866CF282AE}">
      <dsp:nvSpPr>
        <dsp:cNvPr id="0" name=""/>
        <dsp:cNvSpPr/>
      </dsp:nvSpPr>
      <dsp:spPr>
        <a:xfrm>
          <a:off x="1997773" y="1489072"/>
          <a:ext cx="1423004" cy="142300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</a:t>
          </a:r>
          <a:endParaRPr lang="ru-RU" sz="2500" kern="1200" dirty="0"/>
        </a:p>
      </dsp:txBody>
      <dsp:txXfrm>
        <a:off x="2206167" y="1697466"/>
        <a:ext cx="1006216" cy="1006216"/>
      </dsp:txXfrm>
    </dsp:sp>
    <dsp:sp modelId="{87C89756-C4A8-47D1-8B33-D85EF11308CC}">
      <dsp:nvSpPr>
        <dsp:cNvPr id="0" name=""/>
        <dsp:cNvSpPr/>
      </dsp:nvSpPr>
      <dsp:spPr>
        <a:xfrm rot="11700000">
          <a:off x="922397" y="1660770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994FD-C198-4E5F-B5B2-2B382AFDED40}">
      <dsp:nvSpPr>
        <dsp:cNvPr id="0" name=""/>
        <dsp:cNvSpPr/>
      </dsp:nvSpPr>
      <dsp:spPr>
        <a:xfrm>
          <a:off x="264498" y="1185870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ALU</a:t>
          </a:r>
          <a:endParaRPr lang="ru-RU" sz="3200" kern="1200" dirty="0"/>
        </a:p>
      </dsp:txBody>
      <dsp:txXfrm>
        <a:off x="296174" y="1217546"/>
        <a:ext cx="1288502" cy="1018131"/>
      </dsp:txXfrm>
    </dsp:sp>
    <dsp:sp modelId="{55D0690B-13EC-4742-BF6E-D29135B4D8AF}">
      <dsp:nvSpPr>
        <dsp:cNvPr id="0" name=""/>
        <dsp:cNvSpPr/>
      </dsp:nvSpPr>
      <dsp:spPr>
        <a:xfrm rot="14700000">
          <a:off x="1629875" y="817631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52772-B09F-4FB3-9182-AE85936DF973}">
      <dsp:nvSpPr>
        <dsp:cNvPr id="0" name=""/>
        <dsp:cNvSpPr/>
      </dsp:nvSpPr>
      <dsp:spPr>
        <a:xfrm>
          <a:off x="1259429" y="158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  <a:endParaRPr lang="ru-RU" sz="3200" kern="1200" dirty="0"/>
        </a:p>
      </dsp:txBody>
      <dsp:txXfrm>
        <a:off x="1291105" y="31834"/>
        <a:ext cx="1288502" cy="1018131"/>
      </dsp:txXfrm>
    </dsp:sp>
    <dsp:sp modelId="{F0ABFC2B-BBB8-433E-A03D-9A53F9ABFEE4}">
      <dsp:nvSpPr>
        <dsp:cNvPr id="0" name=""/>
        <dsp:cNvSpPr/>
      </dsp:nvSpPr>
      <dsp:spPr>
        <a:xfrm rot="17700000">
          <a:off x="2730515" y="817631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7C61BF-9187-4609-9019-DC4845D46BB1}">
      <dsp:nvSpPr>
        <dsp:cNvPr id="0" name=""/>
        <dsp:cNvSpPr/>
      </dsp:nvSpPr>
      <dsp:spPr>
        <a:xfrm>
          <a:off x="2807267" y="158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Com-</a:t>
          </a:r>
          <a:r>
            <a:rPr lang="en-US" sz="3200" kern="1200" dirty="0" err="1"/>
            <a:t>mands</a:t>
          </a:r>
          <a:endParaRPr lang="ru-RU" sz="3200" kern="1200" dirty="0"/>
        </a:p>
      </dsp:txBody>
      <dsp:txXfrm>
        <a:off x="2838943" y="31834"/>
        <a:ext cx="1288502" cy="1018131"/>
      </dsp:txXfrm>
    </dsp:sp>
    <dsp:sp modelId="{D65AD75C-59F8-4282-B882-9BA22565AC7B}">
      <dsp:nvSpPr>
        <dsp:cNvPr id="0" name=""/>
        <dsp:cNvSpPr/>
      </dsp:nvSpPr>
      <dsp:spPr>
        <a:xfrm rot="20700000">
          <a:off x="3437993" y="1660770"/>
          <a:ext cx="1058159" cy="40555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1E3B57-26FF-424B-8CDC-6F3DAF974027}">
      <dsp:nvSpPr>
        <dsp:cNvPr id="0" name=""/>
        <dsp:cNvSpPr/>
      </dsp:nvSpPr>
      <dsp:spPr>
        <a:xfrm>
          <a:off x="3802198" y="1185870"/>
          <a:ext cx="1351854" cy="108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I/O</a:t>
          </a:r>
          <a:endParaRPr lang="ru-RU" sz="3200" kern="1200" dirty="0"/>
        </a:p>
      </dsp:txBody>
      <dsp:txXfrm>
        <a:off x="3833874" y="1217546"/>
        <a:ext cx="1288502" cy="1018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A0608-9CCF-4BD0-A9F3-E4E2EF734B38}">
      <dsp:nvSpPr>
        <dsp:cNvPr id="0" name=""/>
        <dsp:cNvSpPr/>
      </dsp:nvSpPr>
      <dsp:spPr>
        <a:xfrm>
          <a:off x="269381" y="248"/>
          <a:ext cx="5557236" cy="7277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Memory</a:t>
          </a:r>
          <a:endParaRPr lang="ru-RU" sz="3300" kern="1200" dirty="0"/>
        </a:p>
      </dsp:txBody>
      <dsp:txXfrm>
        <a:off x="269381" y="248"/>
        <a:ext cx="5557236" cy="72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9196-CD65-4FCA-A948-82134182D39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D11A-DA43-4A44-8D79-5E09356F2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9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«относительный» </a:t>
            </a:r>
            <a:r>
              <a:rPr lang="en-US" dirty="0"/>
              <a:t>&lt;</a:t>
            </a:r>
            <a:r>
              <a:rPr lang="ru-RU" dirty="0"/>
              <a:t>библиотечный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1499-DA3D-4D64-A42B-DCFA2E1011B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0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Машинное слово – это</a:t>
            </a:r>
            <a:r>
              <a:rPr lang="ru-RU" baseline="0" dirty="0"/>
              <a:t> некоторый объём данных, напрямую связанный с разрядностью процессора. Машинное слово – максимальный объём данных, который может быть одномоментно обработан процессором.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Разрядность и размер машинного</a:t>
            </a:r>
            <a:r>
              <a:rPr lang="ru-RU" baseline="0" dirty="0"/>
              <a:t> слова влияют на обработку данных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8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5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CB00A-B1C9-4F6E-B867-324FE251BC5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9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42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9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3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8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E78D-1C97-46CC-9E74-9CCE596C76F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BC73-CC94-43AA-A97B-8395CEA54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Начало</a:t>
            </a:r>
          </a:p>
        </p:txBody>
      </p:sp>
    </p:spTree>
    <p:extLst>
      <p:ext uri="{BB962C8B-B14F-4D97-AF65-F5344CB8AC3E}">
        <p14:creationId xmlns:p14="http://schemas.microsoft.com/office/powerpoint/2010/main" val="373708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пример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25266"/>
            <a:ext cx="76930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#include &lt;stdio.h&gt;</a:t>
            </a:r>
            <a:endParaRPr lang="en-US" sz="2800" dirty="0"/>
          </a:p>
          <a:p>
            <a:r>
              <a:rPr lang="ru-RU" sz="2800" dirty="0"/>
              <a:t>#include &lt;stdlib.h&gt;</a:t>
            </a:r>
          </a:p>
          <a:p>
            <a:endParaRPr lang="ru-RU" sz="2800" dirty="0"/>
          </a:p>
          <a:p>
            <a:r>
              <a:rPr lang="ru-RU" sz="2800" dirty="0"/>
              <a:t>int main()</a:t>
            </a:r>
          </a:p>
          <a:p>
            <a:r>
              <a:rPr lang="ru-RU" sz="2800" dirty="0"/>
              <a:t>{</a:t>
            </a:r>
          </a:p>
          <a:p>
            <a:r>
              <a:rPr lang="ru-RU" sz="2800" dirty="0"/>
              <a:t>    printf("Hello, world!");</a:t>
            </a:r>
          </a:p>
          <a:p>
            <a:r>
              <a:rPr lang="ru-RU" sz="2800" dirty="0"/>
              <a:t>    int i = 0;</a:t>
            </a:r>
          </a:p>
          <a:p>
            <a:r>
              <a:rPr lang="ru-RU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++;</a:t>
            </a:r>
            <a:endParaRPr lang="ru-RU" sz="2800" dirty="0"/>
          </a:p>
          <a:p>
            <a:r>
              <a:rPr lang="ru-RU" sz="2800" dirty="0"/>
              <a:t>    return EXIT_SUCCESS;</a:t>
            </a:r>
          </a:p>
          <a:p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03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&lt;…&gt;</a:t>
            </a:r>
          </a:p>
          <a:p>
            <a:r>
              <a:rPr lang="en-US" dirty="0"/>
              <a:t>#include “…”</a:t>
            </a:r>
          </a:p>
          <a:p>
            <a:r>
              <a:rPr lang="en-US" dirty="0"/>
              <a:t>#define</a:t>
            </a:r>
          </a:p>
          <a:p>
            <a:r>
              <a:rPr lang="en-US" dirty="0"/>
              <a:t>#</a:t>
            </a:r>
            <a:r>
              <a:rPr lang="en-US" dirty="0" err="1"/>
              <a:t>ifdef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#else</a:t>
            </a:r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7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Целочисленные – </a:t>
            </a:r>
            <a:r>
              <a:rPr lang="en-US" dirty="0"/>
              <a:t>byte, short, </a:t>
            </a:r>
            <a:r>
              <a:rPr lang="en-US" dirty="0" err="1"/>
              <a:t>int</a:t>
            </a:r>
            <a:r>
              <a:rPr lang="en-US" dirty="0"/>
              <a:t>/long, long </a:t>
            </a:r>
            <a:r>
              <a:rPr lang="en-US" dirty="0" err="1"/>
              <a:t>long</a:t>
            </a:r>
            <a:endParaRPr lang="ru-RU" dirty="0"/>
          </a:p>
          <a:p>
            <a:pPr lvl="1"/>
            <a:r>
              <a:rPr lang="ru-RU" dirty="0"/>
              <a:t>Размер варьируется и связан с машинным словом</a:t>
            </a:r>
            <a:endParaRPr lang="en-US" dirty="0"/>
          </a:p>
          <a:p>
            <a:r>
              <a:rPr lang="ru-RU" dirty="0"/>
              <a:t>Числа с плавающей запятой – </a:t>
            </a:r>
            <a:r>
              <a:rPr lang="en-US" dirty="0"/>
              <a:t>float, double</a:t>
            </a:r>
          </a:p>
          <a:p>
            <a:r>
              <a:rPr lang="ru-RU" dirty="0"/>
              <a:t>Символьные – </a:t>
            </a:r>
            <a:r>
              <a:rPr lang="en-US" dirty="0"/>
              <a:t>char</a:t>
            </a:r>
          </a:p>
          <a:p>
            <a:endParaRPr lang="en-US" dirty="0"/>
          </a:p>
          <a:p>
            <a:r>
              <a:rPr lang="en-US" dirty="0"/>
              <a:t>signed/unsigned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c</a:t>
            </a:r>
            <a:r>
              <a:rPr lang="ru-RU" dirty="0"/>
              <a:t>троки </a:t>
            </a:r>
            <a:r>
              <a:rPr lang="en-US" dirty="0"/>
              <a:t>– </a:t>
            </a:r>
            <a:r>
              <a:rPr lang="ru-RU" dirty="0"/>
              <a:t>массивы </a:t>
            </a:r>
            <a:r>
              <a:rPr lang="en-US" dirty="0"/>
              <a:t>char, </a:t>
            </a:r>
            <a:r>
              <a:rPr lang="ru-RU" dirty="0"/>
              <a:t>оканчивающиеся нулём</a:t>
            </a:r>
          </a:p>
        </p:txBody>
      </p:sp>
    </p:spTree>
    <p:extLst>
      <p:ext uri="{BB962C8B-B14F-4D97-AF65-F5344CB8AC3E}">
        <p14:creationId xmlns:p14="http://schemas.microsoft.com/office/powerpoint/2010/main" val="274591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3AF5-59F8-49BD-B434-3E4902B3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A9C-86E0-4C8A-B2FC-5A5F5404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long) – </a:t>
            </a:r>
            <a:r>
              <a:rPr lang="ru-RU" dirty="0"/>
              <a:t>обычное целое</a:t>
            </a:r>
            <a:endParaRPr lang="en-US" dirty="0"/>
          </a:p>
          <a:p>
            <a:endParaRPr lang="ru-RU" dirty="0"/>
          </a:p>
          <a:p>
            <a:r>
              <a:rPr lang="en-US" dirty="0"/>
              <a:t>short – </a:t>
            </a:r>
            <a:r>
              <a:rPr lang="ru-RU" dirty="0"/>
              <a:t>короткое целое, половина памяти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- </a:t>
            </a:r>
            <a:r>
              <a:rPr lang="ru-RU" dirty="0"/>
              <a:t>длинное целое, удвоенная длина</a:t>
            </a:r>
          </a:p>
        </p:txBody>
      </p:sp>
    </p:spTree>
    <p:extLst>
      <p:ext uri="{BB962C8B-B14F-4D97-AF65-F5344CB8AC3E}">
        <p14:creationId xmlns:p14="http://schemas.microsoft.com/office/powerpoint/2010/main" val="416169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Машинное слово и разрядность процессора и шины адреса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8086 – 16 бит – 2 байта</a:t>
            </a:r>
          </a:p>
          <a:p>
            <a:r>
              <a:rPr lang="ru-RU" dirty="0"/>
              <a:t>80386 – 32 бита – 4 байта</a:t>
            </a:r>
          </a:p>
          <a:p>
            <a:r>
              <a:rPr lang="en-US" dirty="0"/>
              <a:t>Itanium – 64 </a:t>
            </a:r>
            <a:r>
              <a:rPr lang="ru-RU" dirty="0"/>
              <a:t>бита – 8 байт</a:t>
            </a:r>
          </a:p>
          <a:p>
            <a:r>
              <a:rPr lang="ru-RU" dirty="0"/>
              <a:t>32-битовая архитектура:</a:t>
            </a:r>
          </a:p>
          <a:p>
            <a:pPr lvl="1"/>
            <a:r>
              <a:rPr lang="ru-RU" dirty="0"/>
              <a:t>Сложение 32-хбитовых целых – одна операция (</a:t>
            </a:r>
            <a:r>
              <a:rPr lang="en-US" dirty="0"/>
              <a:t>add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Сложение 64-хбитовых целых – </a:t>
            </a:r>
            <a:r>
              <a:rPr lang="ru-RU" b="1" dirty="0"/>
              <a:t>две</a:t>
            </a:r>
            <a:r>
              <a:rPr lang="ru-RU" dirty="0"/>
              <a:t> операции (</a:t>
            </a:r>
            <a:r>
              <a:rPr lang="en-US" dirty="0"/>
              <a:t>add - </a:t>
            </a:r>
            <a:r>
              <a:rPr lang="ru-RU" dirty="0"/>
              <a:t>сложение младших слов </a:t>
            </a:r>
            <a:r>
              <a:rPr lang="en-US" dirty="0"/>
              <a:t>- </a:t>
            </a:r>
            <a:r>
              <a:rPr lang="ru-RU" dirty="0"/>
              <a:t>и </a:t>
            </a:r>
            <a:r>
              <a:rPr lang="en-US" dirty="0" err="1"/>
              <a:t>adc</a:t>
            </a:r>
            <a:r>
              <a:rPr lang="en-US" dirty="0"/>
              <a:t> - </a:t>
            </a:r>
            <a:r>
              <a:rPr lang="ru-RU" dirty="0"/>
              <a:t>сложение с переносом старших слов)</a:t>
            </a:r>
          </a:p>
          <a:p>
            <a:r>
              <a:rPr lang="ru-RU" dirty="0"/>
              <a:t>Авторы компиляторов остановились на 4 байтах для </a:t>
            </a:r>
            <a:r>
              <a:rPr lang="en-US" dirty="0" err="1"/>
              <a:t>int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3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</a:t>
            </a:r>
            <a:r>
              <a:rPr lang="ru-RU" dirty="0"/>
              <a:t>переменных и присваивание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 err="1"/>
              <a:t>int</a:t>
            </a:r>
            <a:r>
              <a:rPr lang="en-US" sz="2700" dirty="0"/>
              <a:t> a = 42;</a:t>
            </a:r>
            <a:endParaRPr lang="ru-RU" sz="2700" dirty="0"/>
          </a:p>
          <a:p>
            <a:pPr marL="0" indent="0">
              <a:buNone/>
            </a:pPr>
            <a:endParaRPr lang="ru-RU" sz="2700" dirty="0"/>
          </a:p>
          <a:p>
            <a:pPr marL="0" indent="0">
              <a:buNone/>
            </a:pPr>
            <a:r>
              <a:rPr lang="en-US" sz="2700" dirty="0" err="1"/>
              <a:t>int</a:t>
            </a:r>
            <a:r>
              <a:rPr lang="en-US" sz="2700" dirty="0"/>
              <a:t> a = 0;</a:t>
            </a:r>
          </a:p>
          <a:p>
            <a:pPr marL="0" indent="0">
              <a:buNone/>
            </a:pPr>
            <a:r>
              <a:rPr lang="en-US" sz="2700" dirty="0"/>
              <a:t>if(a)</a:t>
            </a:r>
          </a:p>
          <a:p>
            <a:pPr marL="0" indent="0">
              <a:buNone/>
            </a:pPr>
            <a:r>
              <a:rPr lang="en-US" sz="2700" dirty="0"/>
              <a:t>{</a:t>
            </a: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700" dirty="0" err="1"/>
              <a:t>int</a:t>
            </a:r>
            <a:r>
              <a:rPr lang="en-US" sz="2700" dirty="0"/>
              <a:t> b = a+3;</a:t>
            </a:r>
          </a:p>
          <a:p>
            <a:pPr marL="0" indent="0">
              <a:buNone/>
            </a:pPr>
            <a:r>
              <a:rPr lang="en-US" sz="2700" dirty="0"/>
              <a:t>	if(a&gt;0)</a:t>
            </a:r>
          </a:p>
          <a:p>
            <a:pPr marL="0" indent="0">
              <a:buNone/>
            </a:pPr>
            <a:r>
              <a:rPr lang="en-US" sz="2700" dirty="0"/>
              <a:t>	{</a:t>
            </a:r>
          </a:p>
          <a:p>
            <a:pPr marL="0" indent="0">
              <a:buNone/>
            </a:pPr>
            <a:r>
              <a:rPr lang="en-US" sz="2700" dirty="0"/>
              <a:t>		</a:t>
            </a:r>
            <a:r>
              <a:rPr lang="en-US" sz="2700" dirty="0" err="1"/>
              <a:t>int</a:t>
            </a:r>
            <a:r>
              <a:rPr lang="en-US" sz="2700" dirty="0"/>
              <a:t> c=</a:t>
            </a:r>
            <a:r>
              <a:rPr lang="en-US" sz="2700" dirty="0" err="1"/>
              <a:t>a+b</a:t>
            </a:r>
            <a:r>
              <a:rPr lang="en-US" sz="2700" dirty="0"/>
              <a:t>;</a:t>
            </a:r>
          </a:p>
          <a:p>
            <a:pPr marL="0" indent="0">
              <a:buNone/>
            </a:pPr>
            <a:r>
              <a:rPr lang="en-US" sz="2700" dirty="0"/>
              <a:t>	}</a:t>
            </a:r>
          </a:p>
          <a:p>
            <a:pPr marL="0" indent="0">
              <a:buNone/>
            </a:pPr>
            <a:r>
              <a:rPr lang="en-US" sz="2700" dirty="0"/>
              <a:t>}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0569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 переменной связан адрес и значение</a:t>
            </a:r>
          </a:p>
          <a:p>
            <a:endParaRPr lang="ru-RU" dirty="0"/>
          </a:p>
          <a:p>
            <a:r>
              <a:rPr lang="ru-RU" dirty="0"/>
              <a:t>С результатом промежуточных вычислений связано только значение</a:t>
            </a:r>
          </a:p>
          <a:p>
            <a:endParaRPr lang="ru-RU" dirty="0"/>
          </a:p>
          <a:p>
            <a:r>
              <a:rPr lang="en-US" dirty="0"/>
              <a:t>L-value </a:t>
            </a:r>
            <a:r>
              <a:rPr lang="ru-RU" dirty="0"/>
              <a:t>– такое выражение, у результата которого можно определить адрес</a:t>
            </a:r>
          </a:p>
          <a:p>
            <a:endParaRPr lang="ru-RU" dirty="0"/>
          </a:p>
          <a:p>
            <a:r>
              <a:rPr lang="ru-RU" dirty="0"/>
              <a:t>Иначе – </a:t>
            </a:r>
            <a:r>
              <a:rPr lang="en-US" dirty="0"/>
              <a:t>R-value</a:t>
            </a:r>
          </a:p>
          <a:p>
            <a:endParaRPr lang="en-US" dirty="0"/>
          </a:p>
          <a:p>
            <a:r>
              <a:rPr lang="ru-RU" dirty="0"/>
              <a:t>В операторе присваивания </a:t>
            </a:r>
            <a:r>
              <a:rPr lang="en-US" dirty="0"/>
              <a:t>L-value = R-value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95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Арифметика: </a:t>
            </a:r>
            <a:endParaRPr lang="en-US" dirty="0"/>
          </a:p>
          <a:p>
            <a:pPr lvl="1"/>
            <a:r>
              <a:rPr lang="ru-RU" dirty="0"/>
              <a:t>+ </a:t>
            </a:r>
            <a:endParaRPr lang="en-US" dirty="0"/>
          </a:p>
          <a:p>
            <a:pPr lvl="1"/>
            <a:r>
              <a:rPr lang="ru-RU" dirty="0"/>
              <a:t>- </a:t>
            </a:r>
            <a:endParaRPr lang="en-US" dirty="0"/>
          </a:p>
          <a:p>
            <a:pPr lvl="1"/>
            <a:r>
              <a:rPr lang="ru-RU" dirty="0"/>
              <a:t>* </a:t>
            </a:r>
            <a:endParaRPr lang="en-US" dirty="0"/>
          </a:p>
          <a:p>
            <a:pPr lvl="1"/>
            <a:r>
              <a:rPr lang="en-US" dirty="0"/>
              <a:t>/ </a:t>
            </a:r>
          </a:p>
          <a:p>
            <a:pPr lvl="1"/>
            <a:r>
              <a:rPr lang="ru-RU" dirty="0"/>
              <a:t>% </a:t>
            </a:r>
            <a:endParaRPr lang="en-US" dirty="0"/>
          </a:p>
          <a:p>
            <a:pPr lvl="1"/>
            <a:r>
              <a:rPr lang="ru-RU" dirty="0"/>
              <a:t>++ </a:t>
            </a:r>
            <a:endParaRPr lang="en-US" dirty="0"/>
          </a:p>
          <a:p>
            <a:pPr lvl="1"/>
            <a:r>
              <a:rPr lang="ru-RU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3443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Логика: </a:t>
            </a:r>
            <a:endParaRPr lang="en-US" dirty="0"/>
          </a:p>
          <a:p>
            <a:pPr lvl="1"/>
            <a:r>
              <a:rPr lang="en-US" dirty="0"/>
              <a:t>&amp;&amp; </a:t>
            </a:r>
          </a:p>
          <a:p>
            <a:pPr lvl="1"/>
            <a:r>
              <a:rPr lang="en-US" dirty="0"/>
              <a:t>|| </a:t>
            </a:r>
          </a:p>
          <a:p>
            <a:pPr lvl="1"/>
            <a:r>
              <a:rPr lang="en-US" dirty="0"/>
              <a:t>!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/>
              <a:t>&gt; </a:t>
            </a:r>
          </a:p>
          <a:p>
            <a:pPr lvl="1"/>
            <a:r>
              <a:rPr lang="en-US" dirty="0"/>
              <a:t>&lt; </a:t>
            </a:r>
          </a:p>
          <a:p>
            <a:pPr lvl="1"/>
            <a:r>
              <a:rPr lang="en-US" dirty="0"/>
              <a:t>== </a:t>
            </a:r>
          </a:p>
          <a:p>
            <a:pPr lvl="1"/>
            <a:r>
              <a:rPr lang="en-US" dirty="0"/>
              <a:t>!=</a:t>
            </a:r>
          </a:p>
          <a:p>
            <a:pPr lvl="1"/>
            <a:r>
              <a:rPr lang="en-US" dirty="0"/>
              <a:t>&gt;= </a:t>
            </a:r>
          </a:p>
          <a:p>
            <a:pPr lvl="1"/>
            <a:r>
              <a:rPr lang="en-US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7075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Битовые: </a:t>
            </a:r>
          </a:p>
          <a:p>
            <a:pPr lvl="1"/>
            <a:r>
              <a:rPr lang="en-US" dirty="0"/>
              <a:t>&amp; </a:t>
            </a:r>
            <a:endParaRPr lang="ru-RU" dirty="0"/>
          </a:p>
          <a:p>
            <a:pPr lvl="1"/>
            <a:r>
              <a:rPr lang="en-US" dirty="0"/>
              <a:t>| </a:t>
            </a:r>
            <a:endParaRPr lang="ru-RU" dirty="0"/>
          </a:p>
          <a:p>
            <a:pPr lvl="1"/>
            <a:r>
              <a:rPr lang="en-US" dirty="0"/>
              <a:t>^ </a:t>
            </a:r>
            <a:endParaRPr lang="ru-RU" dirty="0"/>
          </a:p>
          <a:p>
            <a:pPr lvl="1"/>
            <a:r>
              <a:rPr lang="en-US" dirty="0"/>
              <a:t>~</a:t>
            </a:r>
          </a:p>
          <a:p>
            <a:endParaRPr lang="en-US" dirty="0"/>
          </a:p>
          <a:p>
            <a:r>
              <a:rPr lang="ru-RU" dirty="0"/>
              <a:t>Сдвиги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&gt;&gt; </a:t>
            </a:r>
            <a:endParaRPr lang="ru-RU" dirty="0"/>
          </a:p>
          <a:p>
            <a:pPr lvl="1"/>
            <a:r>
              <a:rPr lang="en-US" dirty="0"/>
              <a:t>&lt;&lt;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7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Git+GitHub</a:t>
            </a:r>
            <a:endParaRPr lang="en-US" dirty="0"/>
          </a:p>
          <a:p>
            <a:r>
              <a:rPr lang="en-US" dirty="0"/>
              <a:t>MSVS</a:t>
            </a:r>
          </a:p>
          <a:p>
            <a:r>
              <a:rPr lang="ru-RU" dirty="0"/>
              <a:t>Некоторые общие понятия об архитектуре ЭВМ</a:t>
            </a:r>
            <a:endParaRPr lang="en-US" dirty="0"/>
          </a:p>
          <a:p>
            <a:r>
              <a:rPr lang="ru-RU" dirty="0"/>
              <a:t>Структурная парадигма программирования</a:t>
            </a:r>
            <a:endParaRPr lang="en-US" dirty="0"/>
          </a:p>
          <a:p>
            <a:r>
              <a:rPr lang="ru-RU" dirty="0"/>
              <a:t>Структура программы на С. Препроцессор</a:t>
            </a:r>
          </a:p>
          <a:p>
            <a:r>
              <a:rPr lang="ru-RU" dirty="0"/>
              <a:t>Выражения. Типы данных. Операторы</a:t>
            </a:r>
          </a:p>
          <a:p>
            <a:r>
              <a:rPr lang="ru-RU" dirty="0"/>
              <a:t>Строки - начало</a:t>
            </a:r>
          </a:p>
          <a:p>
            <a:r>
              <a:rPr lang="ru-RU" dirty="0"/>
              <a:t>Условные операторы</a:t>
            </a:r>
          </a:p>
          <a:p>
            <a:r>
              <a:rPr lang="ru-RU" dirty="0"/>
              <a:t>Циклы</a:t>
            </a:r>
            <a:endParaRPr lang="en-US" dirty="0"/>
          </a:p>
          <a:p>
            <a:r>
              <a:rPr lang="ru-RU" dirty="0"/>
              <a:t>Экранный вывод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94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Против </a:t>
            </a:r>
            <a:r>
              <a:rPr lang="en-US" dirty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49" y="1949354"/>
            <a:ext cx="6529601" cy="354061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Э. Дейкстра, «Доводы против оператора </a:t>
            </a:r>
            <a:r>
              <a:rPr lang="en-US" dirty="0"/>
              <a:t>GOTO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  <a:p>
            <a:r>
              <a:rPr lang="en-US" dirty="0"/>
              <a:t>GOTO – </a:t>
            </a:r>
            <a:r>
              <a:rPr lang="ru-RU" dirty="0"/>
              <a:t>оператор безусловного перехода к метке (аналог ассемблерного </a:t>
            </a:r>
            <a:r>
              <a:rPr lang="en-US" dirty="0" err="1"/>
              <a:t>jmp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Ошибки из-за перехода в тело цикла без инициализации</a:t>
            </a:r>
          </a:p>
          <a:p>
            <a:pPr lvl="1"/>
            <a:r>
              <a:rPr lang="ru-RU" dirty="0"/>
              <a:t>Ошибки из-за перехода в точку между инициализацией переменной и её использованием</a:t>
            </a:r>
          </a:p>
          <a:p>
            <a:pPr lvl="1"/>
            <a:r>
              <a:rPr lang="ru-RU" dirty="0"/>
              <a:t>Ошибки из-за человеческого восприятия: состояние программы с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ru-RU" dirty="0"/>
              <a:t>становится значительно сложнее воспринимать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6" y="1949354"/>
            <a:ext cx="1696055" cy="22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Бёма-Якопини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Любой алгоритм может быть представлен в виде некоторой комбинации трёх структур управления:</a:t>
            </a:r>
          </a:p>
          <a:p>
            <a:pPr lvl="1"/>
            <a:r>
              <a:rPr lang="ru-RU" dirty="0"/>
              <a:t>Последовательность подпрограмм</a:t>
            </a:r>
          </a:p>
          <a:p>
            <a:pPr lvl="1"/>
            <a:r>
              <a:rPr lang="ru-RU" dirty="0"/>
              <a:t>Ветвление – исполнение одной из подпрограмм согласно значению булевской переменной</a:t>
            </a:r>
          </a:p>
          <a:p>
            <a:pPr lvl="1"/>
            <a:r>
              <a:rPr lang="ru-RU" dirty="0"/>
              <a:t>Цикл – исполнение подпрограммы до тех пор, пока булевская переменная не станет истинной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В данном контексте подпрограммой может являться как функция, так и 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68326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Ограниченное использование </a:t>
            </a:r>
            <a:r>
              <a:rPr lang="en-US" dirty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GOTO </a:t>
            </a:r>
            <a:r>
              <a:rPr lang="ru-RU" dirty="0"/>
              <a:t>применяется в неявном виде для ограниченного изменения потока управления</a:t>
            </a:r>
            <a:endParaRPr lang="en-US" dirty="0"/>
          </a:p>
          <a:p>
            <a:endParaRPr lang="ru-RU" dirty="0"/>
          </a:p>
          <a:p>
            <a:r>
              <a:rPr lang="en-US" dirty="0"/>
              <a:t>return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09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if(</a:t>
            </a:r>
            <a:r>
              <a:rPr lang="ru-RU" dirty="0"/>
              <a:t>условие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операторы_истина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else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операторы_ложь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Условие – выражение, результат которого сравним с нулём</a:t>
            </a:r>
          </a:p>
        </p:txBody>
      </p:sp>
    </p:spTree>
    <p:extLst>
      <p:ext uri="{BB962C8B-B14F-4D97-AF65-F5344CB8AC3E}">
        <p14:creationId xmlns:p14="http://schemas.microsoft.com/office/powerpoint/2010/main" val="73898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</a:t>
            </a:r>
            <a:r>
              <a:rPr lang="en-US" dirty="0"/>
              <a:t>?</a:t>
            </a:r>
            <a:r>
              <a:rPr lang="ru-RU" dirty="0"/>
              <a:t>результат_истина</a:t>
            </a:r>
            <a:r>
              <a:rPr lang="en-US" dirty="0"/>
              <a:t>:</a:t>
            </a:r>
            <a:r>
              <a:rPr lang="ru-RU" dirty="0"/>
              <a:t>результат_ложь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Результат – </a:t>
            </a:r>
            <a:r>
              <a:rPr lang="en-US" dirty="0"/>
              <a:t>R-value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6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switch(</a:t>
            </a:r>
            <a:r>
              <a:rPr lang="ru-RU" dirty="0"/>
              <a:t>выражение)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case </a:t>
            </a:r>
            <a:r>
              <a:rPr lang="ru-RU" dirty="0"/>
              <a:t>константа: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операторы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default: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операторы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38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с предусловием и постусловием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while(</a:t>
            </a:r>
            <a:r>
              <a:rPr lang="ru-RU" dirty="0"/>
              <a:t>условие_останова)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операторы</a:t>
            </a:r>
          </a:p>
          <a:p>
            <a:pPr marL="0" indent="0">
              <a:buNone/>
            </a:pPr>
            <a:r>
              <a:rPr lang="en-US" dirty="0"/>
              <a:t>} while(</a:t>
            </a:r>
            <a:r>
              <a:rPr lang="ru-RU" dirty="0"/>
              <a:t>условие_останова)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500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заданным числом итераций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Весьма нестрогое именование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ru-RU" sz="2400" dirty="0"/>
              <a:t>инициализация</a:t>
            </a:r>
            <a:r>
              <a:rPr lang="en-US" sz="2400" dirty="0"/>
              <a:t>;</a:t>
            </a:r>
            <a:r>
              <a:rPr lang="ru-RU" sz="2400" dirty="0"/>
              <a:t>условие_останова</a:t>
            </a:r>
            <a:r>
              <a:rPr lang="en-US" sz="2400" dirty="0"/>
              <a:t>;</a:t>
            </a:r>
            <a:r>
              <a:rPr lang="ru-RU" sz="2400" dirty="0"/>
              <a:t>смена_итерации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{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тело_цикла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Инициализация, условие_останова и смена_итерации необязательны</a:t>
            </a:r>
          </a:p>
        </p:txBody>
      </p:sp>
    </p:spTree>
    <p:extLst>
      <p:ext uri="{BB962C8B-B14F-4D97-AF65-F5344CB8AC3E}">
        <p14:creationId xmlns:p14="http://schemas.microsoft.com/office/powerpoint/2010/main" val="284321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stdio.h</a:t>
            </a:r>
            <a:r>
              <a:rPr lang="en-US" dirty="0"/>
              <a:t> - </a:t>
            </a:r>
            <a:r>
              <a:rPr lang="en-US" dirty="0" err="1"/>
              <a:t>printf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Форматированный вывод в стандартный поток вывода (по умолчанию, окно программы)</a:t>
            </a:r>
          </a:p>
          <a:p>
            <a:endParaRPr lang="ru-RU" dirty="0"/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ru-RU" dirty="0"/>
              <a:t>форматная_строка, параметр1, параметр2)</a:t>
            </a:r>
          </a:p>
          <a:p>
            <a:endParaRPr lang="ru-RU" dirty="0"/>
          </a:p>
          <a:p>
            <a:r>
              <a:rPr lang="ru-RU" dirty="0"/>
              <a:t>Форматы:</a:t>
            </a:r>
          </a:p>
          <a:p>
            <a:pPr lvl="1"/>
            <a:r>
              <a:rPr lang="en-US" dirty="0"/>
              <a:t>%d –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как десятичное число со знаком</a:t>
            </a:r>
          </a:p>
          <a:p>
            <a:pPr lvl="1"/>
            <a:r>
              <a:rPr lang="en-US" dirty="0"/>
              <a:t>%u – </a:t>
            </a:r>
            <a:r>
              <a:rPr lang="ru-RU" dirty="0"/>
              <a:t>аналогично, беззнаковое</a:t>
            </a:r>
          </a:p>
          <a:p>
            <a:pPr lvl="1"/>
            <a:r>
              <a:rPr lang="en-US" dirty="0"/>
              <a:t>%f – double </a:t>
            </a:r>
            <a:r>
              <a:rPr lang="ru-RU" dirty="0"/>
              <a:t>в обычном представлении</a:t>
            </a:r>
          </a:p>
          <a:p>
            <a:pPr lvl="1"/>
            <a:r>
              <a:rPr lang="en-US" dirty="0"/>
              <a:t>%s – </a:t>
            </a:r>
            <a:r>
              <a:rPr lang="ru-RU" dirty="0"/>
              <a:t>строка, оканчивающаяся нулём</a:t>
            </a:r>
          </a:p>
          <a:p>
            <a:pPr lvl="1"/>
            <a:r>
              <a:rPr lang="ru-RU" dirty="0"/>
              <a:t>%с - символ</a:t>
            </a:r>
          </a:p>
        </p:txBody>
      </p:sp>
    </p:spTree>
    <p:extLst>
      <p:ext uri="{BB962C8B-B14F-4D97-AF65-F5344CB8AC3E}">
        <p14:creationId xmlns:p14="http://schemas.microsoft.com/office/powerpoint/2010/main" val="1816975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Форматирование кода</a:t>
            </a:r>
          </a:p>
          <a:p>
            <a:endParaRPr lang="ru-RU" dirty="0"/>
          </a:p>
          <a:p>
            <a:r>
              <a:rPr lang="ru-RU" dirty="0"/>
              <a:t>Фигурные скобки на отдельных строках</a:t>
            </a:r>
          </a:p>
          <a:p>
            <a:r>
              <a:rPr lang="ru-RU" dirty="0"/>
              <a:t>Отступы – табуляции</a:t>
            </a:r>
          </a:p>
          <a:p>
            <a:r>
              <a:rPr lang="ru-RU" dirty="0"/>
              <a:t>Ширина одной табуляции равна 4 пробелам</a:t>
            </a:r>
          </a:p>
        </p:txBody>
      </p:sp>
    </p:spTree>
    <p:extLst>
      <p:ext uri="{BB962C8B-B14F-4D97-AF65-F5344CB8AC3E}">
        <p14:creationId xmlns:p14="http://schemas.microsoft.com/office/powerpoint/2010/main" val="39064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Керниган Б., Ритчи Д. Язык программирования Си</a:t>
            </a:r>
            <a:r>
              <a:rPr lang="en-US" dirty="0"/>
              <a:t>. — 2-</a:t>
            </a:r>
            <a:r>
              <a:rPr lang="ru-RU" dirty="0"/>
              <a:t>е изд. — </a:t>
            </a:r>
            <a:r>
              <a:rPr lang="ru-RU" dirty="0">
                <a:effectLst/>
              </a:rPr>
              <a:t>М</a:t>
            </a:r>
            <a:r>
              <a:rPr lang="ru-RU" dirty="0"/>
              <a:t>.: Вильямс, 2007.</a:t>
            </a:r>
          </a:p>
          <a:p>
            <a:r>
              <a:rPr lang="ru-RU" dirty="0"/>
              <a:t>Шилдт Г</a:t>
            </a:r>
            <a:r>
              <a:rPr lang="ru-RU" i="1" dirty="0"/>
              <a:t>.</a:t>
            </a:r>
            <a:r>
              <a:rPr lang="ru-RU" dirty="0"/>
              <a:t> C: полное руководство, классическое издание. — </a:t>
            </a:r>
            <a:r>
              <a:rPr lang="ru-RU" dirty="0">
                <a:effectLst/>
              </a:rPr>
              <a:t>М</a:t>
            </a:r>
            <a:r>
              <a:rPr lang="ru-RU" dirty="0"/>
              <a:t>.: Вильямс, 2010.</a:t>
            </a:r>
          </a:p>
        </p:txBody>
      </p:sp>
    </p:spTree>
    <p:extLst>
      <p:ext uri="{BB962C8B-B14F-4D97-AF65-F5344CB8AC3E}">
        <p14:creationId xmlns:p14="http://schemas.microsoft.com/office/powerpoint/2010/main" val="4222143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Плавающая запятая или точка?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Разделитель между целой и дробной частью</a:t>
            </a:r>
          </a:p>
          <a:p>
            <a:endParaRPr lang="ru-RU" dirty="0"/>
          </a:p>
          <a:p>
            <a:r>
              <a:rPr lang="ru-RU" dirty="0"/>
              <a:t>В российской традиции – запятая</a:t>
            </a:r>
          </a:p>
          <a:p>
            <a:endParaRPr lang="ru-RU" dirty="0"/>
          </a:p>
          <a:p>
            <a:r>
              <a:rPr lang="ru-RU" dirty="0"/>
              <a:t>В зарубежной традиции – точка (</a:t>
            </a:r>
            <a:r>
              <a:rPr lang="en-US" dirty="0"/>
              <a:t>floating point)</a:t>
            </a:r>
          </a:p>
          <a:p>
            <a:endParaRPr lang="en-US" dirty="0"/>
          </a:p>
          <a:p>
            <a:r>
              <a:rPr lang="ru-RU" dirty="0"/>
              <a:t>Верны оба</a:t>
            </a:r>
          </a:p>
        </p:txBody>
      </p:sp>
    </p:spTree>
    <p:extLst>
      <p:ext uri="{BB962C8B-B14F-4D97-AF65-F5344CB8AC3E}">
        <p14:creationId xmlns:p14="http://schemas.microsoft.com/office/powerpoint/2010/main" val="203559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Целые числа и числа с фиксированной запятой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00645"/>
              </p:ext>
            </p:extLst>
          </p:nvPr>
        </p:nvGraphicFramePr>
        <p:xfrm>
          <a:off x="840582" y="3281546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10903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7644911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714814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91879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7023859" y="2232202"/>
            <a:ext cx="1685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796" y="2218887"/>
            <a:ext cx="602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15</a:t>
            </a:r>
            <a:r>
              <a:rPr lang="ru-RU" sz="2700" dirty="0"/>
              <a:t>                                          ...</a:t>
            </a:r>
            <a:endParaRPr lang="ru-RU" sz="27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583" y="4363040"/>
            <a:ext cx="773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14</a:t>
            </a:r>
            <a:r>
              <a:rPr lang="ru-RU" sz="2700" dirty="0"/>
              <a:t> + 2</a:t>
            </a:r>
            <a:r>
              <a:rPr lang="ru-RU" sz="2700" baseline="30000" dirty="0"/>
              <a:t>12</a:t>
            </a:r>
            <a:r>
              <a:rPr lang="ru-RU" sz="2700" dirty="0"/>
              <a:t> + 2</a:t>
            </a:r>
            <a:r>
              <a:rPr lang="ru-RU" sz="2700" baseline="30000" dirty="0"/>
              <a:t>11</a:t>
            </a:r>
            <a:r>
              <a:rPr lang="ru-RU" sz="2700" dirty="0"/>
              <a:t> + 2</a:t>
            </a:r>
            <a:r>
              <a:rPr lang="ru-RU" sz="2700" baseline="30000" dirty="0"/>
              <a:t>10</a:t>
            </a:r>
            <a:r>
              <a:rPr lang="ru-RU" sz="2700" dirty="0"/>
              <a:t> + 2</a:t>
            </a:r>
            <a:r>
              <a:rPr lang="ru-RU" sz="2700" baseline="30000" dirty="0"/>
              <a:t>6</a:t>
            </a:r>
            <a:r>
              <a:rPr lang="ru-RU" sz="2700" dirty="0"/>
              <a:t> + 2</a:t>
            </a:r>
            <a:r>
              <a:rPr lang="ru-RU" sz="2700" baseline="30000" dirty="0"/>
              <a:t>3</a:t>
            </a:r>
            <a:r>
              <a:rPr lang="ru-RU" sz="2700" dirty="0"/>
              <a:t> + 2</a:t>
            </a:r>
            <a:r>
              <a:rPr lang="ru-RU" sz="2700" baseline="30000" dirty="0"/>
              <a:t>2</a:t>
            </a:r>
            <a:r>
              <a:rPr lang="ru-RU" sz="2700" dirty="0"/>
              <a:t> + 2</a:t>
            </a:r>
            <a:r>
              <a:rPr lang="ru-RU" sz="2700" baseline="30000" dirty="0"/>
              <a:t>1</a:t>
            </a:r>
            <a:r>
              <a:rPr lang="ru-RU" sz="2700" dirty="0"/>
              <a:t> =16384+4096+</a:t>
            </a:r>
          </a:p>
          <a:p>
            <a:endParaRPr lang="ru-RU" sz="2700" baseline="30000" dirty="0"/>
          </a:p>
          <a:p>
            <a:r>
              <a:rPr lang="ru-RU" sz="2700" dirty="0"/>
              <a:t>+2048+1024+64+8+4+2= 2</a:t>
            </a:r>
            <a:r>
              <a:rPr lang="en-US" sz="2700" dirty="0"/>
              <a:t>3</a:t>
            </a:r>
            <a:r>
              <a:rPr lang="ru-RU" sz="2700" dirty="0"/>
              <a:t>630</a:t>
            </a:r>
          </a:p>
        </p:txBody>
      </p:sp>
    </p:spTree>
    <p:extLst>
      <p:ext uri="{BB962C8B-B14F-4D97-AF65-F5344CB8AC3E}">
        <p14:creationId xmlns:p14="http://schemas.microsoft.com/office/powerpoint/2010/main" val="2240318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Фиксированная запятая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108683"/>
              </p:ext>
            </p:extLst>
          </p:nvPr>
        </p:nvGraphicFramePr>
        <p:xfrm>
          <a:off x="840582" y="3281546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734657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4268665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3771899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918796" y="2703634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3675183" y="2218887"/>
            <a:ext cx="17672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795" y="2218887"/>
            <a:ext cx="4620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8</a:t>
            </a:r>
            <a:r>
              <a:rPr lang="ru-RU" sz="2700" dirty="0"/>
              <a:t>               ...</a:t>
            </a:r>
            <a:endParaRPr lang="ru-RU" sz="2700" baseline="30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156688" y="2954216"/>
            <a:ext cx="0" cy="101551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6211765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4" name="Down Arrow 13"/>
          <p:cNvSpPr/>
          <p:nvPr/>
        </p:nvSpPr>
        <p:spPr>
          <a:xfrm>
            <a:off x="5745772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5" name="Down Arrow 14"/>
          <p:cNvSpPr/>
          <p:nvPr/>
        </p:nvSpPr>
        <p:spPr>
          <a:xfrm>
            <a:off x="5249007" y="2716823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6" name="TextBox 15"/>
          <p:cNvSpPr txBox="1"/>
          <p:nvPr/>
        </p:nvSpPr>
        <p:spPr>
          <a:xfrm>
            <a:off x="5249006" y="2232076"/>
            <a:ext cx="3788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-1</a:t>
            </a:r>
            <a:r>
              <a:rPr lang="ru-RU" sz="2700" dirty="0"/>
              <a:t>  2</a:t>
            </a:r>
            <a:r>
              <a:rPr lang="ru-RU" sz="2700" baseline="30000" dirty="0"/>
              <a:t>-2</a:t>
            </a:r>
            <a:r>
              <a:rPr lang="ru-RU" sz="2700" dirty="0"/>
              <a:t>  2</a:t>
            </a:r>
            <a:r>
              <a:rPr lang="ru-RU" sz="2700" baseline="30000" dirty="0"/>
              <a:t>-3</a:t>
            </a:r>
            <a:r>
              <a:rPr lang="ru-RU" sz="2700" dirty="0"/>
              <a:t>        ...      2</a:t>
            </a:r>
            <a:r>
              <a:rPr lang="ru-RU" sz="2700" baseline="30000" dirty="0"/>
              <a:t>-7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8075734" y="2730012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8750" y="4431324"/>
                <a:ext cx="8120556" cy="867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127+32+16+8+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=183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ru-RU" sz="3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0" y="4431324"/>
                <a:ext cx="8120556" cy="867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45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реализации арифметических операций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529804"/>
            <a:ext cx="7675350" cy="3263504"/>
          </a:xfrm>
        </p:spPr>
        <p:txBody>
          <a:bodyPr/>
          <a:lstStyle/>
          <a:p>
            <a:r>
              <a:rPr lang="ru-RU" dirty="0"/>
              <a:t>Для сложения и вычитания требуются две разных схемы – сумматор и «вычитатель»</a:t>
            </a:r>
          </a:p>
          <a:p>
            <a:endParaRPr lang="ru-RU" dirty="0"/>
          </a:p>
          <a:p>
            <a:r>
              <a:rPr lang="ru-RU" dirty="0"/>
              <a:t>Но </a:t>
            </a:r>
            <a:r>
              <a:rPr lang="en-US" dirty="0"/>
              <a:t>a – b = a + (-b)</a:t>
            </a:r>
          </a:p>
          <a:p>
            <a:endParaRPr lang="en-US" dirty="0"/>
          </a:p>
          <a:p>
            <a:r>
              <a:rPr lang="ru-RU" dirty="0"/>
              <a:t>Тогда как представлять отрицательные числа?</a:t>
            </a:r>
          </a:p>
        </p:txBody>
      </p:sp>
    </p:spTree>
    <p:extLst>
      <p:ext uri="{BB962C8B-B14F-4D97-AF65-F5344CB8AC3E}">
        <p14:creationId xmlns:p14="http://schemas.microsoft.com/office/powerpoint/2010/main" val="156561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Отрицательные числа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33407"/>
              </p:ext>
            </p:extLst>
          </p:nvPr>
        </p:nvGraphicFramePr>
        <p:xfrm>
          <a:off x="840582" y="3400243"/>
          <a:ext cx="7674768" cy="43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6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ru-RU" sz="2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10903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7644911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714814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Down Arrow 7"/>
          <p:cNvSpPr/>
          <p:nvPr/>
        </p:nvSpPr>
        <p:spPr>
          <a:xfrm>
            <a:off x="141995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TextBox 8"/>
          <p:cNvSpPr txBox="1"/>
          <p:nvPr/>
        </p:nvSpPr>
        <p:spPr>
          <a:xfrm>
            <a:off x="7056167" y="2337583"/>
            <a:ext cx="1667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2</a:t>
            </a:r>
            <a:r>
              <a:rPr lang="ru-RU" sz="2700" dirty="0"/>
              <a:t>   2</a:t>
            </a:r>
            <a:r>
              <a:rPr lang="ru-RU" sz="2700" baseline="30000" dirty="0"/>
              <a:t>1</a:t>
            </a:r>
            <a:r>
              <a:rPr lang="ru-RU" sz="2700" dirty="0"/>
              <a:t>   2</a:t>
            </a:r>
            <a:r>
              <a:rPr lang="ru-RU" sz="27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4788" y="2337583"/>
            <a:ext cx="5556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2</a:t>
            </a:r>
            <a:r>
              <a:rPr lang="ru-RU" sz="2700" baseline="30000" dirty="0"/>
              <a:t>14</a:t>
            </a:r>
            <a:r>
              <a:rPr lang="ru-RU" sz="2700" dirty="0"/>
              <a:t>                                          ...</a:t>
            </a:r>
            <a:endParaRPr lang="ru-RU" sz="2700" baseline="30000" dirty="0"/>
          </a:p>
        </p:txBody>
      </p:sp>
      <p:sp>
        <p:nvSpPr>
          <p:cNvPr id="11" name="Down Arrow 10"/>
          <p:cNvSpPr/>
          <p:nvPr/>
        </p:nvSpPr>
        <p:spPr>
          <a:xfrm>
            <a:off x="918796" y="2822331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2" name="TextBox 11"/>
          <p:cNvSpPr txBox="1"/>
          <p:nvPr/>
        </p:nvSpPr>
        <p:spPr>
          <a:xfrm>
            <a:off x="529736" y="2353997"/>
            <a:ext cx="890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Знак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31" y="4642339"/>
            <a:ext cx="763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0 – положительное число, 1 – отрицательное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3446003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Обратный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8"/>
            <a:ext cx="7675350" cy="1413547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Побитовое обращение значащих битов</a:t>
            </a:r>
          </a:p>
          <a:p>
            <a:pPr lvl="1"/>
            <a:r>
              <a:rPr lang="en-US" dirty="0"/>
              <a:t>1 -&gt; 0</a:t>
            </a:r>
          </a:p>
          <a:p>
            <a:pPr lvl="1"/>
            <a:r>
              <a:rPr lang="en-US" dirty="0"/>
              <a:t>0 -&gt; 1</a:t>
            </a:r>
            <a:endParaRPr lang="ru-RU" dirty="0"/>
          </a:p>
          <a:p>
            <a:r>
              <a:rPr lang="ru-RU" sz="2700" dirty="0"/>
              <a:t>Единица переноса из старшего разряда добавляется к младшему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85" y="3697347"/>
            <a:ext cx="7675350" cy="2277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96-37=59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96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01100000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37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00100101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59 =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00111011</a:t>
            </a:r>
            <a:r>
              <a:rPr lang="en-US" sz="2400" baseline="-25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3058" y="3697347"/>
            <a:ext cx="4242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11011010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100111010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9735" y="377038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1901" y="452549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484202" y="4431323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84202" y="5191859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2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8"/>
            <a:ext cx="7675350" cy="1413547"/>
          </a:xfrm>
        </p:spPr>
        <p:txBody>
          <a:bodyPr>
            <a:normAutofit fontScale="92500" lnSpcReduction="20000"/>
          </a:bodyPr>
          <a:lstStyle/>
          <a:p>
            <a:r>
              <a:rPr lang="ru-RU" sz="2700" dirty="0"/>
              <a:t>Побитовое обращение значащих битов и прибавление к результату единицы</a:t>
            </a:r>
          </a:p>
          <a:p>
            <a:r>
              <a:rPr lang="ru-RU" sz="2700" dirty="0"/>
              <a:t>Единица переноса из старшего разряда отбрасывается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85" y="3934741"/>
            <a:ext cx="7675350" cy="2039633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96-37=59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96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-96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10100000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37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00100101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37 = </a:t>
            </a:r>
            <a:r>
              <a:rPr lang="ru-R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1+11011010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11011011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59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363058" y="3697347"/>
            <a:ext cx="4242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01100000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11011011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100111011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00111011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9735" y="377038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484202" y="4431323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84202" y="4796205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50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95195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Ситуация, когда выбранного числа разрядов недостаточно для представления арифметической операции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486" y="3011547"/>
            <a:ext cx="424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01000001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01000001</a:t>
            </a:r>
          </a:p>
          <a:p>
            <a:pPr algn="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10000010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0162" y="306925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450049" y="3769115"/>
            <a:ext cx="2455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93531" y="4357738"/>
            <a:ext cx="6761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65</a:t>
            </a:r>
            <a:r>
              <a:rPr lang="en-US" sz="2400" dirty="0"/>
              <a:t>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 = 1111101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4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0000010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400" dirty="0">
                <a:cs typeface="Courier New" panose="02070309020205020404" pitchFamily="49" charset="0"/>
              </a:rPr>
              <a:t>-2</a:t>
            </a:r>
            <a:r>
              <a:rPr lang="ru-RU" sz="2400" baseline="-25000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805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следования байтов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2706016"/>
          </a:xfrm>
        </p:spPr>
        <p:txBody>
          <a:bodyPr/>
          <a:lstStyle/>
          <a:p>
            <a:r>
              <a:rPr lang="ru-RU" dirty="0"/>
              <a:t>Число </a:t>
            </a:r>
            <a:r>
              <a:rPr lang="en-US" dirty="0"/>
              <a:t>0x01020304 </a:t>
            </a:r>
            <a:r>
              <a:rPr lang="ru-RU" dirty="0"/>
              <a:t>положили по адресу А</a:t>
            </a:r>
          </a:p>
          <a:p>
            <a:r>
              <a:rPr lang="ru-RU" dirty="0"/>
              <a:t>Представление в памяти систем </a:t>
            </a:r>
            <a:r>
              <a:rPr lang="en-US" dirty="0"/>
              <a:t>x86, IA-32</a:t>
            </a:r>
            <a:r>
              <a:rPr lang="ru-RU" dirty="0"/>
              <a:t>, </a:t>
            </a:r>
            <a:r>
              <a:rPr lang="en-US" dirty="0"/>
              <a:t>IA-64:</a:t>
            </a:r>
            <a:endParaRPr lang="ru-RU" dirty="0"/>
          </a:p>
        </p:txBody>
      </p:sp>
      <p:sp>
        <p:nvSpPr>
          <p:cNvPr id="5" name="Down Arrow 4"/>
          <p:cNvSpPr/>
          <p:nvPr/>
        </p:nvSpPr>
        <p:spPr>
          <a:xfrm>
            <a:off x="5565529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Down Arrow 5"/>
          <p:cNvSpPr/>
          <p:nvPr/>
        </p:nvSpPr>
        <p:spPr>
          <a:xfrm>
            <a:off x="4264267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Down Arrow 6"/>
          <p:cNvSpPr/>
          <p:nvPr/>
        </p:nvSpPr>
        <p:spPr>
          <a:xfrm>
            <a:off x="3692768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8" name="TextBox 7"/>
          <p:cNvSpPr txBox="1"/>
          <p:nvPr/>
        </p:nvSpPr>
        <p:spPr>
          <a:xfrm>
            <a:off x="3657598" y="3128890"/>
            <a:ext cx="3081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   A+1  A+2  A+3</a:t>
            </a:r>
            <a:endParaRPr lang="ru-RU" sz="2700" baseline="30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40380"/>
              </p:ext>
            </p:extLst>
          </p:nvPr>
        </p:nvGraphicFramePr>
        <p:xfrm>
          <a:off x="3534509" y="4179765"/>
          <a:ext cx="2448656" cy="5153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  <a:endParaRPr lang="ru-RU" sz="2400" dirty="0"/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4923691" y="3613638"/>
            <a:ext cx="290147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Rectangle 10"/>
          <p:cNvSpPr/>
          <p:nvPr/>
        </p:nvSpPr>
        <p:spPr>
          <a:xfrm>
            <a:off x="628651" y="5221025"/>
            <a:ext cx="824379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NB! </a:t>
            </a:r>
            <a:r>
              <a:rPr lang="ru-RU" sz="2100" dirty="0"/>
              <a:t>Адрес элемента в массиве – это сумма индекса и базового адреса</a:t>
            </a:r>
          </a:p>
        </p:txBody>
      </p:sp>
    </p:spTree>
    <p:extLst>
      <p:ext uri="{BB962C8B-B14F-4D97-AF65-F5344CB8AC3E}">
        <p14:creationId xmlns:p14="http://schemas.microsoft.com/office/powerpoint/2010/main" val="2513378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запятой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26469"/>
            <a:ext cx="7675350" cy="4639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0481" y="3058631"/>
          <a:ext cx="256045" cy="281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299" y="3058631"/>
          <a:ext cx="2379784" cy="281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82412" y="3058631"/>
          <a:ext cx="6095989" cy="281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39889" y="266395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  <a:endParaRPr lang="ru-RU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06620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31</a:t>
            </a:r>
            <a:endParaRPr lang="ru-RU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452722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  <a:endParaRPr lang="ru-RU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835437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  <a:endParaRPr lang="ru-RU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2541197" y="266395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23</a:t>
            </a:r>
            <a:endParaRPr lang="ru-RU" sz="135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58335" y="3585378"/>
            <a:ext cx="7675350" cy="22702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00" dirty="0">
                <a:solidFill>
                  <a:schemeClr val="tx1"/>
                </a:solidFill>
              </a:rPr>
              <a:t>Число представимо в двоичной системе счисления виде 1.</a:t>
            </a:r>
            <a:r>
              <a:rPr lang="en-US" sz="2100" dirty="0">
                <a:solidFill>
                  <a:schemeClr val="tx1"/>
                </a:solidFill>
              </a:rPr>
              <a:t>m*2</a:t>
            </a:r>
            <a:r>
              <a:rPr lang="en-US" sz="2100" baseline="30000" dirty="0">
                <a:solidFill>
                  <a:schemeClr val="tx1"/>
                </a:solidFill>
              </a:rPr>
              <a:t>p</a:t>
            </a:r>
          </a:p>
          <a:p>
            <a:r>
              <a:rPr lang="en-US" sz="2100" dirty="0">
                <a:solidFill>
                  <a:schemeClr val="tx1"/>
                </a:solidFill>
              </a:rPr>
              <a:t>1 </a:t>
            </a:r>
            <a:r>
              <a:rPr lang="ru-RU" sz="2100" dirty="0">
                <a:solidFill>
                  <a:schemeClr val="tx1"/>
                </a:solidFill>
              </a:rPr>
              <a:t>бит – знаковый</a:t>
            </a:r>
          </a:p>
          <a:p>
            <a:r>
              <a:rPr lang="ru-RU" sz="2100" dirty="0">
                <a:solidFill>
                  <a:schemeClr val="tx1"/>
                </a:solidFill>
              </a:rPr>
              <a:t>8 бит – смещение</a:t>
            </a:r>
            <a:r>
              <a:rPr lang="en-US" sz="2100" dirty="0">
                <a:solidFill>
                  <a:schemeClr val="tx1"/>
                </a:solidFill>
              </a:rPr>
              <a:t> o = p+127</a:t>
            </a:r>
            <a:endParaRPr lang="ru-RU" sz="2100" dirty="0">
              <a:solidFill>
                <a:schemeClr val="tx1"/>
              </a:solidFill>
            </a:endParaRPr>
          </a:p>
          <a:p>
            <a:r>
              <a:rPr lang="ru-RU" sz="2100" dirty="0">
                <a:solidFill>
                  <a:schemeClr val="tx1"/>
                </a:solidFill>
              </a:rPr>
              <a:t>23 бита – нормализованная мантисса (1.</a:t>
            </a:r>
            <a:r>
              <a:rPr lang="en-US" sz="2100" dirty="0">
                <a:solidFill>
                  <a:schemeClr val="tx1"/>
                </a:solidFill>
              </a:rPr>
              <a:t>m)</a:t>
            </a:r>
          </a:p>
          <a:p>
            <a:r>
              <a:rPr lang="en-US" sz="2100" dirty="0">
                <a:solidFill>
                  <a:schemeClr val="tx1"/>
                </a:solidFill>
              </a:rPr>
              <a:t>2 = 1.0*2</a:t>
            </a:r>
            <a:r>
              <a:rPr lang="en-US" sz="2100" baseline="30000" dirty="0">
                <a:solidFill>
                  <a:schemeClr val="tx1"/>
                </a:solidFill>
              </a:rPr>
              <a:t>1 </a:t>
            </a:r>
            <a:r>
              <a:rPr lang="en-US" sz="2100" dirty="0">
                <a:solidFill>
                  <a:schemeClr val="tx1"/>
                </a:solidFill>
              </a:rPr>
              <a:t>=&gt; </a:t>
            </a:r>
            <a:r>
              <a:rPr lang="ru-RU" sz="2100" dirty="0">
                <a:solidFill>
                  <a:schemeClr val="tx1"/>
                </a:solidFill>
              </a:rPr>
              <a:t>смещение 128, </a:t>
            </a:r>
            <a:r>
              <a:rPr lang="en-US" sz="2100" dirty="0">
                <a:solidFill>
                  <a:schemeClr val="tx1"/>
                </a:solidFill>
              </a:rPr>
              <a:t>m=0</a:t>
            </a:r>
          </a:p>
          <a:p>
            <a:r>
              <a:rPr lang="ru-RU" sz="2100" dirty="0">
                <a:solidFill>
                  <a:schemeClr val="tx1"/>
                </a:solidFill>
              </a:rPr>
              <a:t>0 = </a:t>
            </a:r>
            <a:r>
              <a:rPr lang="en-US" sz="2100" dirty="0">
                <a:solidFill>
                  <a:schemeClr val="tx1"/>
                </a:solidFill>
              </a:rPr>
              <a:t>1.0*2</a:t>
            </a:r>
            <a:r>
              <a:rPr lang="ru-RU" sz="2100" baseline="30000" dirty="0">
                <a:solidFill>
                  <a:schemeClr val="tx1"/>
                </a:solidFill>
              </a:rPr>
              <a:t>-127</a:t>
            </a:r>
            <a:endParaRPr lang="ru-RU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8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4521-985F-41AB-AFEF-094CFBA6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6068-EF98-404E-A1C5-6E2E0472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Высокоуровневое представление о том, как нужно писать программы</a:t>
            </a:r>
          </a:p>
          <a:p>
            <a:pPr lvl="1"/>
            <a:r>
              <a:rPr lang="ru-RU" dirty="0"/>
              <a:t>Что собой представляет вычислительная машина?</a:t>
            </a:r>
          </a:p>
          <a:p>
            <a:pPr lvl="1"/>
            <a:r>
              <a:rPr lang="ru-RU" dirty="0"/>
              <a:t>Что представляет из себя программа?</a:t>
            </a:r>
          </a:p>
          <a:p>
            <a:pPr lvl="1"/>
            <a:r>
              <a:rPr lang="ru-RU" dirty="0"/>
              <a:t>Как она исполняется?</a:t>
            </a:r>
          </a:p>
          <a:p>
            <a:pPr lvl="1"/>
            <a:r>
              <a:rPr lang="ru-RU" dirty="0"/>
              <a:t>Как происходит программирование?</a:t>
            </a:r>
          </a:p>
          <a:p>
            <a:pPr lvl="1"/>
            <a:endParaRPr lang="ru-RU" dirty="0"/>
          </a:p>
          <a:p>
            <a:r>
              <a:rPr lang="ru-RU" dirty="0"/>
              <a:t>Следствия:</a:t>
            </a:r>
          </a:p>
          <a:p>
            <a:pPr lvl="1"/>
            <a:r>
              <a:rPr lang="ru-RU" dirty="0"/>
              <a:t>Архитектура ЭВМ</a:t>
            </a:r>
          </a:p>
          <a:p>
            <a:pPr lvl="1"/>
            <a:r>
              <a:rPr lang="ru-RU" dirty="0"/>
              <a:t>Языки программирования</a:t>
            </a:r>
          </a:p>
          <a:p>
            <a:pPr lvl="1"/>
            <a:r>
              <a:rPr lang="ru-RU" dirty="0"/>
              <a:t>Инструментальные среды, компиляторы, </a:t>
            </a:r>
            <a:r>
              <a:rPr lang="en-US" dirty="0"/>
              <a:t>all cool things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94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запятой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Число одинарной точности – </a:t>
            </a:r>
            <a:r>
              <a:rPr lang="en-US" dirty="0"/>
              <a:t>1/8/23 – [10</a:t>
            </a:r>
            <a:r>
              <a:rPr lang="en-US" baseline="30000" dirty="0"/>
              <a:t>-38</a:t>
            </a:r>
            <a:r>
              <a:rPr lang="en-US" dirty="0"/>
              <a:t>;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ru-RU" dirty="0"/>
              <a:t>Число двойной точности – </a:t>
            </a:r>
            <a:r>
              <a:rPr lang="en-US" dirty="0"/>
              <a:t>1/11/52 – [10</a:t>
            </a:r>
            <a:r>
              <a:rPr lang="en-US" baseline="30000" dirty="0"/>
              <a:t>-308</a:t>
            </a:r>
            <a:r>
              <a:rPr lang="en-US" dirty="0"/>
              <a:t>;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ru-RU" dirty="0"/>
              <a:t>Сложение и вычитание – денормализация мантисс, операция, нормализация мантисс</a:t>
            </a:r>
          </a:p>
          <a:p>
            <a:r>
              <a:rPr lang="ru-RU" dirty="0"/>
              <a:t>Умножение и деление – вычисление нового смещения, умножение</a:t>
            </a:r>
            <a:r>
              <a:rPr lang="en-US" dirty="0"/>
              <a:t>/</a:t>
            </a:r>
            <a:r>
              <a:rPr lang="ru-RU" dirty="0"/>
              <a:t>деление мантисс</a:t>
            </a:r>
          </a:p>
          <a:p>
            <a:endParaRPr lang="ru-RU" dirty="0"/>
          </a:p>
          <a:p>
            <a:r>
              <a:rPr lang="ru-RU" dirty="0"/>
              <a:t>Особые константы – отрицательный ноль, </a:t>
            </a:r>
            <a:r>
              <a:rPr lang="en-US" dirty="0" err="1"/>
              <a:t>Inf</a:t>
            </a:r>
            <a:r>
              <a:rPr lang="en-US" dirty="0"/>
              <a:t>, -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06C5-F6E4-4979-BA77-D28338C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ЭВМ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CF90-0FC5-4FFD-ACC6-A181C910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 совокупность математических концепций, физических явлений и законов и инженерных решений, использованных при создании вычислительной машины</a:t>
            </a:r>
          </a:p>
          <a:p>
            <a:r>
              <a:rPr lang="ru-RU" dirty="0"/>
              <a:t>Фундаментально:</a:t>
            </a:r>
          </a:p>
          <a:p>
            <a:pPr lvl="1"/>
            <a:r>
              <a:rPr lang="ru-RU" dirty="0"/>
              <a:t>Фон Неймановская</a:t>
            </a:r>
          </a:p>
          <a:p>
            <a:pPr lvl="1"/>
            <a:r>
              <a:rPr lang="ru-RU" dirty="0"/>
              <a:t>Гарвардская</a:t>
            </a:r>
          </a:p>
          <a:p>
            <a:pPr lvl="1"/>
            <a:r>
              <a:rPr lang="ru-RU" dirty="0"/>
              <a:t>Гибридная</a:t>
            </a:r>
          </a:p>
        </p:txBody>
      </p:sp>
    </p:spTree>
    <p:extLst>
      <p:ext uri="{BB962C8B-B14F-4D97-AF65-F5344CB8AC3E}">
        <p14:creationId xmlns:p14="http://schemas.microsoft.com/office/powerpoint/2010/main" val="8959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649570" y="1936750"/>
          <a:ext cx="6096000" cy="331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Архитектура фон Неймана (Принстонская)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40582" y="2402715"/>
          <a:ext cx="7674769" cy="241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5271484"/>
            <a:ext cx="8170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 – </a:t>
            </a:r>
            <a:r>
              <a:rPr lang="ru-RU" sz="1350" dirty="0"/>
              <a:t>устройство ввода, </a:t>
            </a:r>
            <a:r>
              <a:rPr lang="en-US" sz="1350" dirty="0"/>
              <a:t>Output – </a:t>
            </a:r>
            <a:r>
              <a:rPr lang="ru-RU" sz="1350" dirty="0"/>
              <a:t>устройство вывода, </a:t>
            </a:r>
            <a:r>
              <a:rPr lang="en-US" sz="1350" dirty="0"/>
              <a:t>CPU – </a:t>
            </a:r>
            <a:r>
              <a:rPr lang="ru-RU" sz="1350" dirty="0"/>
              <a:t>центральный процессор, </a:t>
            </a:r>
            <a:r>
              <a:rPr lang="en-US" sz="1350" dirty="0"/>
              <a:t>Control – </a:t>
            </a:r>
            <a:r>
              <a:rPr lang="ru-RU" sz="1350" dirty="0"/>
              <a:t>устройство управления, </a:t>
            </a:r>
            <a:r>
              <a:rPr lang="en-US" sz="1350" dirty="0"/>
              <a:t>ALU – </a:t>
            </a:r>
            <a:r>
              <a:rPr lang="ru-RU" sz="1350" dirty="0"/>
              <a:t>Арифметико-логическое устройство, </a:t>
            </a:r>
            <a:r>
              <a:rPr lang="en-US" sz="1350" dirty="0"/>
              <a:t>Memory - </a:t>
            </a:r>
            <a:r>
              <a:rPr lang="ru-RU" sz="1350" dirty="0"/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27286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Гарвардская архитектура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51384" y="2125267"/>
          <a:ext cx="5418551" cy="336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5551600"/>
            <a:ext cx="8170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Commands </a:t>
            </a:r>
            <a:r>
              <a:rPr lang="ru-RU" sz="1350" dirty="0"/>
              <a:t>– память команд, </a:t>
            </a:r>
            <a:r>
              <a:rPr lang="en-US" sz="1350" dirty="0"/>
              <a:t>Data – </a:t>
            </a:r>
            <a:r>
              <a:rPr lang="ru-RU" sz="1350" dirty="0"/>
              <a:t>память данных, </a:t>
            </a:r>
            <a:r>
              <a:rPr lang="en-US" sz="1350" dirty="0"/>
              <a:t>I/O – </a:t>
            </a:r>
            <a:r>
              <a:rPr lang="ru-RU" sz="1350" dirty="0"/>
              <a:t>устройство(-а)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281734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73299" y="3020901"/>
            <a:ext cx="837448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-Turn Arrow 7"/>
          <p:cNvSpPr/>
          <p:nvPr/>
        </p:nvSpPr>
        <p:spPr>
          <a:xfrm rot="5400000" flipV="1">
            <a:off x="2433302" y="2730321"/>
            <a:ext cx="1072166" cy="822637"/>
          </a:xfrm>
          <a:prstGeom prst="utur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>
            <a:off x="5950041" y="2750445"/>
            <a:ext cx="1072166" cy="782392"/>
          </a:xfrm>
          <a:prstGeom prst="utur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Модифицированная гарвардская архитектура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36014" y="3088515"/>
          <a:ext cx="5418551" cy="291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659227" y="2202539"/>
          <a:ext cx="6096000" cy="72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58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парадигма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Программа – это совокупность модулей, например, процедур и функций, библиотек, и т.д.</a:t>
            </a:r>
          </a:p>
          <a:p>
            <a:endParaRPr lang="ru-RU" dirty="0"/>
          </a:p>
          <a:p>
            <a:r>
              <a:rPr lang="ru-RU" dirty="0"/>
              <a:t>Повторяющиеся фрагменты или логически единые участки программы выносятся в отдельные подпрограммы</a:t>
            </a:r>
          </a:p>
          <a:p>
            <a:endParaRPr lang="ru-RU" dirty="0"/>
          </a:p>
          <a:p>
            <a:r>
              <a:rPr lang="ru-RU" dirty="0"/>
              <a:t>Переходы в подпрограммы осуществляются только с помощью их вызова</a:t>
            </a:r>
          </a:p>
        </p:txBody>
      </p:sp>
    </p:spTree>
    <p:extLst>
      <p:ext uri="{BB962C8B-B14F-4D97-AF65-F5344CB8AC3E}">
        <p14:creationId xmlns:p14="http://schemas.microsoft.com/office/powerpoint/2010/main" val="91201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4727</TotalTime>
  <Words>1454</Words>
  <Application>Microsoft Office PowerPoint</Application>
  <PresentationFormat>Экран (4:3)</PresentationFormat>
  <Paragraphs>399</Paragraphs>
  <Slides>40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Office Theme</vt:lpstr>
      <vt:lpstr>Язык С</vt:lpstr>
      <vt:lpstr>План</vt:lpstr>
      <vt:lpstr>Литература</vt:lpstr>
      <vt:lpstr>Парадигма программирования</vt:lpstr>
      <vt:lpstr>Архитектура ЭВМ</vt:lpstr>
      <vt:lpstr>Архитектура фон Неймана (Принстонская)</vt:lpstr>
      <vt:lpstr>Гарвардская архитектура</vt:lpstr>
      <vt:lpstr>Модифицированная гарвардская архитектура</vt:lpstr>
      <vt:lpstr>Структурная парадигма программирования</vt:lpstr>
      <vt:lpstr>Простой пример</vt:lpstr>
      <vt:lpstr>Препроцессор</vt:lpstr>
      <vt:lpstr>Типы данных</vt:lpstr>
      <vt:lpstr>Типы данных</vt:lpstr>
      <vt:lpstr>Машинное слово и разрядность процессора и шины адреса</vt:lpstr>
      <vt:lpstr>Объявление переменных и присваивание</vt:lpstr>
      <vt:lpstr>L-value и R-value</vt:lpstr>
      <vt:lpstr>Операторы</vt:lpstr>
      <vt:lpstr>Операторы</vt:lpstr>
      <vt:lpstr>Операторы</vt:lpstr>
      <vt:lpstr>Против GOTO</vt:lpstr>
      <vt:lpstr>Теорема Бёма-Якопини</vt:lpstr>
      <vt:lpstr>Ограниченное использование GOTO</vt:lpstr>
      <vt:lpstr>Условный оператор</vt:lpstr>
      <vt:lpstr>Тернарный оператор</vt:lpstr>
      <vt:lpstr>Оператор switch</vt:lpstr>
      <vt:lpstr>Циклы с предусловием и постусловием</vt:lpstr>
      <vt:lpstr>Цикл с заданным числом итераций </vt:lpstr>
      <vt:lpstr>stdio.h - printf</vt:lpstr>
      <vt:lpstr>Codestyle</vt:lpstr>
      <vt:lpstr>Плавающая запятая или точка?</vt:lpstr>
      <vt:lpstr>Целые числа и числа с фиксированной запятой</vt:lpstr>
      <vt:lpstr>Фиксированная запятая</vt:lpstr>
      <vt:lpstr>Проблема реализации арифметических операций</vt:lpstr>
      <vt:lpstr>Отрицательные числа</vt:lpstr>
      <vt:lpstr>Обратный код</vt:lpstr>
      <vt:lpstr>Дополнительный код</vt:lpstr>
      <vt:lpstr>Переполнение</vt:lpstr>
      <vt:lpstr>Порядок следования байтов</vt:lpstr>
      <vt:lpstr>Числа с плавающей запятой</vt:lpstr>
      <vt:lpstr>Числа с плавающей запятой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С</dc:title>
  <dc:creator>Станислав Юрьевич Сартасов</dc:creator>
  <cp:lastModifiedBy>Сартасов Станислав Юрьевич</cp:lastModifiedBy>
  <cp:revision>31</cp:revision>
  <dcterms:created xsi:type="dcterms:W3CDTF">2013-09-14T12:27:36Z</dcterms:created>
  <dcterms:modified xsi:type="dcterms:W3CDTF">2021-09-21T15:50:15Z</dcterms:modified>
</cp:coreProperties>
</file>