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6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1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7AF31-FAE1-4317-85A7-5FF7A3700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000C5F-7F6B-42B6-AC3E-D9AD483B1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647875-6464-4EA5-A070-3033C437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0FE081-E6E4-4266-A8B6-A3F9A95F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235C8E-8B35-480C-97C2-3AB3C3E7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80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EAD9D-7FE7-4971-8942-AB390233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5838B7-E288-44DA-A629-6F67E8DDB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8FAEF7-57CD-4E2B-938B-5EE08C08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3BD789-3606-408E-8DB4-6160222E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4A4527-CC16-46FB-B21C-06B5BC9C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56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2EDF08-F337-4386-83C7-60B28BAD7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29D927-8075-4BE8-BD51-FF1A58DE7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D0689A-D691-4CAC-86DC-2AF381B6B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21029D-7B27-48A0-B571-3568CC808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0A802A-3BFD-427D-BA6D-3F0D13EE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68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A4DE9-65D5-4EC7-B75A-4EB44BC9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AFE321-3A24-4232-91BE-41E07B935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B52D73-A23C-485B-8919-EC2ABE34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34DE0A-50CA-4C4C-BEE5-0BDE9399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9450B4-8091-4BCE-A5F8-B90E2AAE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06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57576-FE70-4151-95C1-1F4A005B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62D7B3-1296-4B94-B666-7F750E66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46D3E6-A43E-41EC-889B-4DEEE3BA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581EB0-E128-4A68-BD28-A60594F4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051903-BB62-4CED-915E-5BC94222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2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001F5-44A6-47DD-BE7B-6CDBADF3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F56AFC-4CCD-4923-A373-FF2059E3E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BA9DA6-B05D-496A-AE80-DDF6A544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59843A-7BEB-488D-ADFE-D50CF1E3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8B931B-F62E-4FCA-951B-0E40F1E8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2405C7-B3AF-4559-BB97-C064A1AF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67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CC376-8519-4714-97A9-C9562906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C0D05A-A242-4A22-80BC-DE7F1E5FF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06934F-34EA-4F78-88AD-9761A1076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6627DE2-FE01-4C93-8870-4E5F08957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C806E41-E751-4469-BC36-AEFB3C344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9654498-F6ED-4FB6-B535-320F512E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D7BFB22-E1C5-42BF-884B-1E59BA03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CA98AC-246C-4F18-BE40-A6167538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60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D1BF5-9550-4124-9D32-8CEF0FD1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A76D3B0-A5A8-4318-9EF1-4F3060E1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D18200-4846-4360-81B2-E7672453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53433A-3EA5-4065-A8D3-A23B23E4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63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4C7824-C7EC-446A-867C-10040EF2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CCAECD5-62C7-4B4A-8866-97C6340B0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1BAB2F-C9D1-476F-ABF1-40528A67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13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033E3-28A9-4C84-B673-069E3B26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26F4A6-08B9-4835-B409-6B1EDA0B4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7A0FAE-A642-4051-B363-1D192D9B2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32E867-5FA5-4F5B-9445-13B313FC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72ED60-0369-4615-84C8-73CFDB22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D95B74-FA56-4123-98CB-F847C246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79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3C4DB-58B4-4FDD-BEE4-66B6B703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E8573A4-8183-4BD2-92FF-CB24D93B5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2ED70C-CDDB-4971-A668-50A731FC6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01E7E4-A605-4141-8662-561C8DB2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338991-828B-4A9C-AF2B-949962D8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614FAD-6688-4720-A6E2-8202BD3F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77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A9972-1772-4E1B-88D7-6D24A358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798A90-0275-4CEF-81CE-59524A20F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4329CE-F1AE-47B6-8401-FE43BCD06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4B4A3-6FF0-4FA7-812F-D268CE64A189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3DCDB2-5581-499D-993B-868B23673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78C0EA-0775-46D7-97E1-04247D2EC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8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B9360-5FF5-4B56-B763-B44C9F654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94" y="1676481"/>
            <a:ext cx="11658456" cy="790372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62F665-75A6-4D8E-A4BB-D85A6497F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009" y="151046"/>
            <a:ext cx="11241741" cy="1655762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Муромский институт (филиал) федерального государственного бюджетного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образовательного учреждения высшего образования «Владимирский государственный университет имени Александра Григорьевича и Николая Григорьевича Столетовых».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6B2A4-EF28-4381-969D-9451CC7AE107}"/>
              </a:ext>
            </a:extLst>
          </p:cNvPr>
          <p:cNvSpPr txBox="1"/>
          <p:nvPr/>
        </p:nvSpPr>
        <p:spPr>
          <a:xfrm>
            <a:off x="2017741" y="4577317"/>
            <a:ext cx="8398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ИБ-122 Диденко Д.Д. 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кандидат технических наук, доцент Колпаков А.А.</a:t>
            </a:r>
            <a:endParaRPr lang="ru-RU" sz="2000" dirty="0"/>
          </a:p>
          <a:p>
            <a:endParaRPr lang="ru-RU" sz="200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42EE1AE-D3F8-4C78-B68C-011A16A86FA4}"/>
              </a:ext>
            </a:extLst>
          </p:cNvPr>
          <p:cNvSpPr txBox="1">
            <a:spLocks/>
          </p:cNvSpPr>
          <p:nvPr/>
        </p:nvSpPr>
        <p:spPr>
          <a:xfrm>
            <a:off x="179294" y="3126899"/>
            <a:ext cx="11658456" cy="790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АИС военкомата</a:t>
            </a:r>
          </a:p>
        </p:txBody>
      </p:sp>
    </p:spTree>
    <p:extLst>
      <p:ext uri="{BB962C8B-B14F-4D97-AF65-F5344CB8AC3E}">
        <p14:creationId xmlns:p14="http://schemas.microsoft.com/office/powerpoint/2010/main" val="4173248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C12DC-B198-453E-8C75-5BFC26F6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E29CD0-95AA-4A43-BF91-855D75C8B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Запросы вставки в таблицу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для добавления записи о службе</a:t>
            </a: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[Запись о службе] (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ID_Гражданина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Звание, [Начало службы], [Окончание службы], Подразделение)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VALUES (@CitizenId, @Rank, @StartDate, @EndDate, @Place)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для добавления новой записи об отсрочке</a:t>
            </a:r>
          </a:p>
          <a:p>
            <a:pPr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Отсрочка (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ID_Гражданина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[Основание отсрочки], </a:t>
            </a:r>
          </a:p>
          <a:p>
            <a:pPr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[Дата начала], [Дата окончания])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 (@CitizenId, @DefermentReason, @StartDate, @EndDate)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341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C12DC-B198-453E-8C75-5BFC26F6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9614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E29CD0-95AA-4A43-BF91-855D75C8B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4" y="830425"/>
            <a:ext cx="10748891" cy="59249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Запросы обновления записей в таблицах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для обновления существующей записи в таблице Гражданин</a:t>
            </a:r>
          </a:p>
          <a:p>
            <a:pPr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 Гражданин </a:t>
            </a:r>
          </a:p>
          <a:p>
            <a:pPr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 Фамилия = @LastName, Имя = @FirstName, Отчество = @MiddleName, [Дата рождения] = @BirthDate, </a:t>
            </a:r>
          </a:p>
          <a:p>
            <a:pPr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Образование = @Education, Статус = @Status </a:t>
            </a:r>
          </a:p>
          <a:p>
            <a:pPr marL="23040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ID = @CitizenId</a:t>
            </a:r>
            <a:endParaRPr lang="ru-RU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для обновления существующей записи в таблице Военная служба</a:t>
            </a:r>
          </a:p>
          <a:p>
            <a:pPr indent="0" algn="just">
              <a:lnSpc>
                <a:spcPct val="170000"/>
              </a:lnSpc>
              <a:spcBef>
                <a:spcPts val="800"/>
              </a:spcBef>
              <a:buNone/>
            </a:pPr>
            <a:r>
              <a:rPr lang="ru-RU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 [Военная служба]</a:t>
            </a:r>
          </a:p>
          <a:p>
            <a:pPr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 Подразделение = @subdivision,</a:t>
            </a:r>
          </a:p>
          <a:p>
            <a:pPr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Звание = @rank,</a:t>
            </a:r>
          </a:p>
          <a:p>
            <a:pPr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[Статус службы] = @status</a:t>
            </a:r>
          </a:p>
          <a:p>
            <a:pPr marL="23040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ID = @recordId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9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C12DC-B198-453E-8C75-5BFC26F6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07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E29CD0-95AA-4A43-BF91-855D75C8B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770"/>
            <a:ext cx="10153261" cy="4766193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Запросы удаления записи из таблицы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для удаления записей из таблицы Отсрочка</a:t>
            </a:r>
          </a:p>
          <a:p>
            <a:pPr marL="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 FROM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Отсрочка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WHERE ID = @defermentId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для удаления записей из таблицы Военная служба</a:t>
            </a:r>
          </a:p>
          <a:p>
            <a:pPr marL="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 FROM [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Военная служба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WHERE ID = @recordId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762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C12DC-B198-453E-8C75-5BFC26F6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8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9E798-4CBB-460C-A3EC-27D7D0B4450B}"/>
              </a:ext>
            </a:extLst>
          </p:cNvPr>
          <p:cNvSpPr txBox="1"/>
          <p:nvPr/>
        </p:nvSpPr>
        <p:spPr>
          <a:xfrm>
            <a:off x="270587" y="1389844"/>
            <a:ext cx="6377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 логина и пароля от учетной записи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581037E-9635-F813-8270-A5942BDD8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50" y="1928465"/>
            <a:ext cx="5708477" cy="3600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9B782FA-9BCE-8497-7E11-1DB923A0B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045" y="2814119"/>
            <a:ext cx="571310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8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67E81-7521-4899-AD0B-3B944E8C7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9A2FFA-9A87-4155-AD7F-5B494BCFFE9A}"/>
              </a:ext>
            </a:extLst>
          </p:cNvPr>
          <p:cNvSpPr txBox="1"/>
          <p:nvPr/>
        </p:nvSpPr>
        <p:spPr>
          <a:xfrm>
            <a:off x="618565" y="1063953"/>
            <a:ext cx="5839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Рабочее окно сотрудника военкомата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D6E8810-4684-2C46-3477-7CB218B61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0" y="1587173"/>
            <a:ext cx="1138517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02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9A7EA6-ABB0-4B9C-A8FB-CFE05A292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0629"/>
            <a:ext cx="10515600" cy="106395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B413A-5279-45B0-9A7C-832EA0E6E65F}"/>
              </a:ext>
            </a:extLst>
          </p:cNvPr>
          <p:cNvSpPr txBox="1"/>
          <p:nvPr/>
        </p:nvSpPr>
        <p:spPr>
          <a:xfrm>
            <a:off x="510988" y="621818"/>
            <a:ext cx="11170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 может добавить новую отсрочку, а так же удалить уже созданные записи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4B83A6-7D89-CD2D-87F6-94D6E2D2D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8" y="1575925"/>
            <a:ext cx="1139856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68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0DA2AA-CB61-4F7A-BBE3-F2E88C03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042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F9D5E65-198E-B3AD-C0CD-B56D6B6F1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69" y="1305521"/>
            <a:ext cx="1140526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10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0047F-EC84-457E-BB8C-B59F2D9D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5273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2AA1C-45B4-4050-B161-5684300B5BA3}"/>
              </a:ext>
            </a:extLst>
          </p:cNvPr>
          <p:cNvSpPr txBox="1"/>
          <p:nvPr/>
        </p:nvSpPr>
        <p:spPr>
          <a:xfrm>
            <a:off x="510984" y="1104548"/>
            <a:ext cx="11170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 добавляет, редактирует и удаляет записи.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0C42B38-B596-396A-172D-8972F1F81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72" y="1665270"/>
            <a:ext cx="1137504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84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21C19-400E-47A5-A9F9-B77042A2F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D15A4-A102-41EE-ABE7-9848DD550D4D}"/>
              </a:ext>
            </a:extLst>
          </p:cNvPr>
          <p:cNvSpPr txBox="1"/>
          <p:nvPr/>
        </p:nvSpPr>
        <p:spPr>
          <a:xfrm>
            <a:off x="510985" y="1325563"/>
            <a:ext cx="11170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администратора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3FB128-EEBD-AC99-F07E-4BF61FD96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692" y="1972842"/>
            <a:ext cx="570460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37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3839A-2114-4AA1-B01F-9483C17A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-18243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472F9C-7C59-4360-83B0-F22FF4F512C5}"/>
              </a:ext>
            </a:extLst>
          </p:cNvPr>
          <p:cNvSpPr txBox="1"/>
          <p:nvPr/>
        </p:nvSpPr>
        <p:spPr>
          <a:xfrm>
            <a:off x="510983" y="807231"/>
            <a:ext cx="11170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комиссара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4BF81DC-57F8-4B49-876A-8E829029A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863" y="1330451"/>
            <a:ext cx="9080264" cy="52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7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ABF83D-23F9-4CF9-A16E-631814DF6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776" y="868632"/>
            <a:ext cx="11062447" cy="5351930"/>
          </a:xfrm>
        </p:spPr>
        <p:txBody>
          <a:bodyPr>
            <a:norm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данной курсовой работы – спроектировать и реализовать базу данных для военного комиссариата (военкомата) с использованием изученных принципов и методов проектирования и разработки баз данных.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работе будет рассмотрена предметная область военного комиссариата, спроектированы следующие модели баз данных: концептуальная, физическая и логическая.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будет разработано графическое приложение на основе языка программирования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в визуальной среде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СУБД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по окончанию разработки будет произведено тестирование функционала.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7870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F84C7-009F-4582-888E-843C1AD8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44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7F03F0-88D3-49C2-8C6B-F19816DA3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624"/>
            <a:ext cx="10515600" cy="4889339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процессе выполнения данной курсовой работы была разработана автоматизированная информационная система для военкомата, использующая реляционную базу данных для эффективного хранения и обработки данных. Разработанная АИС позволила автоматизировать ключевые процессы, что способствовало повышению эффективности работы военкомата и снижению вероятности ошибок. </a:t>
            </a:r>
          </a:p>
        </p:txBody>
      </p:sp>
    </p:spTree>
    <p:extLst>
      <p:ext uri="{BB962C8B-B14F-4D97-AF65-F5344CB8AC3E}">
        <p14:creationId xmlns:p14="http://schemas.microsoft.com/office/powerpoint/2010/main" val="102931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086FC59-C647-9EC8-1EBB-9D5E96AA5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278" y="2383620"/>
            <a:ext cx="5947565" cy="2016000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B6647B5-A535-48A4-9125-7E788095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5" y="-158620"/>
            <a:ext cx="11869270" cy="1219198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Таблицы сравнения языков программирования, сред разработки и систем управления базами данных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15E5051-047F-A032-E506-B49F5623D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6" y="1060578"/>
            <a:ext cx="5947565" cy="2016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14C58AE-9C85-F70D-D2F0-EF43D4979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37" y="4157140"/>
            <a:ext cx="5933621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7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289F6-2F8F-4063-B9ED-CEF2E718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предметной области</a:t>
            </a:r>
            <a:r>
              <a:rPr lang="ru-RU" dirty="0"/>
              <a:t>		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16089F-FAB1-4C28-8606-39F112527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курсовой работе рассматривается предметная область военкомата.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задачей является проектирование и разработка приложения для автоматизации процессов учёта граждан, подлежащих воинскому учёту.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698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9B4E8-6228-4D0A-A2DB-59BD0762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675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Концептуальная модель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8B62E5-9151-AAB4-CFA1-A936E20F4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466" y="742964"/>
            <a:ext cx="9203068" cy="57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83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E09502-755E-4E50-AE1A-B053D0C1F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7657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модель данных	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5554B5-0EE3-477A-66AE-6EB60E222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290" y="827182"/>
            <a:ext cx="8697419" cy="57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83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8D2A15-DA6E-4D02-8819-8A46C3F6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5273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Физическая модель данных	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09472E-A3FD-EEC2-C02A-71289D288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29345"/>
            <a:ext cx="11180788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7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BEC39-B42D-4B35-A16F-485FA81C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AF36A0-0AD5-48AD-8C02-65BA84408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1" y="1825625"/>
            <a:ext cx="112865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Запрос создания таблицы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Запрос на создание таблицы ʺГражданинʺ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CREATE TABLE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Медосмотр (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INTEGER PRIMARY KEY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_Гражданина 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INTEGER REFERENCES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Гражданин (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[Вид осмотра] 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INTEGER REFERENCES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[Вид осмотра] (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[Дата осмотра] TEXT, Результат TEXT,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Врач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INTEGER REFERENCES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Врач (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036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C12DC-B198-453E-8C75-5BFC26F6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E29CD0-95AA-4A43-BF91-855D75C8B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90" y="1147666"/>
            <a:ext cx="11196734" cy="5589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Запрос выборки из таблиц 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для извлечения данных по определённым критериям</a:t>
            </a:r>
          </a:p>
          <a:p>
            <a:pPr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ID, Фамилия, Имя, Отчество, [Дата рождения], Образование, Статус </a:t>
            </a:r>
          </a:p>
          <a:p>
            <a:pPr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Гражданин </a:t>
            </a:r>
          </a:p>
          <a:p>
            <a:pPr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(Фамилия LIKE @SearchTerm0 </a:t>
            </a:r>
          </a:p>
          <a:p>
            <a:pPr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Имя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LIKE @SearchTerm0 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OR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Отчество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LIKE @SearchTerm0 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 Образование LIKE @SearchTerm0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OR Статус LIKE @SearchTerm0)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0877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667</Words>
  <Application>Microsoft Office PowerPoint</Application>
  <PresentationFormat>Широкоэкранный</PresentationFormat>
  <Paragraphs>80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Тема Office</vt:lpstr>
      <vt:lpstr>Курсовая работа</vt:lpstr>
      <vt:lpstr>Презентация PowerPoint</vt:lpstr>
      <vt:lpstr>Таблицы сравнения языков программирования, сред разработки и систем управления базами данных</vt:lpstr>
      <vt:lpstr>Описание предметной области   </vt:lpstr>
      <vt:lpstr>Концептуальная модель данных</vt:lpstr>
      <vt:lpstr>Логическая модель данных </vt:lpstr>
      <vt:lpstr>Физическая модель данных </vt:lpstr>
      <vt:lpstr>Разработка SQL запросов</vt:lpstr>
      <vt:lpstr>Разработка SQL запросов </vt:lpstr>
      <vt:lpstr>Разработка SQL запросов </vt:lpstr>
      <vt:lpstr>Разработка SQL запросов </vt:lpstr>
      <vt:lpstr>Разработка SQL запросов </vt:lpstr>
      <vt:lpstr>Тестирование АИС</vt:lpstr>
      <vt:lpstr>Тестирование АИС</vt:lpstr>
      <vt:lpstr>Тестирование АИС</vt:lpstr>
      <vt:lpstr>Тестирование АИС</vt:lpstr>
      <vt:lpstr>Тестирование АИС</vt:lpstr>
      <vt:lpstr>Тестирование АИС</vt:lpstr>
      <vt:lpstr>Тестирование АИС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 gus</dc:creator>
  <cp:lastModifiedBy>Данила</cp:lastModifiedBy>
  <cp:revision>19</cp:revision>
  <dcterms:created xsi:type="dcterms:W3CDTF">2024-12-10T14:52:37Z</dcterms:created>
  <dcterms:modified xsi:type="dcterms:W3CDTF">2025-02-04T23:03:25Z</dcterms:modified>
</cp:coreProperties>
</file>