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E2E-8949-4692-8064-F4FE32E96AC5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3522-FE7C-4E16-BE39-9B6B470E60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E2E-8949-4692-8064-F4FE32E96AC5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3522-FE7C-4E16-BE39-9B6B470E60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E2E-8949-4692-8064-F4FE32E96AC5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3522-FE7C-4E16-BE39-9B6B470E60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E2E-8949-4692-8064-F4FE32E96AC5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3522-FE7C-4E16-BE39-9B6B470E60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E2E-8949-4692-8064-F4FE32E96AC5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3522-FE7C-4E16-BE39-9B6B470E60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E2E-8949-4692-8064-F4FE32E96AC5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3522-FE7C-4E16-BE39-9B6B470E60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E2E-8949-4692-8064-F4FE32E96AC5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3522-FE7C-4E16-BE39-9B6B470E60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E2E-8949-4692-8064-F4FE32E96AC5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3522-FE7C-4E16-BE39-9B6B470E60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E2E-8949-4692-8064-F4FE32E96AC5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3522-FE7C-4E16-BE39-9B6B470E60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E2E-8949-4692-8064-F4FE32E96AC5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3522-FE7C-4E16-BE39-9B6B470E60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E2E-8949-4692-8064-F4FE32E96AC5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3522-FE7C-4E16-BE39-9B6B470E60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6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A3E2E-8949-4692-8064-F4FE32E96AC5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B3522-FE7C-4E16-BE39-9B6B470E606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259632" y="1628800"/>
            <a:ext cx="6408712" cy="16561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412776"/>
            <a:ext cx="7772400" cy="1470025"/>
          </a:xfrm>
        </p:spPr>
        <p:txBody>
          <a:bodyPr>
            <a:normAutofit/>
          </a:bodyPr>
          <a:lstStyle/>
          <a:p>
            <a:r>
              <a:rPr lang="ru-RU" sz="7200" b="1" i="1" dirty="0" smtClean="0"/>
              <a:t>Проект </a:t>
            </a:r>
            <a:r>
              <a:rPr lang="en-US" sz="7200" b="1" i="1" dirty="0" smtClean="0"/>
              <a:t>Python</a:t>
            </a:r>
            <a:endParaRPr lang="ru-RU" sz="7200" b="1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636912"/>
            <a:ext cx="6400800" cy="175260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Смирнов Арсений 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ЯЛ_Лого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3429000"/>
            <a:ext cx="5544001" cy="18384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Цель проекта: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ru-RU" dirty="0" smtClean="0"/>
              <a:t>Создание игры «Машинки» с помощью</a:t>
            </a:r>
            <a:r>
              <a:rPr lang="en-US" dirty="0" smtClean="0"/>
              <a:t> </a:t>
            </a:r>
            <a:r>
              <a:rPr lang="en-US" dirty="0" err="1" smtClean="0"/>
              <a:t>PyGame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5" name="Рисунок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420888"/>
            <a:ext cx="7596336" cy="42729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Функционал и возможности программы: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Четыре </a:t>
            </a:r>
            <a:r>
              <a:rPr lang="ru-RU" dirty="0" smtClean="0"/>
              <a:t>вкладки</a:t>
            </a:r>
            <a:r>
              <a:rPr lang="ru-RU" dirty="0" smtClean="0"/>
              <a:t>:</a:t>
            </a:r>
          </a:p>
          <a:p>
            <a:pPr marL="514350" indent="-514350">
              <a:buAutoNum type="arabicPeriod"/>
            </a:pPr>
            <a:r>
              <a:rPr lang="ru-RU" dirty="0" smtClean="0"/>
              <a:t>Заставка. На заставке написаны правила игры.</a:t>
            </a:r>
          </a:p>
          <a:p>
            <a:pPr marL="514350" indent="-514350">
              <a:buAutoNum type="arabicPeriod"/>
            </a:pPr>
            <a:r>
              <a:rPr lang="ru-RU" dirty="0" smtClean="0"/>
              <a:t>Ввод имени. Имя добавляется в базу данных. Если данное имя уже играло в эту игры, то результат не сохраняется, а меняется</a:t>
            </a:r>
          </a:p>
          <a:p>
            <a:pPr marL="514350" indent="-514350">
              <a:buAutoNum type="arabicPeriod"/>
            </a:pPr>
            <a:r>
              <a:rPr lang="ru-RU" dirty="0" smtClean="0"/>
              <a:t>Игра</a:t>
            </a:r>
          </a:p>
          <a:p>
            <a:pPr marL="514350" indent="-514350">
              <a:buAutoNum type="arabicPeriod"/>
            </a:pPr>
            <a:r>
              <a:rPr lang="ru-RU" dirty="0" smtClean="0"/>
              <a:t>Конец игры. На фоне написан результат и лучший результат человека с данным </a:t>
            </a:r>
            <a:r>
              <a:rPr lang="ru-RU" dirty="0" err="1" smtClean="0"/>
              <a:t>ником</a:t>
            </a:r>
            <a:r>
              <a:rPr lang="ru-RU" dirty="0" smtClean="0"/>
              <a:t>.</a:t>
            </a:r>
            <a:endParaRPr lang="ru-RU" dirty="0" smtClean="0"/>
          </a:p>
          <a:p>
            <a:pPr marL="514350" indent="-514350"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Использованные возможности Питона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/>
          <a:lstStyle/>
          <a:p>
            <a:pPr marL="514350" indent="-514350"/>
            <a:r>
              <a:rPr lang="ru-RU" dirty="0" smtClean="0"/>
              <a:t>Библиотека</a:t>
            </a:r>
            <a:r>
              <a:rPr lang="en-US" dirty="0" smtClean="0"/>
              <a:t> </a:t>
            </a:r>
            <a:r>
              <a:rPr lang="en-US" dirty="0" err="1" smtClean="0"/>
              <a:t>Py</a:t>
            </a:r>
            <a:r>
              <a:rPr lang="ru-RU" dirty="0" smtClean="0"/>
              <a:t>С</a:t>
            </a:r>
            <a:r>
              <a:rPr lang="en-US" dirty="0" smtClean="0"/>
              <a:t>harm</a:t>
            </a:r>
            <a:endParaRPr lang="en-US" dirty="0" smtClean="0"/>
          </a:p>
          <a:p>
            <a:pPr marL="514350" indent="-514350"/>
            <a:r>
              <a:rPr lang="ru-RU" dirty="0" smtClean="0"/>
              <a:t>Библиотека </a:t>
            </a:r>
            <a:r>
              <a:rPr lang="en-US" dirty="0" smtClean="0"/>
              <a:t>T</a:t>
            </a:r>
            <a:r>
              <a:rPr lang="en-US" dirty="0" smtClean="0"/>
              <a:t>ime</a:t>
            </a:r>
            <a:endParaRPr lang="en-US" dirty="0" smtClean="0"/>
          </a:p>
          <a:p>
            <a:pPr marL="514350" indent="-514350"/>
            <a:r>
              <a:rPr lang="ru-RU" dirty="0" smtClean="0"/>
              <a:t>Библиотека </a:t>
            </a:r>
            <a:r>
              <a:rPr lang="en-US" dirty="0" err="1" smtClean="0"/>
              <a:t>Pygame</a:t>
            </a:r>
            <a:endParaRPr lang="ru-RU" dirty="0" smtClean="0"/>
          </a:p>
          <a:p>
            <a:pPr marL="514350" indent="-514350"/>
            <a:r>
              <a:rPr lang="ru-RU" dirty="0" smtClean="0"/>
              <a:t>Библиотека</a:t>
            </a:r>
            <a:r>
              <a:rPr lang="en-US" dirty="0" err="1" smtClean="0"/>
              <a:t>Sqlite</a:t>
            </a:r>
            <a:endParaRPr lang="ru-RU" dirty="0" smtClean="0"/>
          </a:p>
        </p:txBody>
      </p:sp>
      <p:pic>
        <p:nvPicPr>
          <p:cNvPr id="4" name="Рисунок 3" descr="0f6019e15f1d8ae07e7e8ea16d24267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4093999"/>
            <a:ext cx="6372200" cy="2764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Дополнительная информация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/>
          <a:lstStyle/>
          <a:p>
            <a:pPr marL="514350" indent="-514350"/>
            <a:r>
              <a:rPr lang="ru-RU" dirty="0" smtClean="0"/>
              <a:t>Программа запускается при запуски файла </a:t>
            </a:r>
            <a:r>
              <a:rPr lang="ru-RU" dirty="0" smtClean="0"/>
              <a:t>«</a:t>
            </a:r>
            <a:r>
              <a:rPr lang="en-US" dirty="0" smtClean="0"/>
              <a:t>Start.py</a:t>
            </a:r>
            <a:r>
              <a:rPr lang="ru-RU" dirty="0" smtClean="0"/>
              <a:t>»</a:t>
            </a:r>
          </a:p>
          <a:p>
            <a:pPr marL="514350" indent="-514350"/>
            <a:r>
              <a:rPr lang="ru-RU" dirty="0" smtClean="0"/>
              <a:t>Текст на фоне пишется с помощью кода программы и быстро изменяется.</a:t>
            </a:r>
            <a:endParaRPr lang="ru-RU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108</Words>
  <Application>Microsoft Office PowerPoint</Application>
  <PresentationFormat>Экран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Проект Python</vt:lpstr>
      <vt:lpstr>Цель проекта:</vt:lpstr>
      <vt:lpstr>Функционал и возможности программы:</vt:lpstr>
      <vt:lpstr>Использованные возможности Питона</vt:lpstr>
      <vt:lpstr>Дополнительная информация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Python</dc:title>
  <dc:creator>Арсений</dc:creator>
  <cp:lastModifiedBy>Арсений</cp:lastModifiedBy>
  <cp:revision>8</cp:revision>
  <dcterms:created xsi:type="dcterms:W3CDTF">2020-11-13T14:18:06Z</dcterms:created>
  <dcterms:modified xsi:type="dcterms:W3CDTF">2021-01-29T15:23:04Z</dcterms:modified>
</cp:coreProperties>
</file>