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4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5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7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3" d="100"/>
          <a:sy n="103" d="100"/>
        </p:scale>
        <p:origin x="126" y="13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B0B82A1-17B9-4291-AAD0-F9660EA2882E}" type="datetimeFigureOut">
              <a:rPr lang="ru-RU"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FD944D3-3763-48DC-B863-6E8E12A3DC7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EC2BC2-5A85-AC74-D3B9-A4F84F2BC6B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342760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650729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076836615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E34E27-4F6E-3ADE-F88F-D4697DAE70AB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D944D3-3763-48DC-B863-6E8E12A3DC70}" type="slidenum">
              <a:rPr lang="ru-RU"/>
              <a:t>3</a:t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2176511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5090214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659585229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4961E0-886F-3F1D-BE72-5A8835993499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295316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2597534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968381389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2B1D71-FC81-4E40-9474-9C3C2E29514A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060612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357478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23058425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F3E9E3-2E96-485C-F19E-22AC4EA5DD4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372963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1773480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868681559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89BF63-91BC-BD3E-F6C5-70E5B647904C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646298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8811990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2036923795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CCCCE9-DA6A-286D-2797-9E256454C6C6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49010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54989499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230798391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3106C-D842-1D18-0BD1-EACC3F0AAA5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138437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78457016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633845868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6D6E58-B344-1AAB-734A-E213F1A60986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60D036-94A1-47F5-8853-380E256EA27F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96542" y="337359"/>
            <a:ext cx="951411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Poppins Light"/>
                <a:cs typeface="Poppins Light"/>
              </a:defRPr>
            </a:lvl1pPr>
          </a:lstStyle>
          <a:p>
            <a:pPr>
              <a:defRPr/>
            </a:pPr>
            <a:fld id="{2908AE93-C9C6-494E-8F65-9AEFAC3DAEA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559293" cy="1238435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" name="Прямая соединительная линия 2"/>
          <p:cNvCxnSpPr>
            <a:cxnSpLocks/>
            <a:stCxn id="2" idx="3"/>
          </p:cNvCxnSpPr>
          <p:nvPr userDrawn="1"/>
        </p:nvCxnSpPr>
        <p:spPr bwMode="auto">
          <a:xfrm flipV="1">
            <a:off x="559293" y="616897"/>
            <a:ext cx="1163270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16897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993914" y="1"/>
            <a:ext cx="2623930" cy="4255767"/>
          </a:xfrm>
          <a:custGeom>
            <a:avLst/>
            <a:gdLst>
              <a:gd name="connsiteX0" fmla="*/ 0 w 2623930"/>
              <a:gd name="connsiteY0" fmla="*/ 0 h 4255767"/>
              <a:gd name="connsiteX1" fmla="*/ 2623930 w 2623930"/>
              <a:gd name="connsiteY1" fmla="*/ 0 h 4255767"/>
              <a:gd name="connsiteX2" fmla="*/ 2623930 w 2623930"/>
              <a:gd name="connsiteY2" fmla="*/ 3420460 h 4255767"/>
              <a:gd name="connsiteX3" fmla="*/ 1798084 w 2623930"/>
              <a:gd name="connsiteY3" fmla="*/ 4255767 h 4255767"/>
              <a:gd name="connsiteX4" fmla="*/ 0 w 2623930"/>
              <a:gd name="connsiteY4" fmla="*/ 4255767 h 425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3930" h="4255767" fill="norm" stroke="1" extrusionOk="0">
                <a:moveTo>
                  <a:pt x="0" y="0"/>
                </a:moveTo>
                <a:lnTo>
                  <a:pt x="2623930" y="0"/>
                </a:lnTo>
                <a:lnTo>
                  <a:pt x="2623930" y="3420460"/>
                </a:lnTo>
                <a:lnTo>
                  <a:pt x="1798084" y="4255767"/>
                </a:lnTo>
                <a:lnTo>
                  <a:pt x="0" y="425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618240" y="2601876"/>
            <a:ext cx="2623930" cy="4256124"/>
          </a:xfrm>
          <a:custGeom>
            <a:avLst/>
            <a:gdLst>
              <a:gd name="connsiteX0" fmla="*/ 812201 w 2623930"/>
              <a:gd name="connsiteY0" fmla="*/ 0 h 4256124"/>
              <a:gd name="connsiteX1" fmla="*/ 2623930 w 2623930"/>
              <a:gd name="connsiteY1" fmla="*/ 0 h 4256124"/>
              <a:gd name="connsiteX2" fmla="*/ 2623930 w 2623930"/>
              <a:gd name="connsiteY2" fmla="*/ 4256124 h 4256124"/>
              <a:gd name="connsiteX3" fmla="*/ 0 w 2623930"/>
              <a:gd name="connsiteY3" fmla="*/ 4256124 h 4256124"/>
              <a:gd name="connsiteX4" fmla="*/ 0 w 2623930"/>
              <a:gd name="connsiteY4" fmla="*/ 821575 h 425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3930" h="4256124" fill="norm" stroke="1" extrusionOk="0">
                <a:moveTo>
                  <a:pt x="812201" y="0"/>
                </a:moveTo>
                <a:lnTo>
                  <a:pt x="2623930" y="0"/>
                </a:lnTo>
                <a:lnTo>
                  <a:pt x="2623930" y="4256124"/>
                </a:lnTo>
                <a:lnTo>
                  <a:pt x="0" y="4256124"/>
                </a:lnTo>
                <a:lnTo>
                  <a:pt x="0" y="8215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0"/>
            <a:ext cx="5923721" cy="6857999"/>
          </a:xfrm>
          <a:custGeom>
            <a:avLst/>
            <a:gdLst>
              <a:gd name="connsiteX0" fmla="*/ 0 w 5923721"/>
              <a:gd name="connsiteY0" fmla="*/ 0 h 6857999"/>
              <a:gd name="connsiteX1" fmla="*/ 2723688 w 5923721"/>
              <a:gd name="connsiteY1" fmla="*/ 0 h 6857999"/>
              <a:gd name="connsiteX2" fmla="*/ 5923721 w 5923721"/>
              <a:gd name="connsiteY2" fmla="*/ 4470235 h 6857999"/>
              <a:gd name="connsiteX3" fmla="*/ 0 w 592372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3721" h="6857999" fill="norm" stroke="1" extrusionOk="0">
                <a:moveTo>
                  <a:pt x="0" y="0"/>
                </a:moveTo>
                <a:lnTo>
                  <a:pt x="2723688" y="0"/>
                </a:lnTo>
                <a:lnTo>
                  <a:pt x="5923721" y="4470235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Freeform: Shape 20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3535957" y="5254388"/>
            <a:ext cx="1961322" cy="1603611"/>
          </a:xfrm>
          <a:custGeom>
            <a:avLst/>
            <a:gdLst>
              <a:gd name="connsiteX0" fmla="*/ 0 w 1961322"/>
              <a:gd name="connsiteY0" fmla="*/ 0 h 1603612"/>
              <a:gd name="connsiteX1" fmla="*/ 1961322 w 1961322"/>
              <a:gd name="connsiteY1" fmla="*/ 0 h 1603612"/>
              <a:gd name="connsiteX2" fmla="*/ 1961322 w 1961322"/>
              <a:gd name="connsiteY2" fmla="*/ 1603612 h 1603612"/>
              <a:gd name="connsiteX3" fmla="*/ 0 w 1961322"/>
              <a:gd name="connsiteY3" fmla="*/ 1603612 h 160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322" h="1603612" fill="norm" stroke="1" extrusionOk="0">
                <a:moveTo>
                  <a:pt x="0" y="0"/>
                </a:moveTo>
                <a:lnTo>
                  <a:pt x="1961322" y="0"/>
                </a:lnTo>
                <a:lnTo>
                  <a:pt x="1961322" y="1603612"/>
                </a:lnTo>
                <a:lnTo>
                  <a:pt x="0" y="1603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2" name="Freeform: Shape 21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1325019" y="3554897"/>
            <a:ext cx="1961322" cy="3101009"/>
          </a:xfrm>
          <a:custGeom>
            <a:avLst/>
            <a:gdLst>
              <a:gd name="connsiteX0" fmla="*/ 0 w 1961322"/>
              <a:gd name="connsiteY0" fmla="*/ 0 h 3101009"/>
              <a:gd name="connsiteX1" fmla="*/ 1961322 w 1961322"/>
              <a:gd name="connsiteY1" fmla="*/ 0 h 3101009"/>
              <a:gd name="connsiteX2" fmla="*/ 1961322 w 1961322"/>
              <a:gd name="connsiteY2" fmla="*/ 3101009 h 3101009"/>
              <a:gd name="connsiteX3" fmla="*/ 0 w 1961322"/>
              <a:gd name="connsiteY3" fmla="*/ 3101009 h 310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322" h="3101009" fill="norm" stroke="1" extrusionOk="0">
                <a:moveTo>
                  <a:pt x="0" y="0"/>
                </a:moveTo>
                <a:lnTo>
                  <a:pt x="1961322" y="0"/>
                </a:lnTo>
                <a:lnTo>
                  <a:pt x="1961322" y="3101009"/>
                </a:lnTo>
                <a:lnTo>
                  <a:pt x="0" y="3101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8" name="Freeform: Shape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325019" y="202096"/>
            <a:ext cx="1961322" cy="3101009"/>
          </a:xfrm>
          <a:custGeom>
            <a:avLst/>
            <a:gdLst>
              <a:gd name="connsiteX0" fmla="*/ 0 w 1961322"/>
              <a:gd name="connsiteY0" fmla="*/ 0 h 3101009"/>
              <a:gd name="connsiteX1" fmla="*/ 1961322 w 1961322"/>
              <a:gd name="connsiteY1" fmla="*/ 0 h 3101009"/>
              <a:gd name="connsiteX2" fmla="*/ 1961322 w 1961322"/>
              <a:gd name="connsiteY2" fmla="*/ 3101009 h 3101009"/>
              <a:gd name="connsiteX3" fmla="*/ 0 w 1961322"/>
              <a:gd name="connsiteY3" fmla="*/ 3101009 h 310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322" h="3101009" fill="norm" stroke="1" extrusionOk="0">
                <a:moveTo>
                  <a:pt x="0" y="0"/>
                </a:moveTo>
                <a:lnTo>
                  <a:pt x="1961322" y="0"/>
                </a:lnTo>
                <a:lnTo>
                  <a:pt x="1961322" y="3101009"/>
                </a:lnTo>
                <a:lnTo>
                  <a:pt x="0" y="3101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: Shape 18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535957" y="0"/>
            <a:ext cx="1961322" cy="1603611"/>
          </a:xfrm>
          <a:custGeom>
            <a:avLst/>
            <a:gdLst>
              <a:gd name="connsiteX0" fmla="*/ 0 w 1961322"/>
              <a:gd name="connsiteY0" fmla="*/ 0 h 1603612"/>
              <a:gd name="connsiteX1" fmla="*/ 1961322 w 1961322"/>
              <a:gd name="connsiteY1" fmla="*/ 0 h 1603612"/>
              <a:gd name="connsiteX2" fmla="*/ 1961322 w 1961322"/>
              <a:gd name="connsiteY2" fmla="*/ 1603612 h 1603612"/>
              <a:gd name="connsiteX3" fmla="*/ 0 w 1961322"/>
              <a:gd name="connsiteY3" fmla="*/ 1603612 h 160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322" h="1603612" fill="norm" stroke="1" extrusionOk="0">
                <a:moveTo>
                  <a:pt x="0" y="0"/>
                </a:moveTo>
                <a:lnTo>
                  <a:pt x="1961322" y="0"/>
                </a:lnTo>
                <a:lnTo>
                  <a:pt x="1961322" y="1603612"/>
                </a:lnTo>
                <a:lnTo>
                  <a:pt x="0" y="1603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0" name="Freeform: Shape 1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3535957" y="1878496"/>
            <a:ext cx="1961322" cy="3101009"/>
          </a:xfrm>
          <a:custGeom>
            <a:avLst/>
            <a:gdLst>
              <a:gd name="connsiteX0" fmla="*/ 0 w 1961322"/>
              <a:gd name="connsiteY0" fmla="*/ 0 h 3101009"/>
              <a:gd name="connsiteX1" fmla="*/ 1961322 w 1961322"/>
              <a:gd name="connsiteY1" fmla="*/ 0 h 3101009"/>
              <a:gd name="connsiteX2" fmla="*/ 1961322 w 1961322"/>
              <a:gd name="connsiteY2" fmla="*/ 3101009 h 3101009"/>
              <a:gd name="connsiteX3" fmla="*/ 0 w 1961322"/>
              <a:gd name="connsiteY3" fmla="*/ 3101009 h 310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322" h="3101009" fill="norm" stroke="1" extrusionOk="0">
                <a:moveTo>
                  <a:pt x="0" y="0"/>
                </a:moveTo>
                <a:lnTo>
                  <a:pt x="1961322" y="0"/>
                </a:lnTo>
                <a:lnTo>
                  <a:pt x="1961322" y="3101009"/>
                </a:lnTo>
                <a:lnTo>
                  <a:pt x="0" y="31010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861392" y="0"/>
            <a:ext cx="4187686" cy="4545496"/>
          </a:xfrm>
          <a:custGeom>
            <a:avLst/>
            <a:gdLst>
              <a:gd name="connsiteX0" fmla="*/ 1949326 w 4187686"/>
              <a:gd name="connsiteY0" fmla="*/ 0 h 4545496"/>
              <a:gd name="connsiteX1" fmla="*/ 4187686 w 4187686"/>
              <a:gd name="connsiteY1" fmla="*/ 0 h 4545496"/>
              <a:gd name="connsiteX2" fmla="*/ 2238360 w 4187686"/>
              <a:gd name="connsiteY2" fmla="*/ 4545496 h 4545496"/>
              <a:gd name="connsiteX3" fmla="*/ 0 w 4187686"/>
              <a:gd name="connsiteY3" fmla="*/ 4545496 h 45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7686" h="4545496" fill="norm" stroke="1" extrusionOk="0">
                <a:moveTo>
                  <a:pt x="1949326" y="0"/>
                </a:moveTo>
                <a:lnTo>
                  <a:pt x="4187686" y="0"/>
                </a:lnTo>
                <a:lnTo>
                  <a:pt x="2238360" y="4545496"/>
                </a:lnTo>
                <a:lnTo>
                  <a:pt x="0" y="45454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464905" y="2312504"/>
            <a:ext cx="4187686" cy="4545496"/>
          </a:xfrm>
          <a:custGeom>
            <a:avLst/>
            <a:gdLst>
              <a:gd name="connsiteX0" fmla="*/ 1949326 w 4187686"/>
              <a:gd name="connsiteY0" fmla="*/ 0 h 4545496"/>
              <a:gd name="connsiteX1" fmla="*/ 4187686 w 4187686"/>
              <a:gd name="connsiteY1" fmla="*/ 0 h 4545496"/>
              <a:gd name="connsiteX2" fmla="*/ 2238360 w 4187686"/>
              <a:gd name="connsiteY2" fmla="*/ 4545496 h 4545496"/>
              <a:gd name="connsiteX3" fmla="*/ 0 w 4187686"/>
              <a:gd name="connsiteY3" fmla="*/ 4545496 h 45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7686" h="4545496" fill="norm" stroke="1" extrusionOk="0">
                <a:moveTo>
                  <a:pt x="1949326" y="0"/>
                </a:moveTo>
                <a:lnTo>
                  <a:pt x="4187686" y="0"/>
                </a:lnTo>
                <a:lnTo>
                  <a:pt x="2238360" y="4545496"/>
                </a:lnTo>
                <a:lnTo>
                  <a:pt x="0" y="45454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099934" y="1268897"/>
            <a:ext cx="2478155" cy="4320209"/>
          </a:xfrm>
          <a:custGeom>
            <a:avLst/>
            <a:gdLst>
              <a:gd name="connsiteX0" fmla="*/ 0 w 2478155"/>
              <a:gd name="connsiteY0" fmla="*/ 0 h 4320209"/>
              <a:gd name="connsiteX1" fmla="*/ 2478155 w 2478155"/>
              <a:gd name="connsiteY1" fmla="*/ 0 h 4320209"/>
              <a:gd name="connsiteX2" fmla="*/ 2478155 w 2478155"/>
              <a:gd name="connsiteY2" fmla="*/ 4320209 h 4320209"/>
              <a:gd name="connsiteX3" fmla="*/ 0 w 2478155"/>
              <a:gd name="connsiteY3" fmla="*/ 4320209 h 432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5" h="4320209" fill="norm" stroke="1" extrusionOk="0">
                <a:moveTo>
                  <a:pt x="0" y="0"/>
                </a:moveTo>
                <a:lnTo>
                  <a:pt x="2478155" y="0"/>
                </a:lnTo>
                <a:lnTo>
                  <a:pt x="2478155" y="4320209"/>
                </a:lnTo>
                <a:lnTo>
                  <a:pt x="0" y="43202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909394" y="1"/>
            <a:ext cx="2478155" cy="3253409"/>
          </a:xfrm>
          <a:custGeom>
            <a:avLst/>
            <a:gdLst>
              <a:gd name="connsiteX0" fmla="*/ 0 w 2478155"/>
              <a:gd name="connsiteY0" fmla="*/ 0 h 3253409"/>
              <a:gd name="connsiteX1" fmla="*/ 2478155 w 2478155"/>
              <a:gd name="connsiteY1" fmla="*/ 0 h 3253409"/>
              <a:gd name="connsiteX2" fmla="*/ 2478155 w 2478155"/>
              <a:gd name="connsiteY2" fmla="*/ 3253409 h 3253409"/>
              <a:gd name="connsiteX3" fmla="*/ 0 w 2478155"/>
              <a:gd name="connsiteY3" fmla="*/ 3253409 h 32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5" h="3253409" fill="norm" stroke="1" extrusionOk="0">
                <a:moveTo>
                  <a:pt x="0" y="0"/>
                </a:moveTo>
                <a:lnTo>
                  <a:pt x="2478155" y="0"/>
                </a:lnTo>
                <a:lnTo>
                  <a:pt x="2478155" y="3253409"/>
                </a:lnTo>
                <a:lnTo>
                  <a:pt x="0" y="32534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6" name="Freeform: Shape 15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3909394" y="3604592"/>
            <a:ext cx="2478155" cy="3253409"/>
          </a:xfrm>
          <a:custGeom>
            <a:avLst/>
            <a:gdLst>
              <a:gd name="connsiteX0" fmla="*/ 0 w 2478155"/>
              <a:gd name="connsiteY0" fmla="*/ 0 h 3253409"/>
              <a:gd name="connsiteX1" fmla="*/ 2478155 w 2478155"/>
              <a:gd name="connsiteY1" fmla="*/ 0 h 3253409"/>
              <a:gd name="connsiteX2" fmla="*/ 2478155 w 2478155"/>
              <a:gd name="connsiteY2" fmla="*/ 3253409 h 3253409"/>
              <a:gd name="connsiteX3" fmla="*/ 0 w 2478155"/>
              <a:gd name="connsiteY3" fmla="*/ 3253409 h 32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5" h="3253409" fill="norm" stroke="1" extrusionOk="0">
                <a:moveTo>
                  <a:pt x="0" y="0"/>
                </a:moveTo>
                <a:lnTo>
                  <a:pt x="2478155" y="0"/>
                </a:lnTo>
                <a:lnTo>
                  <a:pt x="2478155" y="3253409"/>
                </a:lnTo>
                <a:lnTo>
                  <a:pt x="0" y="32534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3445565"/>
          </a:xfrm>
          <a:custGeom>
            <a:avLst/>
            <a:gdLst>
              <a:gd name="connsiteX0" fmla="*/ 0 w 12192000"/>
              <a:gd name="connsiteY0" fmla="*/ 0 h 3445565"/>
              <a:gd name="connsiteX1" fmla="*/ 12192000 w 12192000"/>
              <a:gd name="connsiteY1" fmla="*/ 0 h 3445565"/>
              <a:gd name="connsiteX2" fmla="*/ 12192000 w 12192000"/>
              <a:gd name="connsiteY2" fmla="*/ 3445565 h 3445565"/>
              <a:gd name="connsiteX3" fmla="*/ 0 w 12192000"/>
              <a:gd name="connsiteY3" fmla="*/ 3445565 h 344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45565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3445565"/>
                </a:lnTo>
                <a:lnTo>
                  <a:pt x="0" y="3445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260538" y="1"/>
            <a:ext cx="2597427" cy="5295331"/>
          </a:xfrm>
          <a:custGeom>
            <a:avLst/>
            <a:gdLst>
              <a:gd name="connsiteX0" fmla="*/ 0 w 2597427"/>
              <a:gd name="connsiteY0" fmla="*/ 0 h 5295331"/>
              <a:gd name="connsiteX1" fmla="*/ 2597427 w 2597427"/>
              <a:gd name="connsiteY1" fmla="*/ 0 h 5295331"/>
              <a:gd name="connsiteX2" fmla="*/ 2597427 w 2597427"/>
              <a:gd name="connsiteY2" fmla="*/ 5295331 h 5295331"/>
              <a:gd name="connsiteX3" fmla="*/ 0 w 2597427"/>
              <a:gd name="connsiteY3" fmla="*/ 5295331 h 52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427" h="5295331" fill="norm" stroke="1" extrusionOk="0">
                <a:moveTo>
                  <a:pt x="0" y="0"/>
                </a:moveTo>
                <a:lnTo>
                  <a:pt x="2597427" y="0"/>
                </a:lnTo>
                <a:lnTo>
                  <a:pt x="2597427" y="5295331"/>
                </a:lnTo>
                <a:lnTo>
                  <a:pt x="0" y="529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280452" y="1562670"/>
            <a:ext cx="2597427" cy="5295331"/>
          </a:xfrm>
          <a:custGeom>
            <a:avLst/>
            <a:gdLst>
              <a:gd name="connsiteX0" fmla="*/ 0 w 2597427"/>
              <a:gd name="connsiteY0" fmla="*/ 0 h 5295331"/>
              <a:gd name="connsiteX1" fmla="*/ 2597427 w 2597427"/>
              <a:gd name="connsiteY1" fmla="*/ 0 h 5295331"/>
              <a:gd name="connsiteX2" fmla="*/ 2597427 w 2597427"/>
              <a:gd name="connsiteY2" fmla="*/ 5295331 h 5295331"/>
              <a:gd name="connsiteX3" fmla="*/ 0 w 2597427"/>
              <a:gd name="connsiteY3" fmla="*/ 5295331 h 52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7427" h="5295331" fill="norm" stroke="1" extrusionOk="0">
                <a:moveTo>
                  <a:pt x="0" y="0"/>
                </a:moveTo>
                <a:lnTo>
                  <a:pt x="2597427" y="0"/>
                </a:lnTo>
                <a:lnTo>
                  <a:pt x="2597427" y="5295331"/>
                </a:lnTo>
                <a:lnTo>
                  <a:pt x="0" y="529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0"/>
            <a:ext cx="7169426" cy="6858000"/>
          </a:xfrm>
          <a:custGeom>
            <a:avLst/>
            <a:gdLst>
              <a:gd name="connsiteX0" fmla="*/ 2370948 w 7169426"/>
              <a:gd name="connsiteY0" fmla="*/ 0 h 6858000"/>
              <a:gd name="connsiteX1" fmla="*/ 7169426 w 7169426"/>
              <a:gd name="connsiteY1" fmla="*/ 0 h 6858000"/>
              <a:gd name="connsiteX2" fmla="*/ 4798478 w 7169426"/>
              <a:gd name="connsiteY2" fmla="*/ 6858000 h 6858000"/>
              <a:gd name="connsiteX3" fmla="*/ 0 w 71694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426" h="6858000" fill="norm" stroke="1" extrusionOk="0">
                <a:moveTo>
                  <a:pt x="2370948" y="0"/>
                </a:moveTo>
                <a:lnTo>
                  <a:pt x="7169426" y="0"/>
                </a:lnTo>
                <a:lnTo>
                  <a:pt x="4798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0"/>
            <a:ext cx="6857116" cy="6858000"/>
          </a:xfrm>
          <a:custGeom>
            <a:avLst/>
            <a:gdLst>
              <a:gd name="connsiteX0" fmla="*/ 0 w 6857116"/>
              <a:gd name="connsiteY0" fmla="*/ 0 h 6858000"/>
              <a:gd name="connsiteX1" fmla="*/ 4404681 w 6857116"/>
              <a:gd name="connsiteY1" fmla="*/ 0 h 6858000"/>
              <a:gd name="connsiteX2" fmla="*/ 6857116 w 6857116"/>
              <a:gd name="connsiteY2" fmla="*/ 6858000 h 6858000"/>
              <a:gd name="connsiteX3" fmla="*/ 0 w 6857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116" h="6858000" fill="norm" stroke="1" extrusionOk="0">
                <a:moveTo>
                  <a:pt x="0" y="0"/>
                </a:moveTo>
                <a:lnTo>
                  <a:pt x="4404681" y="0"/>
                </a:lnTo>
                <a:lnTo>
                  <a:pt x="68571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61043" y="0"/>
            <a:ext cx="4929809" cy="6858000"/>
          </a:xfrm>
          <a:custGeom>
            <a:avLst/>
            <a:gdLst>
              <a:gd name="connsiteX0" fmla="*/ 0 w 4929809"/>
              <a:gd name="connsiteY0" fmla="*/ 0 h 6858000"/>
              <a:gd name="connsiteX1" fmla="*/ 4929809 w 4929809"/>
              <a:gd name="connsiteY1" fmla="*/ 0 h 6858000"/>
              <a:gd name="connsiteX2" fmla="*/ 4929809 w 4929809"/>
              <a:gd name="connsiteY2" fmla="*/ 6858000 h 6858000"/>
              <a:gd name="connsiteX3" fmla="*/ 0 w 49298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9809" h="6858000" fill="norm" stroke="1" extrusionOk="0">
                <a:moveTo>
                  <a:pt x="0" y="0"/>
                </a:moveTo>
                <a:lnTo>
                  <a:pt x="4929809" y="0"/>
                </a:lnTo>
                <a:lnTo>
                  <a:pt x="49298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559293" cy="1238435"/>
          </a:xfrm>
          <a:prstGeom prst="homePlate">
            <a:avLst>
              <a:gd name="adj" fmla="val 50000"/>
            </a:avLst>
          </a:prstGeom>
          <a:solidFill>
            <a:srgbClr val="F3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" name="Прямая соединительная линия 2"/>
          <p:cNvCxnSpPr>
            <a:cxnSpLocks/>
            <a:stCxn id="2" idx="3"/>
          </p:cNvCxnSpPr>
          <p:nvPr userDrawn="1"/>
        </p:nvCxnSpPr>
        <p:spPr bwMode="auto">
          <a:xfrm flipV="1">
            <a:off x="559293" y="616897"/>
            <a:ext cx="11632707" cy="1"/>
          </a:xfrm>
          <a:prstGeom prst="line">
            <a:avLst/>
          </a:prstGeom>
          <a:ln>
            <a:solidFill>
              <a:srgbClr val="F3C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1"/>
            <a:ext cx="12192001" cy="616896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954159" y="0"/>
            <a:ext cx="4929809" cy="6858000"/>
          </a:xfrm>
          <a:custGeom>
            <a:avLst/>
            <a:gdLst>
              <a:gd name="connsiteX0" fmla="*/ 0 w 4929809"/>
              <a:gd name="connsiteY0" fmla="*/ 0 h 6858000"/>
              <a:gd name="connsiteX1" fmla="*/ 4929809 w 4929809"/>
              <a:gd name="connsiteY1" fmla="*/ 0 h 6858000"/>
              <a:gd name="connsiteX2" fmla="*/ 4929809 w 4929809"/>
              <a:gd name="connsiteY2" fmla="*/ 6858000 h 6858000"/>
              <a:gd name="connsiteX3" fmla="*/ 0 w 49298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9809" h="6858000" fill="norm" stroke="1" extrusionOk="0">
                <a:moveTo>
                  <a:pt x="0" y="0"/>
                </a:moveTo>
                <a:lnTo>
                  <a:pt x="4929809" y="0"/>
                </a:lnTo>
                <a:lnTo>
                  <a:pt x="49298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076699" y="421483"/>
            <a:ext cx="7675213" cy="6015037"/>
          </a:xfrm>
          <a:custGeom>
            <a:avLst/>
            <a:gdLst>
              <a:gd name="connsiteX0" fmla="*/ 0 w 7675213"/>
              <a:gd name="connsiteY0" fmla="*/ 0 h 6015037"/>
              <a:gd name="connsiteX1" fmla="*/ 7675213 w 7675213"/>
              <a:gd name="connsiteY1" fmla="*/ 0 h 6015037"/>
              <a:gd name="connsiteX2" fmla="*/ 7675213 w 7675213"/>
              <a:gd name="connsiteY2" fmla="*/ 6015037 h 6015037"/>
              <a:gd name="connsiteX3" fmla="*/ 0 w 7675213"/>
              <a:gd name="connsiteY3" fmla="*/ 6015037 h 601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5213" h="6015037" fill="norm" stroke="1" extrusionOk="0">
                <a:moveTo>
                  <a:pt x="0" y="0"/>
                </a:moveTo>
                <a:lnTo>
                  <a:pt x="7675213" y="0"/>
                </a:lnTo>
                <a:lnTo>
                  <a:pt x="7675213" y="6015037"/>
                </a:lnTo>
                <a:lnTo>
                  <a:pt x="0" y="6015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35583" y="2230137"/>
            <a:ext cx="5057775" cy="2791917"/>
          </a:xfrm>
          <a:custGeom>
            <a:avLst/>
            <a:gdLst>
              <a:gd name="connsiteX0" fmla="*/ 0 w 5057775"/>
              <a:gd name="connsiteY0" fmla="*/ 0 h 2791917"/>
              <a:gd name="connsiteX1" fmla="*/ 5057775 w 5057775"/>
              <a:gd name="connsiteY1" fmla="*/ 0 h 2791917"/>
              <a:gd name="connsiteX2" fmla="*/ 5057775 w 5057775"/>
              <a:gd name="connsiteY2" fmla="*/ 2791917 h 2791917"/>
              <a:gd name="connsiteX3" fmla="*/ 0 w 5057775"/>
              <a:gd name="connsiteY3" fmla="*/ 2791917 h 279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7775" h="2791917" fill="norm" stroke="1" extrusionOk="0">
                <a:moveTo>
                  <a:pt x="0" y="0"/>
                </a:moveTo>
                <a:lnTo>
                  <a:pt x="5057775" y="0"/>
                </a:lnTo>
                <a:lnTo>
                  <a:pt x="5057775" y="2791917"/>
                </a:lnTo>
                <a:lnTo>
                  <a:pt x="0" y="27919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398645" y="2230137"/>
            <a:ext cx="5057775" cy="2791917"/>
          </a:xfrm>
          <a:custGeom>
            <a:avLst/>
            <a:gdLst>
              <a:gd name="connsiteX0" fmla="*/ 0 w 5057775"/>
              <a:gd name="connsiteY0" fmla="*/ 0 h 2791917"/>
              <a:gd name="connsiteX1" fmla="*/ 5057775 w 5057775"/>
              <a:gd name="connsiteY1" fmla="*/ 0 h 2791917"/>
              <a:gd name="connsiteX2" fmla="*/ 5057775 w 5057775"/>
              <a:gd name="connsiteY2" fmla="*/ 2791917 h 2791917"/>
              <a:gd name="connsiteX3" fmla="*/ 0 w 5057775"/>
              <a:gd name="connsiteY3" fmla="*/ 2791917 h 279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7775" h="2791917" fill="norm" stroke="1" extrusionOk="0">
                <a:moveTo>
                  <a:pt x="0" y="0"/>
                </a:moveTo>
                <a:lnTo>
                  <a:pt x="5057775" y="0"/>
                </a:lnTo>
                <a:lnTo>
                  <a:pt x="5057775" y="2791917"/>
                </a:lnTo>
                <a:lnTo>
                  <a:pt x="0" y="27919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007165" y="702366"/>
            <a:ext cx="6930888" cy="3538331"/>
          </a:xfrm>
          <a:custGeom>
            <a:avLst/>
            <a:gdLst>
              <a:gd name="connsiteX0" fmla="*/ 0 w 6930888"/>
              <a:gd name="connsiteY0" fmla="*/ 0 h 3538331"/>
              <a:gd name="connsiteX1" fmla="*/ 6930888 w 6930888"/>
              <a:gd name="connsiteY1" fmla="*/ 0 h 3538331"/>
              <a:gd name="connsiteX2" fmla="*/ 6930888 w 6930888"/>
              <a:gd name="connsiteY2" fmla="*/ 3538331 h 3538331"/>
              <a:gd name="connsiteX3" fmla="*/ 0 w 6930888"/>
              <a:gd name="connsiteY3" fmla="*/ 3538331 h 353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0888" h="3538331" fill="norm" stroke="1" extrusionOk="0">
                <a:moveTo>
                  <a:pt x="0" y="0"/>
                </a:moveTo>
                <a:lnTo>
                  <a:pt x="6930888" y="0"/>
                </a:lnTo>
                <a:lnTo>
                  <a:pt x="6930888" y="3538331"/>
                </a:lnTo>
                <a:lnTo>
                  <a:pt x="0" y="3538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-16589" y="1"/>
            <a:ext cx="12224569" cy="3851177"/>
          </a:xfrm>
          <a:custGeom>
            <a:avLst/>
            <a:gdLst>
              <a:gd name="connsiteX0" fmla="*/ 0 w 12224569"/>
              <a:gd name="connsiteY0" fmla="*/ 0 h 3851177"/>
              <a:gd name="connsiteX1" fmla="*/ 12224569 w 12224569"/>
              <a:gd name="connsiteY1" fmla="*/ 0 h 3851177"/>
              <a:gd name="connsiteX2" fmla="*/ 12224569 w 12224569"/>
              <a:gd name="connsiteY2" fmla="*/ 3851177 h 3851177"/>
              <a:gd name="connsiteX3" fmla="*/ 0 w 12224569"/>
              <a:gd name="connsiteY3" fmla="*/ 3851177 h 385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569" h="3851177" fill="norm" stroke="1" extrusionOk="0">
                <a:moveTo>
                  <a:pt x="0" y="0"/>
                </a:moveTo>
                <a:lnTo>
                  <a:pt x="12224569" y="0"/>
                </a:lnTo>
                <a:lnTo>
                  <a:pt x="12224569" y="3851177"/>
                </a:lnTo>
                <a:lnTo>
                  <a:pt x="0" y="38511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7779025" y="2027583"/>
            <a:ext cx="2941983" cy="4280453"/>
          </a:xfrm>
          <a:custGeom>
            <a:avLst/>
            <a:gdLst>
              <a:gd name="connsiteX0" fmla="*/ 0 w 2941983"/>
              <a:gd name="connsiteY0" fmla="*/ 0 h 4280453"/>
              <a:gd name="connsiteX1" fmla="*/ 2941983 w 2941983"/>
              <a:gd name="connsiteY1" fmla="*/ 0 h 4280453"/>
              <a:gd name="connsiteX2" fmla="*/ 2941983 w 2941983"/>
              <a:gd name="connsiteY2" fmla="*/ 4280453 h 4280453"/>
              <a:gd name="connsiteX3" fmla="*/ 0 w 2941983"/>
              <a:gd name="connsiteY3" fmla="*/ 4280453 h 42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983" h="4280453" fill="norm" stroke="1" extrusionOk="0">
                <a:moveTo>
                  <a:pt x="0" y="0"/>
                </a:moveTo>
                <a:lnTo>
                  <a:pt x="2941983" y="0"/>
                </a:lnTo>
                <a:lnTo>
                  <a:pt x="2941983" y="4280453"/>
                </a:lnTo>
                <a:lnTo>
                  <a:pt x="0" y="42804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-16589" y="1"/>
            <a:ext cx="12224569" cy="3851177"/>
          </a:xfrm>
          <a:custGeom>
            <a:avLst/>
            <a:gdLst>
              <a:gd name="connsiteX0" fmla="*/ 0 w 12224569"/>
              <a:gd name="connsiteY0" fmla="*/ 0 h 3851177"/>
              <a:gd name="connsiteX1" fmla="*/ 12224569 w 12224569"/>
              <a:gd name="connsiteY1" fmla="*/ 0 h 3851177"/>
              <a:gd name="connsiteX2" fmla="*/ 12224569 w 12224569"/>
              <a:gd name="connsiteY2" fmla="*/ 3851177 h 3851177"/>
              <a:gd name="connsiteX3" fmla="*/ 0 w 12224569"/>
              <a:gd name="connsiteY3" fmla="*/ 3851177 h 385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569" h="3851177" fill="norm" stroke="1" extrusionOk="0">
                <a:moveTo>
                  <a:pt x="0" y="0"/>
                </a:moveTo>
                <a:lnTo>
                  <a:pt x="12224569" y="0"/>
                </a:lnTo>
                <a:lnTo>
                  <a:pt x="12224569" y="3851177"/>
                </a:lnTo>
                <a:lnTo>
                  <a:pt x="0" y="38511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1139687" y="2027583"/>
            <a:ext cx="2941983" cy="4280453"/>
          </a:xfrm>
          <a:custGeom>
            <a:avLst/>
            <a:gdLst>
              <a:gd name="connsiteX0" fmla="*/ 0 w 2941983"/>
              <a:gd name="connsiteY0" fmla="*/ 0 h 4280453"/>
              <a:gd name="connsiteX1" fmla="*/ 2941983 w 2941983"/>
              <a:gd name="connsiteY1" fmla="*/ 0 h 4280453"/>
              <a:gd name="connsiteX2" fmla="*/ 2941983 w 2941983"/>
              <a:gd name="connsiteY2" fmla="*/ 4280453 h 4280453"/>
              <a:gd name="connsiteX3" fmla="*/ 0 w 2941983"/>
              <a:gd name="connsiteY3" fmla="*/ 4280453 h 42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983" h="4280453" fill="norm" stroke="1" extrusionOk="0">
                <a:moveTo>
                  <a:pt x="0" y="0"/>
                </a:moveTo>
                <a:lnTo>
                  <a:pt x="2941983" y="0"/>
                </a:lnTo>
                <a:lnTo>
                  <a:pt x="2941983" y="4280453"/>
                </a:lnTo>
                <a:lnTo>
                  <a:pt x="0" y="42804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56591" y="566534"/>
            <a:ext cx="6294780" cy="5724934"/>
          </a:xfrm>
          <a:custGeom>
            <a:avLst/>
            <a:gdLst>
              <a:gd name="connsiteX0" fmla="*/ 632791 w 6294781"/>
              <a:gd name="connsiteY0" fmla="*/ 3193770 h 5724935"/>
              <a:gd name="connsiteX1" fmla="*/ 3021495 w 6294781"/>
              <a:gd name="connsiteY1" fmla="*/ 3193770 h 5724935"/>
              <a:gd name="connsiteX2" fmla="*/ 2388704 w 6294781"/>
              <a:gd name="connsiteY2" fmla="*/ 5724935 h 5724935"/>
              <a:gd name="connsiteX3" fmla="*/ 0 w 6294781"/>
              <a:gd name="connsiteY3" fmla="*/ 5724935 h 5724935"/>
              <a:gd name="connsiteX4" fmla="*/ 3269972 w 6294781"/>
              <a:gd name="connsiteY4" fmla="*/ 2637179 h 5724935"/>
              <a:gd name="connsiteX5" fmla="*/ 5658676 w 6294781"/>
              <a:gd name="connsiteY5" fmla="*/ 2637179 h 5724935"/>
              <a:gd name="connsiteX6" fmla="*/ 5025885 w 6294781"/>
              <a:gd name="connsiteY6" fmla="*/ 5168344 h 5724935"/>
              <a:gd name="connsiteX7" fmla="*/ 2637181 w 6294781"/>
              <a:gd name="connsiteY7" fmla="*/ 5168344 h 5724935"/>
              <a:gd name="connsiteX8" fmla="*/ 1268896 w 6294781"/>
              <a:gd name="connsiteY8" fmla="*/ 556591 h 5724935"/>
              <a:gd name="connsiteX9" fmla="*/ 3657600 w 6294781"/>
              <a:gd name="connsiteY9" fmla="*/ 556591 h 5724935"/>
              <a:gd name="connsiteX10" fmla="*/ 3024809 w 6294781"/>
              <a:gd name="connsiteY10" fmla="*/ 3087756 h 5724935"/>
              <a:gd name="connsiteX11" fmla="*/ 636105 w 6294781"/>
              <a:gd name="connsiteY11" fmla="*/ 3087756 h 5724935"/>
              <a:gd name="connsiteX12" fmla="*/ 3906077 w 6294781"/>
              <a:gd name="connsiteY12" fmla="*/ 0 h 5724935"/>
              <a:gd name="connsiteX13" fmla="*/ 6294781 w 6294781"/>
              <a:gd name="connsiteY13" fmla="*/ 0 h 5724935"/>
              <a:gd name="connsiteX14" fmla="*/ 5661990 w 6294781"/>
              <a:gd name="connsiteY14" fmla="*/ 2531165 h 5724935"/>
              <a:gd name="connsiteX15" fmla="*/ 3273286 w 6294781"/>
              <a:gd name="connsiteY15" fmla="*/ 2531165 h 572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94781" h="5724935" fill="norm" stroke="1" extrusionOk="0">
                <a:moveTo>
                  <a:pt x="632791" y="3193770"/>
                </a:moveTo>
                <a:lnTo>
                  <a:pt x="3021495" y="3193770"/>
                </a:lnTo>
                <a:lnTo>
                  <a:pt x="2388704" y="5724935"/>
                </a:lnTo>
                <a:lnTo>
                  <a:pt x="0" y="5724935"/>
                </a:lnTo>
                <a:close/>
                <a:moveTo>
                  <a:pt x="3269972" y="2637179"/>
                </a:moveTo>
                <a:lnTo>
                  <a:pt x="5658676" y="2637179"/>
                </a:lnTo>
                <a:lnTo>
                  <a:pt x="5025885" y="5168344"/>
                </a:lnTo>
                <a:lnTo>
                  <a:pt x="2637181" y="5168344"/>
                </a:lnTo>
                <a:close/>
                <a:moveTo>
                  <a:pt x="1268896" y="556591"/>
                </a:moveTo>
                <a:lnTo>
                  <a:pt x="3657600" y="556591"/>
                </a:lnTo>
                <a:lnTo>
                  <a:pt x="3024809" y="3087756"/>
                </a:lnTo>
                <a:lnTo>
                  <a:pt x="636105" y="3087756"/>
                </a:lnTo>
                <a:close/>
                <a:moveTo>
                  <a:pt x="3906077" y="0"/>
                </a:moveTo>
                <a:lnTo>
                  <a:pt x="6294781" y="0"/>
                </a:lnTo>
                <a:lnTo>
                  <a:pt x="5661990" y="2531165"/>
                </a:lnTo>
                <a:lnTo>
                  <a:pt x="3273286" y="25311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55376" y="801436"/>
            <a:ext cx="5274365" cy="5255128"/>
          </a:xfrm>
          <a:custGeom>
            <a:avLst/>
            <a:gdLst>
              <a:gd name="connsiteX0" fmla="*/ 2639198 w 5274365"/>
              <a:gd name="connsiteY0" fmla="*/ 2746358 h 5255128"/>
              <a:gd name="connsiteX1" fmla="*/ 3893175 w 5274365"/>
              <a:gd name="connsiteY1" fmla="*/ 4000743 h 5255128"/>
              <a:gd name="connsiteX2" fmla="*/ 2639198 w 5274365"/>
              <a:gd name="connsiteY2" fmla="*/ 5255128 h 5255128"/>
              <a:gd name="connsiteX3" fmla="*/ 1385220 w 5274365"/>
              <a:gd name="connsiteY3" fmla="*/ 4000743 h 5255128"/>
              <a:gd name="connsiteX4" fmla="*/ 1253978 w 5274365"/>
              <a:gd name="connsiteY4" fmla="*/ 1374219 h 5255128"/>
              <a:gd name="connsiteX5" fmla="*/ 2507955 w 5274365"/>
              <a:gd name="connsiteY5" fmla="*/ 2628197 h 5255128"/>
              <a:gd name="connsiteX6" fmla="*/ 1253978 w 5274365"/>
              <a:gd name="connsiteY6" fmla="*/ 3882174 h 5255128"/>
              <a:gd name="connsiteX7" fmla="*/ 0 w 5274365"/>
              <a:gd name="connsiteY7" fmla="*/ 2628197 h 5255128"/>
              <a:gd name="connsiteX8" fmla="*/ 4020388 w 5274365"/>
              <a:gd name="connsiteY8" fmla="*/ 1372137 h 5255128"/>
              <a:gd name="connsiteX9" fmla="*/ 5274365 w 5274365"/>
              <a:gd name="connsiteY9" fmla="*/ 2626523 h 5255128"/>
              <a:gd name="connsiteX10" fmla="*/ 4020388 w 5274365"/>
              <a:gd name="connsiteY10" fmla="*/ 3880908 h 5255128"/>
              <a:gd name="connsiteX11" fmla="*/ 2766411 w 5274365"/>
              <a:gd name="connsiteY11" fmla="*/ 2626523 h 5255128"/>
              <a:gd name="connsiteX12" fmla="*/ 2635169 w 5274365"/>
              <a:gd name="connsiteY12" fmla="*/ 0 h 5255128"/>
              <a:gd name="connsiteX13" fmla="*/ 3889146 w 5274365"/>
              <a:gd name="connsiteY13" fmla="*/ 1253978 h 5255128"/>
              <a:gd name="connsiteX14" fmla="*/ 2635169 w 5274365"/>
              <a:gd name="connsiteY14" fmla="*/ 2507955 h 5255128"/>
              <a:gd name="connsiteX15" fmla="*/ 1381192 w 5274365"/>
              <a:gd name="connsiteY15" fmla="*/ 1253978 h 525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74365" h="5255128" fill="norm" stroke="1" extrusionOk="0">
                <a:moveTo>
                  <a:pt x="2639198" y="2746358"/>
                </a:moveTo>
                <a:lnTo>
                  <a:pt x="3893175" y="4000743"/>
                </a:lnTo>
                <a:lnTo>
                  <a:pt x="2639198" y="5255128"/>
                </a:lnTo>
                <a:lnTo>
                  <a:pt x="1385220" y="4000743"/>
                </a:lnTo>
                <a:close/>
                <a:moveTo>
                  <a:pt x="1253978" y="1374219"/>
                </a:moveTo>
                <a:lnTo>
                  <a:pt x="2507955" y="2628197"/>
                </a:lnTo>
                <a:lnTo>
                  <a:pt x="1253978" y="3882174"/>
                </a:lnTo>
                <a:lnTo>
                  <a:pt x="0" y="2628197"/>
                </a:lnTo>
                <a:close/>
                <a:moveTo>
                  <a:pt x="4020388" y="1372137"/>
                </a:moveTo>
                <a:lnTo>
                  <a:pt x="5274365" y="2626523"/>
                </a:lnTo>
                <a:lnTo>
                  <a:pt x="4020388" y="3880908"/>
                </a:lnTo>
                <a:lnTo>
                  <a:pt x="2766411" y="2626523"/>
                </a:lnTo>
                <a:close/>
                <a:moveTo>
                  <a:pt x="2635169" y="0"/>
                </a:moveTo>
                <a:lnTo>
                  <a:pt x="3889146" y="1253978"/>
                </a:lnTo>
                <a:lnTo>
                  <a:pt x="2635169" y="2507955"/>
                </a:lnTo>
                <a:lnTo>
                  <a:pt x="1381192" y="1253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2002149" y="993913"/>
            <a:ext cx="3616773" cy="4230255"/>
          </a:xfrm>
          <a:custGeom>
            <a:avLst/>
            <a:gdLst>
              <a:gd name="connsiteX0" fmla="*/ 1933961 w 3616773"/>
              <a:gd name="connsiteY0" fmla="*/ 0 h 4230255"/>
              <a:gd name="connsiteX1" fmla="*/ 3616773 w 3616773"/>
              <a:gd name="connsiteY1" fmla="*/ 0 h 4230255"/>
              <a:gd name="connsiteX2" fmla="*/ 1682812 w 3616773"/>
              <a:gd name="connsiteY2" fmla="*/ 4230255 h 4230255"/>
              <a:gd name="connsiteX3" fmla="*/ 0 w 361677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773" h="4230255" fill="norm" stroke="1" extrusionOk="0">
                <a:moveTo>
                  <a:pt x="1933961" y="0"/>
                </a:moveTo>
                <a:lnTo>
                  <a:pt x="3616773" y="0"/>
                </a:lnTo>
                <a:lnTo>
                  <a:pt x="1682812" y="4230255"/>
                </a:lnTo>
                <a:lnTo>
                  <a:pt x="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982810" y="2627745"/>
            <a:ext cx="3616773" cy="4230255"/>
          </a:xfrm>
          <a:custGeom>
            <a:avLst/>
            <a:gdLst>
              <a:gd name="connsiteX0" fmla="*/ 1933961 w 3616773"/>
              <a:gd name="connsiteY0" fmla="*/ 0 h 4230255"/>
              <a:gd name="connsiteX1" fmla="*/ 3616773 w 3616773"/>
              <a:gd name="connsiteY1" fmla="*/ 0 h 4230255"/>
              <a:gd name="connsiteX2" fmla="*/ 1682812 w 3616773"/>
              <a:gd name="connsiteY2" fmla="*/ 4230255 h 4230255"/>
              <a:gd name="connsiteX3" fmla="*/ 0 w 361677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773" h="4230255" fill="norm" stroke="1" extrusionOk="0">
                <a:moveTo>
                  <a:pt x="1933961" y="0"/>
                </a:moveTo>
                <a:lnTo>
                  <a:pt x="3616773" y="0"/>
                </a:lnTo>
                <a:lnTo>
                  <a:pt x="1682812" y="4230255"/>
                </a:lnTo>
                <a:lnTo>
                  <a:pt x="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29940" y="0"/>
            <a:ext cx="3616773" cy="4230255"/>
          </a:xfrm>
          <a:custGeom>
            <a:avLst/>
            <a:gdLst>
              <a:gd name="connsiteX0" fmla="*/ 1933961 w 3616773"/>
              <a:gd name="connsiteY0" fmla="*/ 0 h 4230255"/>
              <a:gd name="connsiteX1" fmla="*/ 3616773 w 3616773"/>
              <a:gd name="connsiteY1" fmla="*/ 0 h 4230255"/>
              <a:gd name="connsiteX2" fmla="*/ 1682812 w 3616773"/>
              <a:gd name="connsiteY2" fmla="*/ 4230255 h 4230255"/>
              <a:gd name="connsiteX3" fmla="*/ 0 w 3616773"/>
              <a:gd name="connsiteY3" fmla="*/ 4230255 h 42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773" h="4230255" fill="norm" stroke="1" extrusionOk="0">
                <a:moveTo>
                  <a:pt x="1933961" y="0"/>
                </a:moveTo>
                <a:lnTo>
                  <a:pt x="3616773" y="0"/>
                </a:lnTo>
                <a:lnTo>
                  <a:pt x="1682812" y="4230255"/>
                </a:lnTo>
                <a:lnTo>
                  <a:pt x="0" y="42302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83097" y="1775790"/>
            <a:ext cx="5486401" cy="4505738"/>
          </a:xfrm>
          <a:custGeom>
            <a:avLst/>
            <a:gdLst>
              <a:gd name="connsiteX0" fmla="*/ 0 w 5486401"/>
              <a:gd name="connsiteY0" fmla="*/ 0 h 4505738"/>
              <a:gd name="connsiteX1" fmla="*/ 5486401 w 5486401"/>
              <a:gd name="connsiteY1" fmla="*/ 0 h 4505738"/>
              <a:gd name="connsiteX2" fmla="*/ 5486401 w 5486401"/>
              <a:gd name="connsiteY2" fmla="*/ 4505738 h 4505738"/>
              <a:gd name="connsiteX3" fmla="*/ 0 w 5486401"/>
              <a:gd name="connsiteY3" fmla="*/ 4505738 h 450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1" h="4505738" fill="norm" stroke="1" extrusionOk="0">
                <a:moveTo>
                  <a:pt x="0" y="0"/>
                </a:moveTo>
                <a:lnTo>
                  <a:pt x="5486401" y="0"/>
                </a:lnTo>
                <a:lnTo>
                  <a:pt x="5486401" y="4505738"/>
                </a:lnTo>
                <a:lnTo>
                  <a:pt x="0" y="45057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2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559293" cy="1238435"/>
          </a:xfrm>
          <a:prstGeom prst="homePlate">
            <a:avLst>
              <a:gd name="adj" fmla="val 50000"/>
            </a:avLst>
          </a:prstGeom>
          <a:solidFill>
            <a:srgbClr val="BD1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16897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647625" y="2243036"/>
            <a:ext cx="2958958" cy="2958958"/>
          </a:xfrm>
          <a:custGeom>
            <a:avLst/>
            <a:gdLst>
              <a:gd name="connsiteX0" fmla="*/ 1479479 w 2958958"/>
              <a:gd name="connsiteY0" fmla="*/ 0 h 2958958"/>
              <a:gd name="connsiteX1" fmla="*/ 2958958 w 2958958"/>
              <a:gd name="connsiteY1" fmla="*/ 1479479 h 2958958"/>
              <a:gd name="connsiteX2" fmla="*/ 1479479 w 2958958"/>
              <a:gd name="connsiteY2" fmla="*/ 2958958 h 2958958"/>
              <a:gd name="connsiteX3" fmla="*/ 0 w 2958958"/>
              <a:gd name="connsiteY3" fmla="*/ 1479479 h 29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958" h="2958958" fill="norm" stroke="1" extrusionOk="0">
                <a:moveTo>
                  <a:pt x="1479479" y="0"/>
                </a:moveTo>
                <a:lnTo>
                  <a:pt x="2958958" y="1479479"/>
                </a:lnTo>
                <a:lnTo>
                  <a:pt x="1479479" y="2958958"/>
                </a:lnTo>
                <a:lnTo>
                  <a:pt x="0" y="1479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7980158" y="2243036"/>
            <a:ext cx="2958958" cy="2958958"/>
          </a:xfrm>
          <a:custGeom>
            <a:avLst/>
            <a:gdLst>
              <a:gd name="connsiteX0" fmla="*/ 1479479 w 2958958"/>
              <a:gd name="connsiteY0" fmla="*/ 0 h 2958958"/>
              <a:gd name="connsiteX1" fmla="*/ 2958958 w 2958958"/>
              <a:gd name="connsiteY1" fmla="*/ 1479479 h 2958958"/>
              <a:gd name="connsiteX2" fmla="*/ 1479479 w 2958958"/>
              <a:gd name="connsiteY2" fmla="*/ 2958958 h 2958958"/>
              <a:gd name="connsiteX3" fmla="*/ 0 w 2958958"/>
              <a:gd name="connsiteY3" fmla="*/ 1479479 h 29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958" h="2958958" fill="norm" stroke="1" extrusionOk="0">
                <a:moveTo>
                  <a:pt x="1479479" y="0"/>
                </a:moveTo>
                <a:lnTo>
                  <a:pt x="2958958" y="1479479"/>
                </a:lnTo>
                <a:lnTo>
                  <a:pt x="1479479" y="2958958"/>
                </a:lnTo>
                <a:lnTo>
                  <a:pt x="0" y="1479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315092" y="2243036"/>
            <a:ext cx="2958958" cy="2958958"/>
          </a:xfrm>
          <a:custGeom>
            <a:avLst/>
            <a:gdLst>
              <a:gd name="connsiteX0" fmla="*/ 1479479 w 2958958"/>
              <a:gd name="connsiteY0" fmla="*/ 0 h 2958958"/>
              <a:gd name="connsiteX1" fmla="*/ 2958958 w 2958958"/>
              <a:gd name="connsiteY1" fmla="*/ 1479479 h 2958958"/>
              <a:gd name="connsiteX2" fmla="*/ 1479479 w 2958958"/>
              <a:gd name="connsiteY2" fmla="*/ 2958958 h 2958958"/>
              <a:gd name="connsiteX3" fmla="*/ 0 w 2958958"/>
              <a:gd name="connsiteY3" fmla="*/ 1479479 h 29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958" h="2958958" fill="norm" stroke="1" extrusionOk="0">
                <a:moveTo>
                  <a:pt x="1479479" y="0"/>
                </a:moveTo>
                <a:lnTo>
                  <a:pt x="2958958" y="1479479"/>
                </a:lnTo>
                <a:lnTo>
                  <a:pt x="1479479" y="2958958"/>
                </a:lnTo>
                <a:lnTo>
                  <a:pt x="0" y="1479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538870" y="2309180"/>
            <a:ext cx="3127512" cy="3127512"/>
          </a:xfrm>
          <a:custGeom>
            <a:avLst/>
            <a:gdLst>
              <a:gd name="connsiteX0" fmla="*/ 0 w 3127513"/>
              <a:gd name="connsiteY0" fmla="*/ 0 h 3127513"/>
              <a:gd name="connsiteX1" fmla="*/ 3127513 w 3127513"/>
              <a:gd name="connsiteY1" fmla="*/ 0 h 3127513"/>
              <a:gd name="connsiteX2" fmla="*/ 3127513 w 3127513"/>
              <a:gd name="connsiteY2" fmla="*/ 3127513 h 3127513"/>
              <a:gd name="connsiteX3" fmla="*/ 0 w 3127513"/>
              <a:gd name="connsiteY3" fmla="*/ 3127513 h 312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3" h="3127513" fill="norm" stroke="1" extrusionOk="0">
                <a:moveTo>
                  <a:pt x="0" y="0"/>
                </a:moveTo>
                <a:lnTo>
                  <a:pt x="3127513" y="0"/>
                </a:lnTo>
                <a:lnTo>
                  <a:pt x="3127513" y="3127513"/>
                </a:lnTo>
                <a:lnTo>
                  <a:pt x="0" y="31275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8315739" y="2309180"/>
            <a:ext cx="3127512" cy="3127512"/>
          </a:xfrm>
          <a:custGeom>
            <a:avLst/>
            <a:gdLst>
              <a:gd name="connsiteX0" fmla="*/ 0 w 3127513"/>
              <a:gd name="connsiteY0" fmla="*/ 0 h 3127513"/>
              <a:gd name="connsiteX1" fmla="*/ 3127513 w 3127513"/>
              <a:gd name="connsiteY1" fmla="*/ 0 h 3127513"/>
              <a:gd name="connsiteX2" fmla="*/ 3127513 w 3127513"/>
              <a:gd name="connsiteY2" fmla="*/ 3127513 h 3127513"/>
              <a:gd name="connsiteX3" fmla="*/ 0 w 3127513"/>
              <a:gd name="connsiteY3" fmla="*/ 3127513 h 312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3" h="3127513" fill="norm" stroke="1" extrusionOk="0">
                <a:moveTo>
                  <a:pt x="0" y="0"/>
                </a:moveTo>
                <a:lnTo>
                  <a:pt x="3127513" y="0"/>
                </a:lnTo>
                <a:lnTo>
                  <a:pt x="3127513" y="3127513"/>
                </a:lnTo>
                <a:lnTo>
                  <a:pt x="0" y="31275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62000" y="2309180"/>
            <a:ext cx="3127512" cy="3127512"/>
          </a:xfrm>
          <a:custGeom>
            <a:avLst/>
            <a:gdLst>
              <a:gd name="connsiteX0" fmla="*/ 0 w 3127513"/>
              <a:gd name="connsiteY0" fmla="*/ 0 h 3127513"/>
              <a:gd name="connsiteX1" fmla="*/ 3127513 w 3127513"/>
              <a:gd name="connsiteY1" fmla="*/ 0 h 3127513"/>
              <a:gd name="connsiteX2" fmla="*/ 3127513 w 3127513"/>
              <a:gd name="connsiteY2" fmla="*/ 3127513 h 3127513"/>
              <a:gd name="connsiteX3" fmla="*/ 0 w 3127513"/>
              <a:gd name="connsiteY3" fmla="*/ 3127513 h 312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3" h="3127513" fill="norm" stroke="1" extrusionOk="0">
                <a:moveTo>
                  <a:pt x="0" y="0"/>
                </a:moveTo>
                <a:lnTo>
                  <a:pt x="3127513" y="0"/>
                </a:lnTo>
                <a:lnTo>
                  <a:pt x="3127513" y="3127513"/>
                </a:lnTo>
                <a:lnTo>
                  <a:pt x="0" y="31275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7541560" y="2891118"/>
            <a:ext cx="3012141" cy="2009433"/>
          </a:xfrm>
          <a:custGeom>
            <a:avLst/>
            <a:gdLst>
              <a:gd name="connsiteX0" fmla="*/ 0 w 3012141"/>
              <a:gd name="connsiteY0" fmla="*/ 0 h 2009433"/>
              <a:gd name="connsiteX1" fmla="*/ 3012141 w 3012141"/>
              <a:gd name="connsiteY1" fmla="*/ 0 h 2009433"/>
              <a:gd name="connsiteX2" fmla="*/ 3012141 w 3012141"/>
              <a:gd name="connsiteY2" fmla="*/ 2009433 h 2009433"/>
              <a:gd name="connsiteX3" fmla="*/ 0 w 3012141"/>
              <a:gd name="connsiteY3" fmla="*/ 2009433 h 20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2009433" fill="norm" stroke="1" extrusionOk="0">
                <a:moveTo>
                  <a:pt x="0" y="0"/>
                </a:moveTo>
                <a:lnTo>
                  <a:pt x="3012141" y="0"/>
                </a:lnTo>
                <a:lnTo>
                  <a:pt x="3012141" y="2009433"/>
                </a:lnTo>
                <a:lnTo>
                  <a:pt x="0" y="2009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638302" y="2891118"/>
            <a:ext cx="3012141" cy="2009433"/>
          </a:xfrm>
          <a:custGeom>
            <a:avLst/>
            <a:gdLst>
              <a:gd name="connsiteX0" fmla="*/ 0 w 3012141"/>
              <a:gd name="connsiteY0" fmla="*/ 0 h 2009433"/>
              <a:gd name="connsiteX1" fmla="*/ 3012141 w 3012141"/>
              <a:gd name="connsiteY1" fmla="*/ 0 h 2009433"/>
              <a:gd name="connsiteX2" fmla="*/ 3012141 w 3012141"/>
              <a:gd name="connsiteY2" fmla="*/ 2009433 h 2009433"/>
              <a:gd name="connsiteX3" fmla="*/ 0 w 3012141"/>
              <a:gd name="connsiteY3" fmla="*/ 2009433 h 20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2009433" fill="norm" stroke="1" extrusionOk="0">
                <a:moveTo>
                  <a:pt x="0" y="0"/>
                </a:moveTo>
                <a:lnTo>
                  <a:pt x="3012141" y="0"/>
                </a:lnTo>
                <a:lnTo>
                  <a:pt x="3012141" y="2009433"/>
                </a:lnTo>
                <a:lnTo>
                  <a:pt x="0" y="2009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600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 fill="norm" stroke="1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 fill="norm" stroke="1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742665" y="981634"/>
            <a:ext cx="2615720" cy="2595284"/>
          </a:xfrm>
          <a:custGeom>
            <a:avLst/>
            <a:gdLst>
              <a:gd name="connsiteX0" fmla="*/ 1307860 w 2615720"/>
              <a:gd name="connsiteY0" fmla="*/ 0 h 2595284"/>
              <a:gd name="connsiteX1" fmla="*/ 2615720 w 2615720"/>
              <a:gd name="connsiteY1" fmla="*/ 1297642 h 2595284"/>
              <a:gd name="connsiteX2" fmla="*/ 1307860 w 2615720"/>
              <a:gd name="connsiteY2" fmla="*/ 2595284 h 2595284"/>
              <a:gd name="connsiteX3" fmla="*/ 0 w 2615720"/>
              <a:gd name="connsiteY3" fmla="*/ 1297642 h 259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5720" h="2595284" fill="norm" stroke="1" extrusionOk="0">
                <a:moveTo>
                  <a:pt x="1307860" y="0"/>
                </a:moveTo>
                <a:lnTo>
                  <a:pt x="2615720" y="1297642"/>
                </a:lnTo>
                <a:lnTo>
                  <a:pt x="1307860" y="2595284"/>
                </a:lnTo>
                <a:lnTo>
                  <a:pt x="0" y="12976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: Shape 15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833615" y="981634"/>
            <a:ext cx="2615720" cy="2595284"/>
          </a:xfrm>
          <a:custGeom>
            <a:avLst/>
            <a:gdLst>
              <a:gd name="connsiteX0" fmla="*/ 1307860 w 2615720"/>
              <a:gd name="connsiteY0" fmla="*/ 0 h 2595284"/>
              <a:gd name="connsiteX1" fmla="*/ 2615720 w 2615720"/>
              <a:gd name="connsiteY1" fmla="*/ 1297642 h 2595284"/>
              <a:gd name="connsiteX2" fmla="*/ 1307860 w 2615720"/>
              <a:gd name="connsiteY2" fmla="*/ 2595284 h 2595284"/>
              <a:gd name="connsiteX3" fmla="*/ 0 w 2615720"/>
              <a:gd name="connsiteY3" fmla="*/ 1297642 h 259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5720" h="2595284" fill="norm" stroke="1" extrusionOk="0">
                <a:moveTo>
                  <a:pt x="1307860" y="0"/>
                </a:moveTo>
                <a:lnTo>
                  <a:pt x="2615720" y="1297642"/>
                </a:lnTo>
                <a:lnTo>
                  <a:pt x="1307860" y="2595284"/>
                </a:lnTo>
                <a:lnTo>
                  <a:pt x="0" y="12976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217895" y="415844"/>
            <a:ext cx="3756210" cy="3726864"/>
          </a:xfrm>
          <a:custGeom>
            <a:avLst/>
            <a:gdLst>
              <a:gd name="connsiteX0" fmla="*/ 1878105 w 3756210"/>
              <a:gd name="connsiteY0" fmla="*/ 0 h 3726864"/>
              <a:gd name="connsiteX1" fmla="*/ 3756210 w 3756210"/>
              <a:gd name="connsiteY1" fmla="*/ 1863432 h 3726864"/>
              <a:gd name="connsiteX2" fmla="*/ 1878105 w 3756210"/>
              <a:gd name="connsiteY2" fmla="*/ 3726864 h 3726864"/>
              <a:gd name="connsiteX3" fmla="*/ 0 w 3756210"/>
              <a:gd name="connsiteY3" fmla="*/ 1863432 h 372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6210" h="3726864" fill="norm" stroke="1" extrusionOk="0">
                <a:moveTo>
                  <a:pt x="1878105" y="0"/>
                </a:moveTo>
                <a:lnTo>
                  <a:pt x="3756210" y="1863432"/>
                </a:lnTo>
                <a:lnTo>
                  <a:pt x="1878105" y="3726864"/>
                </a:lnTo>
                <a:lnTo>
                  <a:pt x="0" y="1863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343703" y="1086680"/>
            <a:ext cx="6854385" cy="2610677"/>
          </a:xfrm>
          <a:custGeom>
            <a:avLst/>
            <a:gdLst>
              <a:gd name="connsiteX0" fmla="*/ 0 w 6854385"/>
              <a:gd name="connsiteY0" fmla="*/ 0 h 2610677"/>
              <a:gd name="connsiteX1" fmla="*/ 6854385 w 6854385"/>
              <a:gd name="connsiteY1" fmla="*/ 0 h 2610677"/>
              <a:gd name="connsiteX2" fmla="*/ 6854385 w 6854385"/>
              <a:gd name="connsiteY2" fmla="*/ 2610677 h 2610677"/>
              <a:gd name="connsiteX3" fmla="*/ 0 w 6854385"/>
              <a:gd name="connsiteY3" fmla="*/ 2610677 h 261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4385" h="2610677" fill="norm" stroke="1" extrusionOk="0">
                <a:moveTo>
                  <a:pt x="0" y="0"/>
                </a:moveTo>
                <a:lnTo>
                  <a:pt x="6854385" y="0"/>
                </a:lnTo>
                <a:lnTo>
                  <a:pt x="6854385" y="2610677"/>
                </a:lnTo>
                <a:lnTo>
                  <a:pt x="0" y="2610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6000" y="1"/>
            <a:ext cx="6096000" cy="3390900"/>
          </a:xfrm>
          <a:custGeom>
            <a:avLst/>
            <a:gdLst>
              <a:gd name="connsiteX0" fmla="*/ 0 w 6096000"/>
              <a:gd name="connsiteY0" fmla="*/ 0 h 3390900"/>
              <a:gd name="connsiteX1" fmla="*/ 6096000 w 6096000"/>
              <a:gd name="connsiteY1" fmla="*/ 0 h 3390900"/>
              <a:gd name="connsiteX2" fmla="*/ 6096000 w 6096000"/>
              <a:gd name="connsiteY2" fmla="*/ 3390900 h 3390900"/>
              <a:gd name="connsiteX3" fmla="*/ 0 w 6096000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390900" fill="norm" stroke="1" extrusionOk="0">
                <a:moveTo>
                  <a:pt x="0" y="0"/>
                </a:moveTo>
                <a:lnTo>
                  <a:pt x="6096000" y="0"/>
                </a:lnTo>
                <a:lnTo>
                  <a:pt x="6096000" y="3390900"/>
                </a:lnTo>
                <a:lnTo>
                  <a:pt x="0" y="3390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6096000" cy="3390900"/>
          </a:xfrm>
          <a:custGeom>
            <a:avLst/>
            <a:gdLst>
              <a:gd name="connsiteX0" fmla="*/ 0 w 6096000"/>
              <a:gd name="connsiteY0" fmla="*/ 0 h 3390900"/>
              <a:gd name="connsiteX1" fmla="*/ 6096000 w 6096000"/>
              <a:gd name="connsiteY1" fmla="*/ 0 h 3390900"/>
              <a:gd name="connsiteX2" fmla="*/ 6096000 w 6096000"/>
              <a:gd name="connsiteY2" fmla="*/ 3390900 h 3390900"/>
              <a:gd name="connsiteX3" fmla="*/ 0 w 6096000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390900" fill="norm" stroke="1" extrusionOk="0">
                <a:moveTo>
                  <a:pt x="0" y="0"/>
                </a:moveTo>
                <a:lnTo>
                  <a:pt x="6096000" y="0"/>
                </a:lnTo>
                <a:lnTo>
                  <a:pt x="6096000" y="3390900"/>
                </a:lnTo>
                <a:lnTo>
                  <a:pt x="0" y="3390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" y="0"/>
            <a:ext cx="4571999" cy="6858000"/>
          </a:xfrm>
          <a:custGeom>
            <a:avLst/>
            <a:gdLst>
              <a:gd name="connsiteX0" fmla="*/ 0 w 4571999"/>
              <a:gd name="connsiteY0" fmla="*/ 0 h 6858000"/>
              <a:gd name="connsiteX1" fmla="*/ 4571999 w 4571999"/>
              <a:gd name="connsiteY1" fmla="*/ 0 h 6858000"/>
              <a:gd name="connsiteX2" fmla="*/ 4571999 w 4571999"/>
              <a:gd name="connsiteY2" fmla="*/ 6858000 h 6858000"/>
              <a:gd name="connsiteX3" fmla="*/ 0 w 457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99" h="6858000" fill="norm" stroke="1" extrusionOk="0">
                <a:moveTo>
                  <a:pt x="0" y="0"/>
                </a:moveTo>
                <a:lnTo>
                  <a:pt x="4571999" y="0"/>
                </a:lnTo>
                <a:lnTo>
                  <a:pt x="457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8222674" y="2396837"/>
            <a:ext cx="3186545" cy="2396836"/>
          </a:xfrm>
          <a:custGeom>
            <a:avLst/>
            <a:gdLst>
              <a:gd name="connsiteX0" fmla="*/ 0 w 3186545"/>
              <a:gd name="connsiteY0" fmla="*/ 0 h 2396836"/>
              <a:gd name="connsiteX1" fmla="*/ 3186545 w 3186545"/>
              <a:gd name="connsiteY1" fmla="*/ 0 h 2396836"/>
              <a:gd name="connsiteX2" fmla="*/ 3186545 w 3186545"/>
              <a:gd name="connsiteY2" fmla="*/ 2396836 h 2396836"/>
              <a:gd name="connsiteX3" fmla="*/ 0 w 3186545"/>
              <a:gd name="connsiteY3" fmla="*/ 2396836 h 239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6545" h="2396836" fill="norm" stroke="1" extrusionOk="0">
                <a:moveTo>
                  <a:pt x="0" y="0"/>
                </a:moveTo>
                <a:lnTo>
                  <a:pt x="3186545" y="0"/>
                </a:lnTo>
                <a:lnTo>
                  <a:pt x="3186545" y="2396836"/>
                </a:lnTo>
                <a:lnTo>
                  <a:pt x="0" y="23968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1" name="Freeform: Shape 10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82784" y="2396837"/>
            <a:ext cx="3186545" cy="2396836"/>
          </a:xfrm>
          <a:custGeom>
            <a:avLst/>
            <a:gdLst>
              <a:gd name="connsiteX0" fmla="*/ 0 w 3186545"/>
              <a:gd name="connsiteY0" fmla="*/ 0 h 2396836"/>
              <a:gd name="connsiteX1" fmla="*/ 3186545 w 3186545"/>
              <a:gd name="connsiteY1" fmla="*/ 0 h 2396836"/>
              <a:gd name="connsiteX2" fmla="*/ 3186545 w 3186545"/>
              <a:gd name="connsiteY2" fmla="*/ 2396836 h 2396836"/>
              <a:gd name="connsiteX3" fmla="*/ 0 w 3186545"/>
              <a:gd name="connsiteY3" fmla="*/ 2396836 h 239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6545" h="2396836" fill="norm" stroke="1" extrusionOk="0">
                <a:moveTo>
                  <a:pt x="0" y="0"/>
                </a:moveTo>
                <a:lnTo>
                  <a:pt x="3186545" y="0"/>
                </a:lnTo>
                <a:lnTo>
                  <a:pt x="3186545" y="2396836"/>
                </a:lnTo>
                <a:lnTo>
                  <a:pt x="0" y="23968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4502729" y="2396837"/>
            <a:ext cx="3186545" cy="2396836"/>
          </a:xfrm>
          <a:custGeom>
            <a:avLst/>
            <a:gdLst>
              <a:gd name="connsiteX0" fmla="*/ 0 w 3186545"/>
              <a:gd name="connsiteY0" fmla="*/ 0 h 2396836"/>
              <a:gd name="connsiteX1" fmla="*/ 3186545 w 3186545"/>
              <a:gd name="connsiteY1" fmla="*/ 0 h 2396836"/>
              <a:gd name="connsiteX2" fmla="*/ 3186545 w 3186545"/>
              <a:gd name="connsiteY2" fmla="*/ 2396836 h 2396836"/>
              <a:gd name="connsiteX3" fmla="*/ 0 w 3186545"/>
              <a:gd name="connsiteY3" fmla="*/ 2396836 h 239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6545" h="2396836" fill="norm" stroke="1" extrusionOk="0">
                <a:moveTo>
                  <a:pt x="0" y="0"/>
                </a:moveTo>
                <a:lnTo>
                  <a:pt x="3186545" y="0"/>
                </a:lnTo>
                <a:lnTo>
                  <a:pt x="3186545" y="2396836"/>
                </a:lnTo>
                <a:lnTo>
                  <a:pt x="0" y="23968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739488" y="3520430"/>
            <a:ext cx="3393656" cy="3154890"/>
          </a:xfrm>
          <a:custGeom>
            <a:avLst/>
            <a:gdLst>
              <a:gd name="connsiteX0" fmla="*/ 0 w 3393656"/>
              <a:gd name="connsiteY0" fmla="*/ 0 h 3154890"/>
              <a:gd name="connsiteX1" fmla="*/ 3393656 w 3393656"/>
              <a:gd name="connsiteY1" fmla="*/ 0 h 3154890"/>
              <a:gd name="connsiteX2" fmla="*/ 3393656 w 3393656"/>
              <a:gd name="connsiteY2" fmla="*/ 3154890 h 3154890"/>
              <a:gd name="connsiteX3" fmla="*/ 0 w 3393656"/>
              <a:gd name="connsiteY3" fmla="*/ 3154890 h 315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6" h="3154890" fill="norm" stroke="1" extrusionOk="0">
                <a:moveTo>
                  <a:pt x="0" y="0"/>
                </a:moveTo>
                <a:lnTo>
                  <a:pt x="3393656" y="0"/>
                </a:lnTo>
                <a:lnTo>
                  <a:pt x="3393656" y="3154890"/>
                </a:lnTo>
                <a:lnTo>
                  <a:pt x="0" y="3154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63393" y="182681"/>
            <a:ext cx="3393656" cy="3154890"/>
          </a:xfrm>
          <a:custGeom>
            <a:avLst/>
            <a:gdLst>
              <a:gd name="connsiteX0" fmla="*/ 0 w 3393656"/>
              <a:gd name="connsiteY0" fmla="*/ 0 h 3154890"/>
              <a:gd name="connsiteX1" fmla="*/ 3393656 w 3393656"/>
              <a:gd name="connsiteY1" fmla="*/ 0 h 3154890"/>
              <a:gd name="connsiteX2" fmla="*/ 3393656 w 3393656"/>
              <a:gd name="connsiteY2" fmla="*/ 3154890 h 3154890"/>
              <a:gd name="connsiteX3" fmla="*/ 0 w 3393656"/>
              <a:gd name="connsiteY3" fmla="*/ 3154890 h 315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6" h="3154890" fill="norm" stroke="1" extrusionOk="0">
                <a:moveTo>
                  <a:pt x="0" y="0"/>
                </a:moveTo>
                <a:lnTo>
                  <a:pt x="3393656" y="0"/>
                </a:lnTo>
                <a:lnTo>
                  <a:pt x="3393656" y="3154890"/>
                </a:lnTo>
                <a:lnTo>
                  <a:pt x="0" y="3154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6" name="Freeform: Shape 15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63393" y="3520430"/>
            <a:ext cx="3393656" cy="3154890"/>
          </a:xfrm>
          <a:custGeom>
            <a:avLst/>
            <a:gdLst>
              <a:gd name="connsiteX0" fmla="*/ 0 w 3393656"/>
              <a:gd name="connsiteY0" fmla="*/ 0 h 3154890"/>
              <a:gd name="connsiteX1" fmla="*/ 3393656 w 3393656"/>
              <a:gd name="connsiteY1" fmla="*/ 0 h 3154890"/>
              <a:gd name="connsiteX2" fmla="*/ 3393656 w 3393656"/>
              <a:gd name="connsiteY2" fmla="*/ 3154890 h 3154890"/>
              <a:gd name="connsiteX3" fmla="*/ 0 w 3393656"/>
              <a:gd name="connsiteY3" fmla="*/ 3154890 h 315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6" h="3154890" fill="norm" stroke="1" extrusionOk="0">
                <a:moveTo>
                  <a:pt x="0" y="0"/>
                </a:moveTo>
                <a:lnTo>
                  <a:pt x="3393656" y="0"/>
                </a:lnTo>
                <a:lnTo>
                  <a:pt x="3393656" y="3154890"/>
                </a:lnTo>
                <a:lnTo>
                  <a:pt x="0" y="3154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3739488" y="182681"/>
            <a:ext cx="3393656" cy="3154890"/>
          </a:xfrm>
          <a:custGeom>
            <a:avLst/>
            <a:gdLst>
              <a:gd name="connsiteX0" fmla="*/ 0 w 3393656"/>
              <a:gd name="connsiteY0" fmla="*/ 0 h 3154890"/>
              <a:gd name="connsiteX1" fmla="*/ 3393656 w 3393656"/>
              <a:gd name="connsiteY1" fmla="*/ 0 h 3154890"/>
              <a:gd name="connsiteX2" fmla="*/ 3393656 w 3393656"/>
              <a:gd name="connsiteY2" fmla="*/ 3154890 h 3154890"/>
              <a:gd name="connsiteX3" fmla="*/ 0 w 3393656"/>
              <a:gd name="connsiteY3" fmla="*/ 3154890 h 315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6" h="3154890" fill="norm" stroke="1" extrusionOk="0">
                <a:moveTo>
                  <a:pt x="0" y="0"/>
                </a:moveTo>
                <a:lnTo>
                  <a:pt x="3393656" y="0"/>
                </a:lnTo>
                <a:lnTo>
                  <a:pt x="3393656" y="3154890"/>
                </a:lnTo>
                <a:lnTo>
                  <a:pt x="0" y="3154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3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559293" cy="1238435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16897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313492" y="2299448"/>
            <a:ext cx="5427934" cy="3052482"/>
          </a:xfrm>
          <a:custGeom>
            <a:avLst/>
            <a:gdLst>
              <a:gd name="connsiteX0" fmla="*/ 0 w 5427934"/>
              <a:gd name="connsiteY0" fmla="*/ 0 h 3052482"/>
              <a:gd name="connsiteX1" fmla="*/ 5427934 w 5427934"/>
              <a:gd name="connsiteY1" fmla="*/ 0 h 3052482"/>
              <a:gd name="connsiteX2" fmla="*/ 5427934 w 5427934"/>
              <a:gd name="connsiteY2" fmla="*/ 3052482 h 3052482"/>
              <a:gd name="connsiteX3" fmla="*/ 0 w 5427934"/>
              <a:gd name="connsiteY3" fmla="*/ 3052482 h 305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7934" h="3052482" fill="norm" stroke="1" extrusionOk="0">
                <a:moveTo>
                  <a:pt x="0" y="0"/>
                </a:moveTo>
                <a:lnTo>
                  <a:pt x="5427934" y="0"/>
                </a:lnTo>
                <a:lnTo>
                  <a:pt x="5427934" y="3052482"/>
                </a:lnTo>
                <a:lnTo>
                  <a:pt x="0" y="30524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9" name="Freeform: Shape 8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450574" y="2299448"/>
            <a:ext cx="5427934" cy="3052482"/>
          </a:xfrm>
          <a:custGeom>
            <a:avLst/>
            <a:gdLst>
              <a:gd name="connsiteX0" fmla="*/ 0 w 5427934"/>
              <a:gd name="connsiteY0" fmla="*/ 0 h 3052482"/>
              <a:gd name="connsiteX1" fmla="*/ 5427934 w 5427934"/>
              <a:gd name="connsiteY1" fmla="*/ 0 h 3052482"/>
              <a:gd name="connsiteX2" fmla="*/ 5427934 w 5427934"/>
              <a:gd name="connsiteY2" fmla="*/ 3052482 h 3052482"/>
              <a:gd name="connsiteX3" fmla="*/ 0 w 5427934"/>
              <a:gd name="connsiteY3" fmla="*/ 3052482 h 305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7934" h="3052482" fill="norm" stroke="1" extrusionOk="0">
                <a:moveTo>
                  <a:pt x="0" y="0"/>
                </a:moveTo>
                <a:lnTo>
                  <a:pt x="5427934" y="0"/>
                </a:lnTo>
                <a:lnTo>
                  <a:pt x="5427934" y="3052482"/>
                </a:lnTo>
                <a:lnTo>
                  <a:pt x="0" y="30524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64012" y="3515518"/>
            <a:ext cx="3421869" cy="3181119"/>
          </a:xfrm>
          <a:custGeom>
            <a:avLst/>
            <a:gdLst>
              <a:gd name="connsiteX0" fmla="*/ 0 w 3421869"/>
              <a:gd name="connsiteY0" fmla="*/ 0 h 3181119"/>
              <a:gd name="connsiteX1" fmla="*/ 3421869 w 3421869"/>
              <a:gd name="connsiteY1" fmla="*/ 0 h 3181119"/>
              <a:gd name="connsiteX2" fmla="*/ 3421869 w 3421869"/>
              <a:gd name="connsiteY2" fmla="*/ 3181119 h 3181119"/>
              <a:gd name="connsiteX3" fmla="*/ 0 w 3421869"/>
              <a:gd name="connsiteY3" fmla="*/ 3181119 h 318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869" h="3181119" fill="norm" stroke="1" extrusionOk="0">
                <a:moveTo>
                  <a:pt x="0" y="0"/>
                </a:moveTo>
                <a:lnTo>
                  <a:pt x="3421869" y="0"/>
                </a:lnTo>
                <a:lnTo>
                  <a:pt x="3421869" y="3181119"/>
                </a:lnTo>
                <a:lnTo>
                  <a:pt x="0" y="3181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1" name="Freeform: Shape 10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3751729" y="161365"/>
            <a:ext cx="3421869" cy="6535024"/>
          </a:xfrm>
          <a:custGeom>
            <a:avLst/>
            <a:gdLst>
              <a:gd name="connsiteX0" fmla="*/ 0 w 3421869"/>
              <a:gd name="connsiteY0" fmla="*/ 0 h 6535024"/>
              <a:gd name="connsiteX1" fmla="*/ 3421869 w 3421869"/>
              <a:gd name="connsiteY1" fmla="*/ 0 h 6535024"/>
              <a:gd name="connsiteX2" fmla="*/ 3421869 w 3421869"/>
              <a:gd name="connsiteY2" fmla="*/ 6535024 h 6535024"/>
              <a:gd name="connsiteX3" fmla="*/ 0 w 3421869"/>
              <a:gd name="connsiteY3" fmla="*/ 6535024 h 65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869" h="6535024" fill="norm" stroke="1" extrusionOk="0">
                <a:moveTo>
                  <a:pt x="0" y="0"/>
                </a:moveTo>
                <a:lnTo>
                  <a:pt x="3421869" y="0"/>
                </a:lnTo>
                <a:lnTo>
                  <a:pt x="3421869" y="6535024"/>
                </a:lnTo>
                <a:lnTo>
                  <a:pt x="0" y="65350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64012" y="161367"/>
            <a:ext cx="3421869" cy="3181119"/>
          </a:xfrm>
          <a:custGeom>
            <a:avLst/>
            <a:gdLst>
              <a:gd name="connsiteX0" fmla="*/ 0 w 3421869"/>
              <a:gd name="connsiteY0" fmla="*/ 0 h 3181119"/>
              <a:gd name="connsiteX1" fmla="*/ 3421869 w 3421869"/>
              <a:gd name="connsiteY1" fmla="*/ 0 h 3181119"/>
              <a:gd name="connsiteX2" fmla="*/ 3421869 w 3421869"/>
              <a:gd name="connsiteY2" fmla="*/ 3181119 h 3181119"/>
              <a:gd name="connsiteX3" fmla="*/ 0 w 3421869"/>
              <a:gd name="connsiteY3" fmla="*/ 3181119 h 318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869" h="3181119" fill="norm" stroke="1" extrusionOk="0">
                <a:moveTo>
                  <a:pt x="0" y="0"/>
                </a:moveTo>
                <a:lnTo>
                  <a:pt x="3421869" y="0"/>
                </a:lnTo>
                <a:lnTo>
                  <a:pt x="3421869" y="3181119"/>
                </a:lnTo>
                <a:lnTo>
                  <a:pt x="0" y="3181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8162043" y="3193775"/>
            <a:ext cx="3890810" cy="3544371"/>
          </a:xfrm>
          <a:custGeom>
            <a:avLst/>
            <a:gdLst>
              <a:gd name="connsiteX0" fmla="*/ 0 w 3890810"/>
              <a:gd name="connsiteY0" fmla="*/ 0 h 3544371"/>
              <a:gd name="connsiteX1" fmla="*/ 3890810 w 3890810"/>
              <a:gd name="connsiteY1" fmla="*/ 0 h 3544371"/>
              <a:gd name="connsiteX2" fmla="*/ 3890810 w 3890810"/>
              <a:gd name="connsiteY2" fmla="*/ 3544371 h 3544371"/>
              <a:gd name="connsiteX3" fmla="*/ 0 w 3890810"/>
              <a:gd name="connsiteY3" fmla="*/ 3544371 h 354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3544371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3544371"/>
                </a:lnTo>
                <a:lnTo>
                  <a:pt x="0" y="35443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150595" y="3193775"/>
            <a:ext cx="3890810" cy="3544371"/>
          </a:xfrm>
          <a:custGeom>
            <a:avLst/>
            <a:gdLst>
              <a:gd name="connsiteX0" fmla="*/ 0 w 3890810"/>
              <a:gd name="connsiteY0" fmla="*/ 0 h 3544371"/>
              <a:gd name="connsiteX1" fmla="*/ 3890810 w 3890810"/>
              <a:gd name="connsiteY1" fmla="*/ 0 h 3544371"/>
              <a:gd name="connsiteX2" fmla="*/ 3890810 w 3890810"/>
              <a:gd name="connsiteY2" fmla="*/ 3544371 h 3544371"/>
              <a:gd name="connsiteX3" fmla="*/ 0 w 3890810"/>
              <a:gd name="connsiteY3" fmla="*/ 3544371 h 354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3544371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3544371"/>
                </a:lnTo>
                <a:lnTo>
                  <a:pt x="0" y="35443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39148" y="3193775"/>
            <a:ext cx="3890810" cy="3544371"/>
          </a:xfrm>
          <a:custGeom>
            <a:avLst/>
            <a:gdLst>
              <a:gd name="connsiteX0" fmla="*/ 0 w 3890810"/>
              <a:gd name="connsiteY0" fmla="*/ 0 h 3544371"/>
              <a:gd name="connsiteX1" fmla="*/ 3890810 w 3890810"/>
              <a:gd name="connsiteY1" fmla="*/ 0 h 3544371"/>
              <a:gd name="connsiteX2" fmla="*/ 3890810 w 3890810"/>
              <a:gd name="connsiteY2" fmla="*/ 3544371 h 3544371"/>
              <a:gd name="connsiteX3" fmla="*/ 0 w 3890810"/>
              <a:gd name="connsiteY3" fmla="*/ 3544371 h 354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3544371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3544371"/>
                </a:lnTo>
                <a:lnTo>
                  <a:pt x="0" y="35443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8153399" y="133108"/>
            <a:ext cx="3890810" cy="1868555"/>
          </a:xfrm>
          <a:custGeom>
            <a:avLst/>
            <a:gdLst>
              <a:gd name="connsiteX0" fmla="*/ 0 w 3890810"/>
              <a:gd name="connsiteY0" fmla="*/ 0 h 1868555"/>
              <a:gd name="connsiteX1" fmla="*/ 3890810 w 3890810"/>
              <a:gd name="connsiteY1" fmla="*/ 0 h 1868555"/>
              <a:gd name="connsiteX2" fmla="*/ 3890810 w 3890810"/>
              <a:gd name="connsiteY2" fmla="*/ 1868555 h 1868555"/>
              <a:gd name="connsiteX3" fmla="*/ 0 w 3890810"/>
              <a:gd name="connsiteY3" fmla="*/ 1868555 h 186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1868555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1868555"/>
                </a:lnTo>
                <a:lnTo>
                  <a:pt x="0" y="186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9" name="Freeform: Shape 18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8162043" y="2120935"/>
            <a:ext cx="3890810" cy="1868555"/>
          </a:xfrm>
          <a:custGeom>
            <a:avLst/>
            <a:gdLst>
              <a:gd name="connsiteX0" fmla="*/ 0 w 3890810"/>
              <a:gd name="connsiteY0" fmla="*/ 0 h 1868555"/>
              <a:gd name="connsiteX1" fmla="*/ 3890810 w 3890810"/>
              <a:gd name="connsiteY1" fmla="*/ 0 h 1868555"/>
              <a:gd name="connsiteX2" fmla="*/ 3890810 w 3890810"/>
              <a:gd name="connsiteY2" fmla="*/ 1868555 h 1868555"/>
              <a:gd name="connsiteX3" fmla="*/ 0 w 3890810"/>
              <a:gd name="connsiteY3" fmla="*/ 1868555 h 186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1868555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1868555"/>
                </a:lnTo>
                <a:lnTo>
                  <a:pt x="0" y="186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2" name="Freeform: Shape 2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39148" y="2120935"/>
            <a:ext cx="3890810" cy="1868555"/>
          </a:xfrm>
          <a:custGeom>
            <a:avLst/>
            <a:gdLst>
              <a:gd name="connsiteX0" fmla="*/ 0 w 3890810"/>
              <a:gd name="connsiteY0" fmla="*/ 0 h 1868555"/>
              <a:gd name="connsiteX1" fmla="*/ 3890810 w 3890810"/>
              <a:gd name="connsiteY1" fmla="*/ 0 h 1868555"/>
              <a:gd name="connsiteX2" fmla="*/ 3890810 w 3890810"/>
              <a:gd name="connsiteY2" fmla="*/ 1868555 h 1868555"/>
              <a:gd name="connsiteX3" fmla="*/ 0 w 3890810"/>
              <a:gd name="connsiteY3" fmla="*/ 1868555 h 186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1868555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1868555"/>
                </a:lnTo>
                <a:lnTo>
                  <a:pt x="0" y="186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1" name="Freeform: Shape 20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150595" y="2120935"/>
            <a:ext cx="3890810" cy="1868555"/>
          </a:xfrm>
          <a:custGeom>
            <a:avLst/>
            <a:gdLst>
              <a:gd name="connsiteX0" fmla="*/ 0 w 3890810"/>
              <a:gd name="connsiteY0" fmla="*/ 0 h 1868555"/>
              <a:gd name="connsiteX1" fmla="*/ 3890810 w 3890810"/>
              <a:gd name="connsiteY1" fmla="*/ 0 h 1868555"/>
              <a:gd name="connsiteX2" fmla="*/ 3890810 w 3890810"/>
              <a:gd name="connsiteY2" fmla="*/ 1868555 h 1868555"/>
              <a:gd name="connsiteX3" fmla="*/ 0 w 3890810"/>
              <a:gd name="connsiteY3" fmla="*/ 1868555 h 186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1868555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1868555"/>
                </a:lnTo>
                <a:lnTo>
                  <a:pt x="0" y="186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0" name="Freeform: Shape 1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150595" y="133108"/>
            <a:ext cx="3890810" cy="1868555"/>
          </a:xfrm>
          <a:custGeom>
            <a:avLst/>
            <a:gdLst>
              <a:gd name="connsiteX0" fmla="*/ 0 w 3890810"/>
              <a:gd name="connsiteY0" fmla="*/ 0 h 1868555"/>
              <a:gd name="connsiteX1" fmla="*/ 3890810 w 3890810"/>
              <a:gd name="connsiteY1" fmla="*/ 0 h 1868555"/>
              <a:gd name="connsiteX2" fmla="*/ 3890810 w 3890810"/>
              <a:gd name="connsiteY2" fmla="*/ 1868555 h 1868555"/>
              <a:gd name="connsiteX3" fmla="*/ 0 w 3890810"/>
              <a:gd name="connsiteY3" fmla="*/ 1868555 h 186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1868555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1868555"/>
                </a:lnTo>
                <a:lnTo>
                  <a:pt x="0" y="186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39148" y="133108"/>
            <a:ext cx="3890810" cy="1868555"/>
          </a:xfrm>
          <a:custGeom>
            <a:avLst/>
            <a:gdLst>
              <a:gd name="connsiteX0" fmla="*/ 0 w 3890810"/>
              <a:gd name="connsiteY0" fmla="*/ 0 h 1868555"/>
              <a:gd name="connsiteX1" fmla="*/ 3890810 w 3890810"/>
              <a:gd name="connsiteY1" fmla="*/ 0 h 1868555"/>
              <a:gd name="connsiteX2" fmla="*/ 3890810 w 3890810"/>
              <a:gd name="connsiteY2" fmla="*/ 1868555 h 1868555"/>
              <a:gd name="connsiteX3" fmla="*/ 0 w 3890810"/>
              <a:gd name="connsiteY3" fmla="*/ 1868555 h 186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0810" h="1868555" fill="norm" stroke="1" extrusionOk="0">
                <a:moveTo>
                  <a:pt x="0" y="0"/>
                </a:moveTo>
                <a:lnTo>
                  <a:pt x="3890810" y="0"/>
                </a:lnTo>
                <a:lnTo>
                  <a:pt x="3890810" y="1868555"/>
                </a:lnTo>
                <a:lnTo>
                  <a:pt x="0" y="18685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 fill="norm" stroke="1" extrusionOk="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0" y="0"/>
            <a:ext cx="12192000" cy="3926541"/>
          </a:xfrm>
          <a:custGeom>
            <a:avLst/>
            <a:gdLst>
              <a:gd name="connsiteX0" fmla="*/ 0 w 12192000"/>
              <a:gd name="connsiteY0" fmla="*/ 0 h 3926541"/>
              <a:gd name="connsiteX1" fmla="*/ 12192000 w 12192000"/>
              <a:gd name="connsiteY1" fmla="*/ 0 h 3926541"/>
              <a:gd name="connsiteX2" fmla="*/ 12192000 w 12192000"/>
              <a:gd name="connsiteY2" fmla="*/ 3926541 h 3926541"/>
              <a:gd name="connsiteX3" fmla="*/ 0 w 12192000"/>
              <a:gd name="connsiteY3" fmla="*/ 3926541 h 392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6541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3926541"/>
                </a:lnTo>
                <a:lnTo>
                  <a:pt x="0" y="3926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 fill="norm" stroke="1" extrusionOk="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: Shape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2133599" y="821635"/>
            <a:ext cx="1696279" cy="2769704"/>
          </a:xfrm>
          <a:custGeom>
            <a:avLst/>
            <a:gdLst>
              <a:gd name="connsiteX0" fmla="*/ 0 w 1696279"/>
              <a:gd name="connsiteY0" fmla="*/ 0 h 2769704"/>
              <a:gd name="connsiteX1" fmla="*/ 1696279 w 1696279"/>
              <a:gd name="connsiteY1" fmla="*/ 0 h 2769704"/>
              <a:gd name="connsiteX2" fmla="*/ 1696279 w 1696279"/>
              <a:gd name="connsiteY2" fmla="*/ 2769704 h 2769704"/>
              <a:gd name="connsiteX3" fmla="*/ 0 w 1696279"/>
              <a:gd name="connsiteY3" fmla="*/ 2769704 h 276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279" h="2769704" fill="norm" stroke="1" extrusionOk="0">
                <a:moveTo>
                  <a:pt x="0" y="0"/>
                </a:moveTo>
                <a:lnTo>
                  <a:pt x="1696279" y="0"/>
                </a:lnTo>
                <a:lnTo>
                  <a:pt x="1696279" y="2769704"/>
                </a:lnTo>
                <a:lnTo>
                  <a:pt x="0" y="27697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6096001" y="0"/>
            <a:ext cx="3966949" cy="6858000"/>
          </a:xfrm>
          <a:custGeom>
            <a:avLst/>
            <a:gdLst>
              <a:gd name="connsiteX0" fmla="*/ 0 w 3966949"/>
              <a:gd name="connsiteY0" fmla="*/ 0 h 6858000"/>
              <a:gd name="connsiteX1" fmla="*/ 3966949 w 3966949"/>
              <a:gd name="connsiteY1" fmla="*/ 0 h 6858000"/>
              <a:gd name="connsiteX2" fmla="*/ 3966949 w 3966949"/>
              <a:gd name="connsiteY2" fmla="*/ 6858000 h 6858000"/>
              <a:gd name="connsiteX3" fmla="*/ 0 w 39669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6949" h="6858000" fill="norm" stroke="1" extrusionOk="0">
                <a:moveTo>
                  <a:pt x="0" y="0"/>
                </a:moveTo>
                <a:lnTo>
                  <a:pt x="3966949" y="0"/>
                </a:lnTo>
                <a:lnTo>
                  <a:pt x="39669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6322273" y="254038"/>
            <a:ext cx="5655912" cy="6349924"/>
          </a:xfrm>
          <a:custGeom>
            <a:avLst/>
            <a:gdLst>
              <a:gd name="connsiteX0" fmla="*/ 0 w 5655912"/>
              <a:gd name="connsiteY0" fmla="*/ 0 h 6349924"/>
              <a:gd name="connsiteX1" fmla="*/ 5655912 w 5655912"/>
              <a:gd name="connsiteY1" fmla="*/ 0 h 6349924"/>
              <a:gd name="connsiteX2" fmla="*/ 5655912 w 5655912"/>
              <a:gd name="connsiteY2" fmla="*/ 6349924 h 6349924"/>
              <a:gd name="connsiteX3" fmla="*/ 0 w 5655912"/>
              <a:gd name="connsiteY3" fmla="*/ 6349924 h 63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5912" h="6349924" fill="norm" stroke="1" extrusionOk="0">
                <a:moveTo>
                  <a:pt x="0" y="0"/>
                </a:moveTo>
                <a:lnTo>
                  <a:pt x="5655912" y="0"/>
                </a:lnTo>
                <a:lnTo>
                  <a:pt x="5655912" y="6349924"/>
                </a:lnTo>
                <a:lnTo>
                  <a:pt x="0" y="63499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902055" y="501557"/>
            <a:ext cx="3957850" cy="5854889"/>
          </a:xfrm>
          <a:custGeom>
            <a:avLst/>
            <a:gdLst>
              <a:gd name="connsiteX0" fmla="*/ 0 w 3957850"/>
              <a:gd name="connsiteY0" fmla="*/ 0 h 5854889"/>
              <a:gd name="connsiteX1" fmla="*/ 2900154 w 3957850"/>
              <a:gd name="connsiteY1" fmla="*/ 0 h 5854889"/>
              <a:gd name="connsiteX2" fmla="*/ 3957850 w 3957850"/>
              <a:gd name="connsiteY2" fmla="*/ 5854889 h 5854889"/>
              <a:gd name="connsiteX3" fmla="*/ 1057696 w 3957850"/>
              <a:gd name="connsiteY3" fmla="*/ 5854889 h 585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850" h="5854889" fill="norm" stroke="1" extrusionOk="0">
                <a:moveTo>
                  <a:pt x="0" y="0"/>
                </a:moveTo>
                <a:lnTo>
                  <a:pt x="2900154" y="0"/>
                </a:lnTo>
                <a:lnTo>
                  <a:pt x="3957850" y="5854889"/>
                </a:lnTo>
                <a:lnTo>
                  <a:pt x="1057696" y="58548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: Shape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763070" y="501557"/>
            <a:ext cx="3957850" cy="5854889"/>
          </a:xfrm>
          <a:custGeom>
            <a:avLst/>
            <a:gdLst>
              <a:gd name="connsiteX0" fmla="*/ 0 w 3957850"/>
              <a:gd name="connsiteY0" fmla="*/ 0 h 5854889"/>
              <a:gd name="connsiteX1" fmla="*/ 2900154 w 3957850"/>
              <a:gd name="connsiteY1" fmla="*/ 0 h 5854889"/>
              <a:gd name="connsiteX2" fmla="*/ 3957850 w 3957850"/>
              <a:gd name="connsiteY2" fmla="*/ 5854889 h 5854889"/>
              <a:gd name="connsiteX3" fmla="*/ 1057696 w 3957850"/>
              <a:gd name="connsiteY3" fmla="*/ 5854889 h 585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7850" h="5854889" fill="norm" stroke="1" extrusionOk="0">
                <a:moveTo>
                  <a:pt x="0" y="0"/>
                </a:moveTo>
                <a:lnTo>
                  <a:pt x="2900154" y="0"/>
                </a:lnTo>
                <a:lnTo>
                  <a:pt x="3957850" y="5854889"/>
                </a:lnTo>
                <a:lnTo>
                  <a:pt x="1057696" y="58548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4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559293" cy="1238435"/>
          </a:xfrm>
          <a:prstGeom prst="homePlate">
            <a:avLst>
              <a:gd name="adj" fmla="val 50000"/>
            </a:avLst>
          </a:prstGeom>
          <a:solidFill>
            <a:srgbClr val="F3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1"/>
            <a:ext cx="12192001" cy="616896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9797144" y="0"/>
            <a:ext cx="2394857" cy="6858000"/>
          </a:xfrm>
          <a:custGeom>
            <a:avLst/>
            <a:gdLst>
              <a:gd name="connsiteX0" fmla="*/ 0 w 2394857"/>
              <a:gd name="connsiteY0" fmla="*/ 0 h 6858000"/>
              <a:gd name="connsiteX1" fmla="*/ 2394857 w 2394857"/>
              <a:gd name="connsiteY1" fmla="*/ 0 h 6858000"/>
              <a:gd name="connsiteX2" fmla="*/ 2394857 w 2394857"/>
              <a:gd name="connsiteY2" fmla="*/ 6858000 h 6858000"/>
              <a:gd name="connsiteX3" fmla="*/ 0 w 23948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57" h="6858000" fill="norm" stroke="1" extrusionOk="0">
                <a:moveTo>
                  <a:pt x="0" y="0"/>
                </a:moveTo>
                <a:lnTo>
                  <a:pt x="2394857" y="0"/>
                </a:lnTo>
                <a:lnTo>
                  <a:pt x="23948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0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2E1022-6572-4151-84DE-F3C4B735CE48}" type="datetimeFigureOut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610C01E-A5BD-4043-91B0-38008325047B}" type="slidenum">
              <a:rPr lang="en-US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D3BF57-E6AC-4680-8159-353A3DA122FA}" type="datetime1">
              <a:rPr lang="en-US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8AE93-C9C6-494E-8F65-9AEFAC3DAEAC}" type="slidenum">
              <a:rPr lang="en-US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8869498" y="1271230"/>
            <a:ext cx="1620702" cy="4304069"/>
          </a:xfrm>
          <a:custGeom>
            <a:avLst/>
            <a:gdLst>
              <a:gd name="connsiteX0" fmla="*/ 0 w 3106034"/>
              <a:gd name="connsiteY0" fmla="*/ 0 h 4137738"/>
              <a:gd name="connsiteX1" fmla="*/ 3106034 w 3106034"/>
              <a:gd name="connsiteY1" fmla="*/ 0 h 4137738"/>
              <a:gd name="connsiteX2" fmla="*/ 3106034 w 3106034"/>
              <a:gd name="connsiteY2" fmla="*/ 4137738 h 4137738"/>
              <a:gd name="connsiteX3" fmla="*/ 0 w 3106034"/>
              <a:gd name="connsiteY3" fmla="*/ 4137738 h 413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034" h="4137738" fill="norm" stroke="1" extrusionOk="0">
                <a:moveTo>
                  <a:pt x="0" y="0"/>
                </a:moveTo>
                <a:lnTo>
                  <a:pt x="3106034" y="0"/>
                </a:lnTo>
                <a:lnTo>
                  <a:pt x="3106034" y="4137738"/>
                </a:lnTo>
                <a:lnTo>
                  <a:pt x="0" y="41377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D3BF57-E6AC-4680-8159-353A3DA122FA}" type="datetime1">
              <a:rPr lang="en-US"/>
              <a:t>5/10/2024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8AE93-C9C6-494E-8F65-9AEFAC3DAEA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380920-36A2-4684-A5D0-49750BC5BD26}" type="datetime1">
              <a:rPr lang="ru-RU">
                <a:solidFill>
                  <a:prstClr val="black">
                    <a:tint val="75000"/>
                  </a:prstClr>
                </a:solidFill>
              </a:rPr>
              <a:t>10.05.2024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197335-5EC9-4891-BF23-89480A5DDFDC}" type="slidenum">
              <a:rPr lang="ru-RU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737" y="0"/>
            <a:ext cx="1218726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1" y="-2319"/>
            <a:ext cx="381000" cy="694469"/>
          </a:xfrm>
          <a:prstGeom prst="homePlate">
            <a:avLst>
              <a:gd name="adj" fmla="val 50000"/>
            </a:avLst>
          </a:prstGeom>
          <a:solidFill>
            <a:srgbClr val="BD1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92150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1" y="-2319"/>
            <a:ext cx="381000" cy="694469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1999" cy="692150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0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1" y="-2319"/>
            <a:ext cx="381000" cy="694469"/>
          </a:xfrm>
          <a:prstGeom prst="homePlate">
            <a:avLst>
              <a:gd name="adj" fmla="val 50000"/>
            </a:avLst>
          </a:prstGeom>
          <a:solidFill>
            <a:srgbClr val="F3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2000" cy="692150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1" y="-2319"/>
            <a:ext cx="381000" cy="694469"/>
          </a:xfrm>
          <a:prstGeom prst="homePlate">
            <a:avLst>
              <a:gd name="adj" fmla="val 50000"/>
            </a:avLst>
          </a:prstGeom>
          <a:solidFill>
            <a:srgbClr val="BD1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" name="Прямая соединительная линия 2"/>
          <p:cNvCxnSpPr>
            <a:cxnSpLocks/>
          </p:cNvCxnSpPr>
          <p:nvPr userDrawn="1"/>
        </p:nvCxnSpPr>
        <p:spPr bwMode="auto">
          <a:xfrm flipV="1">
            <a:off x="0" y="683684"/>
            <a:ext cx="12192000" cy="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83684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1" y="-2319"/>
            <a:ext cx="381000" cy="694469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" name="Прямая соединительная линия 2"/>
          <p:cNvCxnSpPr>
            <a:cxnSpLocks/>
          </p:cNvCxnSpPr>
          <p:nvPr userDrawn="1"/>
        </p:nvCxnSpPr>
        <p:spPr bwMode="auto">
          <a:xfrm flipV="1">
            <a:off x="0" y="683684"/>
            <a:ext cx="12192000" cy="84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1999" cy="683684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368" y="0"/>
            <a:ext cx="12189632" cy="68593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1" y="-2319"/>
            <a:ext cx="381000" cy="694469"/>
          </a:xfrm>
          <a:prstGeom prst="homePlate">
            <a:avLst>
              <a:gd name="adj" fmla="val 50000"/>
            </a:avLst>
          </a:prstGeom>
          <a:solidFill>
            <a:srgbClr val="F3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" name="Прямая соединительная линия 2"/>
          <p:cNvCxnSpPr>
            <a:cxnSpLocks/>
          </p:cNvCxnSpPr>
          <p:nvPr userDrawn="1"/>
        </p:nvCxnSpPr>
        <p:spPr bwMode="auto">
          <a:xfrm flipV="1">
            <a:off x="0" y="683684"/>
            <a:ext cx="12192000" cy="8466"/>
          </a:xfrm>
          <a:prstGeom prst="line">
            <a:avLst/>
          </a:prstGeom>
          <a:ln>
            <a:solidFill>
              <a:srgbClr val="F3C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2000" cy="692150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1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2000" cy="692150"/>
          </a:xfrm>
        </p:spPr>
        <p:txBody>
          <a:bodyPr/>
          <a:lstStyle>
            <a:lvl1pPr marL="540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object 21"/>
          <p:cNvSpPr/>
          <p:nvPr userDrawn="1"/>
        </p:nvSpPr>
        <p:spPr bwMode="auto">
          <a:xfrm>
            <a:off x="685800" y="6319614"/>
            <a:ext cx="10820400" cy="0"/>
          </a:xfrm>
          <a:custGeom>
            <a:avLst/>
            <a:gdLst/>
            <a:ahLst/>
            <a:cxnLst/>
            <a:rect l="l" t="t" r="r" b="b"/>
            <a:pathLst>
              <a:path w="16230600" fill="norm" stroke="1" extrusionOk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3936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6" name="object 22"/>
          <p:cNvSpPr/>
          <p:nvPr userDrawn="1"/>
        </p:nvSpPr>
        <p:spPr bwMode="auto">
          <a:xfrm>
            <a:off x="10494298" y="6220871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8" name="object 10"/>
          <p:cNvSpPr/>
          <p:nvPr userDrawn="1"/>
        </p:nvSpPr>
        <p:spPr bwMode="auto">
          <a:xfrm>
            <a:off x="784824" y="6085418"/>
            <a:ext cx="5712037" cy="452968"/>
          </a:xfrm>
          <a:custGeom>
            <a:avLst/>
            <a:gdLst/>
            <a:ahLst/>
            <a:cxnLst/>
            <a:rect l="l" t="t" r="r" b="b"/>
            <a:pathLst>
              <a:path w="8568055" h="1024254" fill="norm" stroke="1" extrusionOk="0">
                <a:moveTo>
                  <a:pt x="0" y="0"/>
                </a:moveTo>
                <a:lnTo>
                  <a:pt x="8567626" y="0"/>
                </a:lnTo>
                <a:lnTo>
                  <a:pt x="8567626" y="1024022"/>
                </a:lnTo>
                <a:lnTo>
                  <a:pt x="0" y="1024022"/>
                </a:lnTo>
                <a:lnTo>
                  <a:pt x="0" y="0"/>
                </a:lnTo>
                <a:close/>
              </a:path>
            </a:pathLst>
          </a:custGeom>
          <a:solidFill>
            <a:srgbClr val="BD1630"/>
          </a:solidFill>
          <a:ln>
            <a:noFill/>
          </a:ln>
        </p:spPr>
        <p:txBody>
          <a:bodyPr wrap="square" lIns="0" tIns="0" rIns="0" bIns="0" rtlCol="0"/>
          <a:lstStyle/>
          <a:p>
            <a:pPr algn="ctr">
              <a:defRPr/>
            </a:pPr>
            <a:endParaRPr sz="950"/>
          </a:p>
        </p:txBody>
      </p:sp>
      <p:sp>
        <p:nvSpPr>
          <p:cNvPr id="9" name="object 22"/>
          <p:cNvSpPr/>
          <p:nvPr userDrawn="1"/>
        </p:nvSpPr>
        <p:spPr bwMode="auto">
          <a:xfrm>
            <a:off x="10778664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10" name="object 22"/>
          <p:cNvSpPr/>
          <p:nvPr userDrawn="1"/>
        </p:nvSpPr>
        <p:spPr bwMode="auto">
          <a:xfrm>
            <a:off x="11063030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8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2000" cy="692150"/>
          </a:xfrm>
        </p:spPr>
        <p:txBody>
          <a:bodyPr/>
          <a:lstStyle>
            <a:lvl1pPr marL="540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object 21"/>
          <p:cNvSpPr/>
          <p:nvPr userDrawn="1"/>
        </p:nvSpPr>
        <p:spPr bwMode="auto">
          <a:xfrm>
            <a:off x="685800" y="6319614"/>
            <a:ext cx="10820400" cy="0"/>
          </a:xfrm>
          <a:custGeom>
            <a:avLst/>
            <a:gdLst/>
            <a:ahLst/>
            <a:cxnLst/>
            <a:rect l="l" t="t" r="r" b="b"/>
            <a:pathLst>
              <a:path w="16230600" fill="norm" stroke="1" extrusionOk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3936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6" name="object 22"/>
          <p:cNvSpPr/>
          <p:nvPr userDrawn="1"/>
        </p:nvSpPr>
        <p:spPr bwMode="auto">
          <a:xfrm>
            <a:off x="10494298" y="6220871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8" name="object 10"/>
          <p:cNvSpPr/>
          <p:nvPr userDrawn="1"/>
        </p:nvSpPr>
        <p:spPr bwMode="auto">
          <a:xfrm>
            <a:off x="784824" y="6085418"/>
            <a:ext cx="5712037" cy="452968"/>
          </a:xfrm>
          <a:custGeom>
            <a:avLst/>
            <a:gdLst/>
            <a:ahLst/>
            <a:cxnLst/>
            <a:rect l="l" t="t" r="r" b="b"/>
            <a:pathLst>
              <a:path w="8568055" h="1024254" fill="norm" stroke="1" extrusionOk="0">
                <a:moveTo>
                  <a:pt x="0" y="0"/>
                </a:moveTo>
                <a:lnTo>
                  <a:pt x="8567626" y="0"/>
                </a:lnTo>
                <a:lnTo>
                  <a:pt x="8567626" y="1024022"/>
                </a:lnTo>
                <a:lnTo>
                  <a:pt x="0" y="1024022"/>
                </a:lnTo>
                <a:lnTo>
                  <a:pt x="0" y="0"/>
                </a:lnTo>
                <a:close/>
              </a:path>
            </a:pathLst>
          </a:custGeom>
          <a:solidFill>
            <a:srgbClr val="BD1630"/>
          </a:solidFill>
          <a:ln>
            <a:noFill/>
          </a:ln>
        </p:spPr>
        <p:txBody>
          <a:bodyPr wrap="square" lIns="0" tIns="0" rIns="0" bIns="0" rtlCol="0"/>
          <a:lstStyle/>
          <a:p>
            <a:pPr algn="ctr">
              <a:defRPr/>
            </a:pPr>
            <a:endParaRPr sz="950"/>
          </a:p>
        </p:txBody>
      </p:sp>
      <p:sp>
        <p:nvSpPr>
          <p:cNvPr id="9" name="object 22"/>
          <p:cNvSpPr/>
          <p:nvPr userDrawn="1"/>
        </p:nvSpPr>
        <p:spPr bwMode="auto">
          <a:xfrm>
            <a:off x="10778664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10" name="object 22"/>
          <p:cNvSpPr/>
          <p:nvPr userDrawn="1"/>
        </p:nvSpPr>
        <p:spPr bwMode="auto">
          <a:xfrm>
            <a:off x="11063030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6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2000" cy="692150"/>
          </a:xfrm>
        </p:spPr>
        <p:txBody>
          <a:bodyPr/>
          <a:lstStyle>
            <a:lvl1pPr marL="540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object 21"/>
          <p:cNvSpPr/>
          <p:nvPr userDrawn="1"/>
        </p:nvSpPr>
        <p:spPr bwMode="auto">
          <a:xfrm>
            <a:off x="685800" y="6319614"/>
            <a:ext cx="10820400" cy="0"/>
          </a:xfrm>
          <a:custGeom>
            <a:avLst/>
            <a:gdLst/>
            <a:ahLst/>
            <a:cxnLst/>
            <a:rect l="l" t="t" r="r" b="b"/>
            <a:pathLst>
              <a:path w="16230600" fill="norm" stroke="1" extrusionOk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3936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6" name="object 22"/>
          <p:cNvSpPr/>
          <p:nvPr userDrawn="1"/>
        </p:nvSpPr>
        <p:spPr bwMode="auto">
          <a:xfrm>
            <a:off x="10494298" y="6220871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9" name="object 22"/>
          <p:cNvSpPr/>
          <p:nvPr userDrawn="1"/>
        </p:nvSpPr>
        <p:spPr bwMode="auto">
          <a:xfrm>
            <a:off x="10778664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10" name="object 22"/>
          <p:cNvSpPr/>
          <p:nvPr userDrawn="1"/>
        </p:nvSpPr>
        <p:spPr bwMode="auto">
          <a:xfrm>
            <a:off x="11063030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5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" y="0"/>
            <a:ext cx="12192000" cy="692150"/>
          </a:xfrm>
        </p:spPr>
        <p:txBody>
          <a:bodyPr/>
          <a:lstStyle>
            <a:lvl1pPr marL="540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object 21"/>
          <p:cNvSpPr/>
          <p:nvPr userDrawn="1"/>
        </p:nvSpPr>
        <p:spPr bwMode="auto">
          <a:xfrm>
            <a:off x="685800" y="6319614"/>
            <a:ext cx="10820400" cy="0"/>
          </a:xfrm>
          <a:custGeom>
            <a:avLst/>
            <a:gdLst/>
            <a:ahLst/>
            <a:cxnLst/>
            <a:rect l="l" t="t" r="r" b="b"/>
            <a:pathLst>
              <a:path w="16230600" fill="norm" stroke="1" extrusionOk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39369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6" name="object 22"/>
          <p:cNvSpPr/>
          <p:nvPr userDrawn="1"/>
        </p:nvSpPr>
        <p:spPr bwMode="auto">
          <a:xfrm>
            <a:off x="10494298" y="6220871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F3C3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9" name="object 22"/>
          <p:cNvSpPr/>
          <p:nvPr userDrawn="1"/>
        </p:nvSpPr>
        <p:spPr bwMode="auto">
          <a:xfrm>
            <a:off x="10778664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rgbClr val="BD163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  <p:sp>
        <p:nvSpPr>
          <p:cNvPr id="10" name="object 22"/>
          <p:cNvSpPr/>
          <p:nvPr userDrawn="1"/>
        </p:nvSpPr>
        <p:spPr bwMode="auto">
          <a:xfrm>
            <a:off x="11063030" y="6220869"/>
            <a:ext cx="221585" cy="197485"/>
          </a:xfrm>
          <a:custGeom>
            <a:avLst/>
            <a:gdLst/>
            <a:ahLst/>
            <a:cxnLst/>
            <a:rect l="l" t="t" r="r" b="b"/>
            <a:pathLst>
              <a:path w="238125" h="238125" fill="norm" stroke="1" extrusionOk="0">
                <a:moveTo>
                  <a:pt x="126880" y="238124"/>
                </a:moveTo>
                <a:lnTo>
                  <a:pt x="111244" y="238124"/>
                </a:lnTo>
                <a:lnTo>
                  <a:pt x="103502" y="237362"/>
                </a:lnTo>
                <a:lnTo>
                  <a:pt x="66276" y="226070"/>
                </a:lnTo>
                <a:lnTo>
                  <a:pt x="29344" y="197724"/>
                </a:lnTo>
                <a:lnTo>
                  <a:pt x="6071" y="157403"/>
                </a:lnTo>
                <a:lnTo>
                  <a:pt x="0" y="126880"/>
                </a:lnTo>
                <a:lnTo>
                  <a:pt x="0" y="111244"/>
                </a:lnTo>
                <a:lnTo>
                  <a:pt x="12054" y="66276"/>
                </a:lnTo>
                <a:lnTo>
                  <a:pt x="40400" y="29344"/>
                </a:lnTo>
                <a:lnTo>
                  <a:pt x="80721" y="6071"/>
                </a:lnTo>
                <a:lnTo>
                  <a:pt x="111244" y="0"/>
                </a:lnTo>
                <a:lnTo>
                  <a:pt x="126880" y="0"/>
                </a:lnTo>
                <a:lnTo>
                  <a:pt x="171848" y="12054"/>
                </a:lnTo>
                <a:lnTo>
                  <a:pt x="208780" y="40400"/>
                </a:lnTo>
                <a:lnTo>
                  <a:pt x="232053" y="80721"/>
                </a:lnTo>
                <a:lnTo>
                  <a:pt x="238124" y="111244"/>
                </a:lnTo>
                <a:lnTo>
                  <a:pt x="238124" y="126880"/>
                </a:lnTo>
                <a:lnTo>
                  <a:pt x="226070" y="171848"/>
                </a:lnTo>
                <a:lnTo>
                  <a:pt x="197724" y="208780"/>
                </a:lnTo>
                <a:lnTo>
                  <a:pt x="157403" y="232053"/>
                </a:lnTo>
                <a:lnTo>
                  <a:pt x="126880" y="23812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95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87263" cy="68580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642533" y="0"/>
            <a:ext cx="10549467" cy="694266"/>
          </a:xfrm>
        </p:spPr>
        <p:txBody>
          <a:bodyPr/>
          <a:lstStyle>
            <a:lvl1pPr marL="432000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60666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642533" y="0"/>
            <a:ext cx="10549467" cy="694266"/>
          </a:xfrm>
        </p:spPr>
        <p:txBody>
          <a:bodyPr/>
          <a:lstStyle>
            <a:lvl1pPr marL="432000"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87263" cy="68580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642533" y="0"/>
            <a:ext cx="10549467" cy="694266"/>
          </a:xfrm>
        </p:spPr>
        <p:txBody>
          <a:bodyPr/>
          <a:lstStyle>
            <a:lvl1pPr marL="432000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87263" cy="68580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642533" y="0"/>
            <a:ext cx="10549467" cy="694266"/>
          </a:xfrm>
        </p:spPr>
        <p:txBody>
          <a:bodyPr/>
          <a:lstStyle>
            <a:lvl1pPr marL="432000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60666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642533" y="0"/>
            <a:ext cx="10549467" cy="694266"/>
          </a:xfrm>
        </p:spPr>
        <p:txBody>
          <a:bodyPr/>
          <a:lstStyle>
            <a:lvl1pPr marL="432000"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D1630"/>
          </a:solidFill>
          <a:ln>
            <a:noFill/>
          </a:ln>
        </p:spPr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rcRect l="31584" t="32093" r="54941" b="37790"/>
          <a:stretch/>
        </p:blipFill>
        <p:spPr bwMode="auto">
          <a:xfrm>
            <a:off x="3852333" y="2201333"/>
            <a:ext cx="1642534" cy="2065867"/>
          </a:xfrm>
          <a:prstGeom prst="rect">
            <a:avLst/>
          </a:prstGeom>
        </p:spPr>
      </p:pic>
      <p:sp>
        <p:nvSpPr>
          <p:cNvPr id="4" name="Заголовок 2"/>
          <p:cNvSpPr>
            <a:spLocks noGrp="1"/>
          </p:cNvSpPr>
          <p:nvPr>
            <p:ph type="title" hasCustomPrompt="1"/>
          </p:nvPr>
        </p:nvSpPr>
        <p:spPr bwMode="auto">
          <a:xfrm>
            <a:off x="5494867" y="2901774"/>
            <a:ext cx="3852333" cy="13255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Montserrat SemiBold"/>
              </a:defRPr>
            </a:lvl1pPr>
          </a:lstStyle>
          <a:p>
            <a:pPr>
              <a:defRPr/>
            </a:pPr>
            <a:r>
              <a:rPr lang="ru-RU"/>
              <a:t>кафедра</a:t>
            </a:r>
            <a:br>
              <a:rPr lang="ru-RU"/>
            </a:br>
            <a:r>
              <a:rPr lang="ru-RU"/>
              <a:t>информационных</a:t>
            </a:r>
            <a:br>
              <a:rPr lang="ru-RU"/>
            </a:br>
            <a:r>
              <a:rPr lang="ru-RU"/>
              <a:t>систем</a:t>
            </a:r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1" y="0"/>
            <a:ext cx="12187263" cy="68580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1642533" y="0"/>
            <a:ext cx="10549467" cy="694266"/>
          </a:xfrm>
        </p:spPr>
        <p:txBody>
          <a:bodyPr/>
          <a:lstStyle>
            <a:lvl1pPr marL="432000"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7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6491288" cy="6860320"/>
          </a:xfrm>
          <a:prstGeom prst="homePlate">
            <a:avLst>
              <a:gd name="adj" fmla="val 11978"/>
            </a:avLst>
          </a:prstGeom>
          <a:solidFill>
            <a:srgbClr val="BD1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550863" y="1459706"/>
            <a:ext cx="5151437" cy="3938588"/>
          </a:xfrm>
        </p:spPr>
        <p:txBody>
          <a:bodyPr/>
          <a:lstStyle>
            <a:lvl1pPr>
              <a:defRPr>
                <a:solidFill>
                  <a:srgbClr val="F3C300"/>
                </a:solidFill>
                <a:latin typeface="+mj-lt"/>
              </a:defRPr>
            </a:lvl1pPr>
            <a:lvl2pPr>
              <a:defRPr>
                <a:solidFill>
                  <a:srgbClr val="F3C300"/>
                </a:solidFill>
                <a:latin typeface="+mj-lt"/>
              </a:defRPr>
            </a:lvl2pPr>
            <a:lvl3pPr>
              <a:defRPr>
                <a:solidFill>
                  <a:srgbClr val="F3C300"/>
                </a:solidFill>
                <a:latin typeface="+mj-lt"/>
              </a:defRPr>
            </a:lvl3pPr>
            <a:lvl4pPr>
              <a:defRPr>
                <a:solidFill>
                  <a:srgbClr val="F3C300"/>
                </a:solidFill>
                <a:latin typeface="+mj-lt"/>
              </a:defRPr>
            </a:lvl4pPr>
            <a:lvl5pPr>
              <a:defRPr>
                <a:solidFill>
                  <a:srgbClr val="F3C300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1"/>
          </p:nvPr>
        </p:nvSpPr>
        <p:spPr bwMode="auto">
          <a:xfrm>
            <a:off x="6489701" y="1458546"/>
            <a:ext cx="5151437" cy="39385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9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6491288" cy="6860320"/>
          </a:xfrm>
          <a:prstGeom prst="homePlate">
            <a:avLst>
              <a:gd name="adj" fmla="val 11978"/>
            </a:avLst>
          </a:prstGeom>
          <a:solidFill>
            <a:srgbClr val="F3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550863" y="1459706"/>
            <a:ext cx="5151437" cy="3938588"/>
          </a:xfrm>
        </p:spPr>
        <p:txBody>
          <a:bodyPr/>
          <a:lstStyle>
            <a:lvl1pPr>
              <a:defRPr>
                <a:solidFill>
                  <a:srgbClr val="BD1630"/>
                </a:solidFill>
                <a:latin typeface="+mj-lt"/>
              </a:defRPr>
            </a:lvl1pPr>
            <a:lvl2pPr>
              <a:defRPr>
                <a:solidFill>
                  <a:srgbClr val="BD1630"/>
                </a:solidFill>
                <a:latin typeface="+mj-lt"/>
              </a:defRPr>
            </a:lvl2pPr>
            <a:lvl3pPr>
              <a:defRPr>
                <a:solidFill>
                  <a:srgbClr val="BD1630"/>
                </a:solidFill>
                <a:latin typeface="+mj-lt"/>
              </a:defRPr>
            </a:lvl3pPr>
            <a:lvl4pPr>
              <a:defRPr>
                <a:solidFill>
                  <a:srgbClr val="BD1630"/>
                </a:solidFill>
                <a:latin typeface="+mj-lt"/>
              </a:defRPr>
            </a:lvl4pPr>
            <a:lvl5pPr>
              <a:defRPr>
                <a:solidFill>
                  <a:srgbClr val="BD1630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1"/>
          </p:nvPr>
        </p:nvSpPr>
        <p:spPr bwMode="auto">
          <a:xfrm>
            <a:off x="6489701" y="1458546"/>
            <a:ext cx="5151437" cy="39385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2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6491288" cy="6860320"/>
          </a:xfrm>
          <a:prstGeom prst="homePlate">
            <a:avLst>
              <a:gd name="adj" fmla="val 1197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550863" y="1459706"/>
            <a:ext cx="5151437" cy="3938588"/>
          </a:xfrm>
        </p:spPr>
        <p:txBody>
          <a:bodyPr/>
          <a:lstStyle>
            <a:lvl1pPr>
              <a:defRPr>
                <a:solidFill>
                  <a:srgbClr val="F3C300"/>
                </a:solidFill>
                <a:latin typeface="+mj-lt"/>
              </a:defRPr>
            </a:lvl1pPr>
            <a:lvl2pPr>
              <a:defRPr>
                <a:solidFill>
                  <a:srgbClr val="F3C300"/>
                </a:solidFill>
                <a:latin typeface="+mj-lt"/>
              </a:defRPr>
            </a:lvl2pPr>
            <a:lvl3pPr>
              <a:defRPr>
                <a:solidFill>
                  <a:srgbClr val="F3C300"/>
                </a:solidFill>
                <a:latin typeface="+mj-lt"/>
              </a:defRPr>
            </a:lvl3pPr>
            <a:lvl4pPr>
              <a:defRPr>
                <a:solidFill>
                  <a:srgbClr val="F3C300"/>
                </a:solidFill>
                <a:latin typeface="+mj-lt"/>
              </a:defRPr>
            </a:lvl4pPr>
            <a:lvl5pPr>
              <a:defRPr>
                <a:solidFill>
                  <a:srgbClr val="F3C300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1"/>
          </p:nvPr>
        </p:nvSpPr>
        <p:spPr bwMode="auto">
          <a:xfrm>
            <a:off x="6489701" y="1458546"/>
            <a:ext cx="5151437" cy="39385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0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 rot="5400000">
            <a:off x="4201320" y="-4201319"/>
            <a:ext cx="3789363" cy="12192000"/>
          </a:xfrm>
          <a:prstGeom prst="homePlate">
            <a:avLst>
              <a:gd name="adj" fmla="val 18346"/>
            </a:avLst>
          </a:prstGeom>
          <a:solidFill>
            <a:srgbClr val="BD1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2603500" y="620713"/>
            <a:ext cx="6984999" cy="2447925"/>
          </a:xfrm>
        </p:spPr>
        <p:txBody>
          <a:bodyPr/>
          <a:lstStyle>
            <a:lvl1pPr>
              <a:defRPr>
                <a:solidFill>
                  <a:srgbClr val="F3C300"/>
                </a:solidFill>
                <a:latin typeface="+mj-lt"/>
              </a:defRPr>
            </a:lvl1pPr>
            <a:lvl2pPr>
              <a:defRPr>
                <a:solidFill>
                  <a:srgbClr val="F3C300"/>
                </a:solidFill>
                <a:latin typeface="+mj-lt"/>
              </a:defRPr>
            </a:lvl2pPr>
            <a:lvl3pPr>
              <a:defRPr>
                <a:solidFill>
                  <a:srgbClr val="F3C300"/>
                </a:solidFill>
                <a:latin typeface="+mj-lt"/>
              </a:defRPr>
            </a:lvl3pPr>
            <a:lvl4pPr>
              <a:defRPr>
                <a:solidFill>
                  <a:srgbClr val="F3C300"/>
                </a:solidFill>
                <a:latin typeface="+mj-lt"/>
              </a:defRPr>
            </a:lvl4pPr>
            <a:lvl5pPr>
              <a:defRPr>
                <a:solidFill>
                  <a:srgbClr val="F3C300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1"/>
          </p:nvPr>
        </p:nvSpPr>
        <p:spPr bwMode="auto">
          <a:xfrm>
            <a:off x="2603500" y="4064000"/>
            <a:ext cx="6984999" cy="21732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1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 rot="5400000">
            <a:off x="4201320" y="-4201319"/>
            <a:ext cx="3789363" cy="12192000"/>
          </a:xfrm>
          <a:prstGeom prst="homePlate">
            <a:avLst>
              <a:gd name="adj" fmla="val 18346"/>
            </a:avLst>
          </a:prstGeom>
          <a:solidFill>
            <a:srgbClr val="F3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BD163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2603500" y="620713"/>
            <a:ext cx="6984999" cy="2447925"/>
          </a:xfrm>
        </p:spPr>
        <p:txBody>
          <a:bodyPr/>
          <a:lstStyle>
            <a:lvl1pPr>
              <a:defRPr>
                <a:solidFill>
                  <a:srgbClr val="BD1630"/>
                </a:solidFill>
                <a:latin typeface="+mj-lt"/>
              </a:defRPr>
            </a:lvl1pPr>
            <a:lvl2pPr>
              <a:defRPr>
                <a:solidFill>
                  <a:srgbClr val="BD1630"/>
                </a:solidFill>
                <a:latin typeface="+mj-lt"/>
              </a:defRPr>
            </a:lvl2pPr>
            <a:lvl3pPr>
              <a:defRPr>
                <a:solidFill>
                  <a:srgbClr val="BD1630"/>
                </a:solidFill>
                <a:latin typeface="+mj-lt"/>
              </a:defRPr>
            </a:lvl3pPr>
            <a:lvl4pPr>
              <a:defRPr>
                <a:solidFill>
                  <a:srgbClr val="BD1630"/>
                </a:solidFill>
                <a:latin typeface="+mj-lt"/>
              </a:defRPr>
            </a:lvl4pPr>
            <a:lvl5pPr>
              <a:defRPr>
                <a:solidFill>
                  <a:srgbClr val="BD1630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1"/>
          </p:nvPr>
        </p:nvSpPr>
        <p:spPr bwMode="auto">
          <a:xfrm>
            <a:off x="2603500" y="4064000"/>
            <a:ext cx="6984999" cy="21732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3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 rot="5400000">
            <a:off x="4201320" y="-4201319"/>
            <a:ext cx="3789363" cy="12192000"/>
          </a:xfrm>
          <a:prstGeom prst="homePlate">
            <a:avLst>
              <a:gd name="adj" fmla="val 1834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BD163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2603500" y="620713"/>
            <a:ext cx="6984999" cy="2447925"/>
          </a:xfrm>
        </p:spPr>
        <p:txBody>
          <a:bodyPr/>
          <a:lstStyle>
            <a:lvl1pPr>
              <a:defRPr>
                <a:solidFill>
                  <a:srgbClr val="F3C300"/>
                </a:solidFill>
                <a:latin typeface="+mj-lt"/>
              </a:defRPr>
            </a:lvl1pPr>
            <a:lvl2pPr>
              <a:defRPr>
                <a:solidFill>
                  <a:srgbClr val="F3C300"/>
                </a:solidFill>
                <a:latin typeface="+mj-lt"/>
              </a:defRPr>
            </a:lvl2pPr>
            <a:lvl3pPr>
              <a:defRPr>
                <a:solidFill>
                  <a:srgbClr val="F3C300"/>
                </a:solidFill>
                <a:latin typeface="+mj-lt"/>
              </a:defRPr>
            </a:lvl3pPr>
            <a:lvl4pPr>
              <a:defRPr>
                <a:solidFill>
                  <a:srgbClr val="F3C300"/>
                </a:solidFill>
                <a:latin typeface="+mj-lt"/>
              </a:defRPr>
            </a:lvl4pPr>
            <a:lvl5pPr>
              <a:defRPr>
                <a:solidFill>
                  <a:srgbClr val="F3C300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1"/>
          </p:nvPr>
        </p:nvSpPr>
        <p:spPr bwMode="auto">
          <a:xfrm>
            <a:off x="2603500" y="4064000"/>
            <a:ext cx="6984999" cy="21732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8AE93-C9C6-494E-8F65-9AEFAC3DAEAC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714500" y="1306512"/>
            <a:ext cx="3913308" cy="452339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txBody>
          <a:bodyPr vert="horz"/>
          <a:lstStyle>
            <a:lvl1pPr>
              <a:defRPr lang="en-US" sz="24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 marR="0" lvl="0"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/>
              <a:t>Drop Image Here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8AE93-C9C6-494E-8F65-9AEFAC3DAEAC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460674" y="1714498"/>
            <a:ext cx="3623535" cy="327660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vert="horz"/>
          <a:lstStyle>
            <a:lvl1pPr marL="342900" marR="0" indent="-34290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pPr>
              <a:defRPr/>
            </a:pPr>
            <a:r>
              <a:rPr lang="en-US"/>
              <a:t>Drop Image Here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0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162438" y="1267408"/>
            <a:ext cx="3361065" cy="4468091"/>
          </a:xfrm>
          <a:custGeom>
            <a:avLst/>
            <a:gdLst>
              <a:gd name="connsiteX0" fmla="*/ 0 w 3361066"/>
              <a:gd name="connsiteY0" fmla="*/ 0 h 4468091"/>
              <a:gd name="connsiteX1" fmla="*/ 3361066 w 3361066"/>
              <a:gd name="connsiteY1" fmla="*/ 0 h 4468091"/>
              <a:gd name="connsiteX2" fmla="*/ 3361066 w 3361066"/>
              <a:gd name="connsiteY2" fmla="*/ 4468091 h 4468091"/>
              <a:gd name="connsiteX3" fmla="*/ 0 w 3361066"/>
              <a:gd name="connsiteY3" fmla="*/ 4468091 h 446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1066" h="4468091" fill="norm" stroke="1" extrusionOk="0">
                <a:moveTo>
                  <a:pt x="0" y="0"/>
                </a:moveTo>
                <a:lnTo>
                  <a:pt x="3361066" y="0"/>
                </a:lnTo>
                <a:lnTo>
                  <a:pt x="3361066" y="4468091"/>
                </a:lnTo>
                <a:lnTo>
                  <a:pt x="0" y="44680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D1630"/>
          </a:solidFill>
          <a:ln>
            <a:noFill/>
          </a:ln>
        </p:spPr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rcRect l="31723" t="31969" r="30144" b="37913"/>
          <a:stretch/>
        </p:blipFill>
        <p:spPr bwMode="auto">
          <a:xfrm>
            <a:off x="0" y="1"/>
            <a:ext cx="1992313" cy="88547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1992313" y="2546173"/>
            <a:ext cx="819308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0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475011" y="1194955"/>
            <a:ext cx="2530194" cy="4468091"/>
          </a:xfrm>
          <a:custGeom>
            <a:avLst/>
            <a:gdLst>
              <a:gd name="connsiteX0" fmla="*/ 0 w 2530194"/>
              <a:gd name="connsiteY0" fmla="*/ 0 h 4468091"/>
              <a:gd name="connsiteX1" fmla="*/ 2530194 w 2530194"/>
              <a:gd name="connsiteY1" fmla="*/ 0 h 4468091"/>
              <a:gd name="connsiteX2" fmla="*/ 2530194 w 2530194"/>
              <a:gd name="connsiteY2" fmla="*/ 4468091 h 4468091"/>
              <a:gd name="connsiteX3" fmla="*/ 0 w 2530194"/>
              <a:gd name="connsiteY3" fmla="*/ 4468091 h 446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194" h="4468091" fill="norm" stroke="1" extrusionOk="0">
                <a:moveTo>
                  <a:pt x="0" y="0"/>
                </a:moveTo>
                <a:lnTo>
                  <a:pt x="2530194" y="0"/>
                </a:lnTo>
                <a:lnTo>
                  <a:pt x="2530194" y="4468091"/>
                </a:lnTo>
                <a:lnTo>
                  <a:pt x="0" y="44680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0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729097" y="1330036"/>
            <a:ext cx="2530194" cy="4468091"/>
          </a:xfrm>
          <a:custGeom>
            <a:avLst/>
            <a:gdLst>
              <a:gd name="connsiteX0" fmla="*/ 0 w 2530194"/>
              <a:gd name="connsiteY0" fmla="*/ 0 h 4468091"/>
              <a:gd name="connsiteX1" fmla="*/ 2530194 w 2530194"/>
              <a:gd name="connsiteY1" fmla="*/ 0 h 4468091"/>
              <a:gd name="connsiteX2" fmla="*/ 2530194 w 2530194"/>
              <a:gd name="connsiteY2" fmla="*/ 4468091 h 4468091"/>
              <a:gd name="connsiteX3" fmla="*/ 0 w 2530194"/>
              <a:gd name="connsiteY3" fmla="*/ 4468091 h 446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0194" h="4468091" fill="norm" stroke="1" extrusionOk="0">
                <a:moveTo>
                  <a:pt x="0" y="0"/>
                </a:moveTo>
                <a:lnTo>
                  <a:pt x="2530194" y="0"/>
                </a:lnTo>
                <a:lnTo>
                  <a:pt x="2530194" y="4468091"/>
                </a:lnTo>
                <a:lnTo>
                  <a:pt x="0" y="44680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911423" y="354046"/>
            <a:ext cx="5995664" cy="5640339"/>
          </a:xfrm>
          <a:custGeom>
            <a:avLst/>
            <a:gdLst>
              <a:gd name="connsiteX0" fmla="*/ 2136201 w 6282474"/>
              <a:gd name="connsiteY0" fmla="*/ 4963129 h 6208986"/>
              <a:gd name="connsiteX1" fmla="*/ 2138301 w 6282474"/>
              <a:gd name="connsiteY1" fmla="*/ 4982584 h 6208986"/>
              <a:gd name="connsiteX2" fmla="*/ 2141022 w 6282474"/>
              <a:gd name="connsiteY2" fmla="*/ 4968459 h 6208986"/>
              <a:gd name="connsiteX3" fmla="*/ 5735606 w 6282474"/>
              <a:gd name="connsiteY3" fmla="*/ 1886415 h 6208986"/>
              <a:gd name="connsiteX4" fmla="*/ 5735560 w 6282474"/>
              <a:gd name="connsiteY4" fmla="*/ 1886472 h 6208986"/>
              <a:gd name="connsiteX5" fmla="*/ 5735567 w 6282474"/>
              <a:gd name="connsiteY5" fmla="*/ 1886460 h 6208986"/>
              <a:gd name="connsiteX6" fmla="*/ 4236100 w 6282474"/>
              <a:gd name="connsiteY6" fmla="*/ 1681493 h 6208986"/>
              <a:gd name="connsiteX7" fmla="*/ 4236698 w 6282474"/>
              <a:gd name="connsiteY7" fmla="*/ 1681689 h 6208986"/>
              <a:gd name="connsiteX8" fmla="*/ 4236454 w 6282474"/>
              <a:gd name="connsiteY8" fmla="*/ 1681874 h 6208986"/>
              <a:gd name="connsiteX9" fmla="*/ 4231988 w 6282474"/>
              <a:gd name="connsiteY9" fmla="*/ 1677067 h 6208986"/>
              <a:gd name="connsiteX10" fmla="*/ 4234222 w 6282474"/>
              <a:gd name="connsiteY10" fmla="*/ 1679471 h 6208986"/>
              <a:gd name="connsiteX11" fmla="*/ 4236100 w 6282474"/>
              <a:gd name="connsiteY11" fmla="*/ 1681493 h 6208986"/>
              <a:gd name="connsiteX12" fmla="*/ 4229148 w 6282474"/>
              <a:gd name="connsiteY12" fmla="*/ 1679216 h 6208986"/>
              <a:gd name="connsiteX13" fmla="*/ 4231988 w 6282474"/>
              <a:gd name="connsiteY13" fmla="*/ 1677067 h 6208986"/>
              <a:gd name="connsiteX14" fmla="*/ 5999061 w 6282474"/>
              <a:gd name="connsiteY14" fmla="*/ 1017790 h 6208986"/>
              <a:gd name="connsiteX15" fmla="*/ 5999005 w 6282474"/>
              <a:gd name="connsiteY15" fmla="*/ 1017831 h 6208986"/>
              <a:gd name="connsiteX16" fmla="*/ 5999023 w 6282474"/>
              <a:gd name="connsiteY16" fmla="*/ 1017818 h 6208986"/>
              <a:gd name="connsiteX17" fmla="*/ 5385097 w 6282474"/>
              <a:gd name="connsiteY17" fmla="*/ 0 h 6208986"/>
              <a:gd name="connsiteX18" fmla="*/ 5446260 w 6282474"/>
              <a:gd name="connsiteY18" fmla="*/ 16316 h 6208986"/>
              <a:gd name="connsiteX19" fmla="*/ 5470861 w 6282474"/>
              <a:gd name="connsiteY19" fmla="*/ 32837 h 6208986"/>
              <a:gd name="connsiteX20" fmla="*/ 5428613 w 6282474"/>
              <a:gd name="connsiteY20" fmla="*/ 108104 h 6208986"/>
              <a:gd name="connsiteX21" fmla="*/ 5431334 w 6282474"/>
              <a:gd name="connsiteY21" fmla="*/ 93989 h 6208986"/>
              <a:gd name="connsiteX22" fmla="*/ 5402177 w 6282474"/>
              <a:gd name="connsiteY22" fmla="*/ 108813 h 6208986"/>
              <a:gd name="connsiteX23" fmla="*/ 5340652 w 6282474"/>
              <a:gd name="connsiteY23" fmla="*/ 162740 h 6208986"/>
              <a:gd name="connsiteX24" fmla="*/ 5275290 w 6282474"/>
              <a:gd name="connsiteY24" fmla="*/ 191026 h 6208986"/>
              <a:gd name="connsiteX25" fmla="*/ 5294695 w 6282474"/>
              <a:gd name="connsiteY25" fmla="*/ 188947 h 6208986"/>
              <a:gd name="connsiteX26" fmla="*/ 5258867 w 6282474"/>
              <a:gd name="connsiteY26" fmla="*/ 215653 h 6208986"/>
              <a:gd name="connsiteX27" fmla="*/ 5221302 w 6282474"/>
              <a:gd name="connsiteY27" fmla="*/ 236173 h 6208986"/>
              <a:gd name="connsiteX28" fmla="*/ 5212532 w 6282474"/>
              <a:gd name="connsiteY28" fmla="*/ 228606 h 6208986"/>
              <a:gd name="connsiteX29" fmla="*/ 5198805 w 6282474"/>
              <a:gd name="connsiteY29" fmla="*/ 239114 h 6208986"/>
              <a:gd name="connsiteX30" fmla="*/ 5198815 w 6282474"/>
              <a:gd name="connsiteY30" fmla="*/ 239108 h 6208986"/>
              <a:gd name="connsiteX31" fmla="*/ 5198682 w 6282474"/>
              <a:gd name="connsiteY31" fmla="*/ 239210 h 6208986"/>
              <a:gd name="connsiteX32" fmla="*/ 5185102 w 6282474"/>
              <a:gd name="connsiteY32" fmla="*/ 249621 h 6208986"/>
              <a:gd name="connsiteX33" fmla="*/ 5186881 w 6282474"/>
              <a:gd name="connsiteY33" fmla="*/ 248734 h 6208986"/>
              <a:gd name="connsiteX34" fmla="*/ 5179798 w 6282474"/>
              <a:gd name="connsiteY34" fmla="*/ 254451 h 6208986"/>
              <a:gd name="connsiteX35" fmla="*/ 5113559 w 6282474"/>
              <a:gd name="connsiteY35" fmla="*/ 279629 h 6208986"/>
              <a:gd name="connsiteX36" fmla="*/ 5083796 w 6282474"/>
              <a:gd name="connsiteY36" fmla="*/ 328033 h 6208986"/>
              <a:gd name="connsiteX37" fmla="*/ 5102211 w 6282474"/>
              <a:gd name="connsiteY37" fmla="*/ 346270 h 6208986"/>
              <a:gd name="connsiteX38" fmla="*/ 5108882 w 6282474"/>
              <a:gd name="connsiteY38" fmla="*/ 334392 h 6208986"/>
              <a:gd name="connsiteX39" fmla="*/ 5105417 w 6282474"/>
              <a:gd name="connsiteY39" fmla="*/ 321994 h 6208986"/>
              <a:gd name="connsiteX40" fmla="*/ 5140750 w 6282474"/>
              <a:gd name="connsiteY40" fmla="*/ 305434 h 6208986"/>
              <a:gd name="connsiteX41" fmla="*/ 5149525 w 6282474"/>
              <a:gd name="connsiteY41" fmla="*/ 313011 h 6208986"/>
              <a:gd name="connsiteX42" fmla="*/ 5163242 w 6282474"/>
              <a:gd name="connsiteY42" fmla="*/ 302504 h 6208986"/>
              <a:gd name="connsiteX43" fmla="*/ 5158416 w 6282474"/>
              <a:gd name="connsiteY43" fmla="*/ 297158 h 6208986"/>
              <a:gd name="connsiteX44" fmla="*/ 5169418 w 6282474"/>
              <a:gd name="connsiteY44" fmla="*/ 300781 h 6208986"/>
              <a:gd name="connsiteX45" fmla="*/ 5157810 w 6282474"/>
              <a:gd name="connsiteY45" fmla="*/ 330739 h 6208986"/>
              <a:gd name="connsiteX46" fmla="*/ 5193638 w 6282474"/>
              <a:gd name="connsiteY46" fmla="*/ 304032 h 6208986"/>
              <a:gd name="connsiteX47" fmla="*/ 5200191 w 6282474"/>
              <a:gd name="connsiteY47" fmla="*/ 315564 h 6208986"/>
              <a:gd name="connsiteX48" fmla="*/ 5231070 w 6282474"/>
              <a:gd name="connsiteY48" fmla="*/ 306932 h 6208986"/>
              <a:gd name="connsiteX49" fmla="*/ 5229226 w 6282474"/>
              <a:gd name="connsiteY49" fmla="*/ 324155 h 6208986"/>
              <a:gd name="connsiteX50" fmla="*/ 5257894 w 6282474"/>
              <a:gd name="connsiteY50" fmla="*/ 319487 h 6208986"/>
              <a:gd name="connsiteX51" fmla="*/ 5259249 w 6282474"/>
              <a:gd name="connsiteY51" fmla="*/ 312435 h 6208986"/>
              <a:gd name="connsiteX52" fmla="*/ 5291877 w 6282474"/>
              <a:gd name="connsiteY52" fmla="*/ 309999 h 6208986"/>
              <a:gd name="connsiteX53" fmla="*/ 5330176 w 6282474"/>
              <a:gd name="connsiteY53" fmla="*/ 316002 h 6208986"/>
              <a:gd name="connsiteX54" fmla="*/ 5212573 w 6282474"/>
              <a:gd name="connsiteY54" fmla="*/ 395621 h 6208986"/>
              <a:gd name="connsiteX55" fmla="*/ 5175864 w 6282474"/>
              <a:gd name="connsiteY55" fmla="*/ 419235 h 6208986"/>
              <a:gd name="connsiteX56" fmla="*/ 5140913 w 6282474"/>
              <a:gd name="connsiteY56" fmla="*/ 449044 h 6208986"/>
              <a:gd name="connsiteX57" fmla="*/ 5166600 w 6282474"/>
              <a:gd name="connsiteY57" fmla="*/ 421833 h 6208986"/>
              <a:gd name="connsiteX58" fmla="*/ 5124107 w 6282474"/>
              <a:gd name="connsiteY58" fmla="*/ 460413 h 6208986"/>
              <a:gd name="connsiteX59" fmla="*/ 5112123 w 6282474"/>
              <a:gd name="connsiteY59" fmla="*/ 477131 h 6208986"/>
              <a:gd name="connsiteX60" fmla="*/ 5118416 w 6282474"/>
              <a:gd name="connsiteY60" fmla="*/ 451989 h 6208986"/>
              <a:gd name="connsiteX61" fmla="*/ 5099271 w 6282474"/>
              <a:gd name="connsiteY61" fmla="*/ 490737 h 6208986"/>
              <a:gd name="connsiteX62" fmla="*/ 5090502 w 6282474"/>
              <a:gd name="connsiteY62" fmla="*/ 483170 h 6208986"/>
              <a:gd name="connsiteX63" fmla="*/ 5072835 w 6282474"/>
              <a:gd name="connsiteY63" fmla="*/ 491445 h 6208986"/>
              <a:gd name="connsiteX64" fmla="*/ 5066659 w 6282474"/>
              <a:gd name="connsiteY64" fmla="*/ 493168 h 6208986"/>
              <a:gd name="connsiteX65" fmla="*/ 5066542 w 6282474"/>
              <a:gd name="connsiteY65" fmla="*/ 516592 h 6208986"/>
              <a:gd name="connsiteX66" fmla="*/ 5074940 w 6282474"/>
              <a:gd name="connsiteY66" fmla="*/ 510900 h 6208986"/>
              <a:gd name="connsiteX67" fmla="*/ 5078527 w 6282474"/>
              <a:gd name="connsiteY67" fmla="*/ 499883 h 6208986"/>
              <a:gd name="connsiteX68" fmla="*/ 5090007 w 6282474"/>
              <a:gd name="connsiteY68" fmla="*/ 493330 h 6208986"/>
              <a:gd name="connsiteX69" fmla="*/ 5078033 w 6282474"/>
              <a:gd name="connsiteY69" fmla="*/ 510044 h 6208986"/>
              <a:gd name="connsiteX70" fmla="*/ 5096066 w 6282474"/>
              <a:gd name="connsiteY70" fmla="*/ 515018 h 6208986"/>
              <a:gd name="connsiteX71" fmla="*/ 5095088 w 6282474"/>
              <a:gd name="connsiteY71" fmla="*/ 535334 h 6208986"/>
              <a:gd name="connsiteX72" fmla="*/ 5125223 w 6282474"/>
              <a:gd name="connsiteY72" fmla="*/ 500205 h 6208986"/>
              <a:gd name="connsiteX73" fmla="*/ 5138946 w 6282474"/>
              <a:gd name="connsiteY73" fmla="*/ 489677 h 6208986"/>
              <a:gd name="connsiteX74" fmla="*/ 5133249 w 6282474"/>
              <a:gd name="connsiteY74" fmla="*/ 481259 h 6208986"/>
              <a:gd name="connsiteX75" fmla="*/ 5149576 w 6282474"/>
              <a:gd name="connsiteY75" fmla="*/ 480031 h 6208986"/>
              <a:gd name="connsiteX76" fmla="*/ 5285716 w 6282474"/>
              <a:gd name="connsiteY76" fmla="*/ 395234 h 6208986"/>
              <a:gd name="connsiteX77" fmla="*/ 5265700 w 6282474"/>
              <a:gd name="connsiteY77" fmla="*/ 430888 h 6208986"/>
              <a:gd name="connsiteX78" fmla="*/ 5301044 w 6282474"/>
              <a:gd name="connsiteY78" fmla="*/ 414343 h 6208986"/>
              <a:gd name="connsiteX79" fmla="*/ 5315994 w 6282474"/>
              <a:gd name="connsiteY79" fmla="*/ 420187 h 6208986"/>
              <a:gd name="connsiteX80" fmla="*/ 5341192 w 6282474"/>
              <a:gd name="connsiteY80" fmla="*/ 403122 h 6208986"/>
              <a:gd name="connsiteX81" fmla="*/ 5360597 w 6282474"/>
              <a:gd name="connsiteY81" fmla="*/ 401048 h 6208986"/>
              <a:gd name="connsiteX82" fmla="*/ 5350828 w 6282474"/>
              <a:gd name="connsiteY82" fmla="*/ 413793 h 6208986"/>
              <a:gd name="connsiteX83" fmla="*/ 5366655 w 6282474"/>
              <a:gd name="connsiteY83" fmla="*/ 422735 h 6208986"/>
              <a:gd name="connsiteX84" fmla="*/ 5317859 w 6282474"/>
              <a:gd name="connsiteY84" fmla="*/ 486477 h 6208986"/>
              <a:gd name="connsiteX85" fmla="*/ 5262521 w 6282474"/>
              <a:gd name="connsiteY85" fmla="*/ 538677 h 6208986"/>
              <a:gd name="connsiteX86" fmla="*/ 5192593 w 6282474"/>
              <a:gd name="connsiteY86" fmla="*/ 598301 h 6208986"/>
              <a:gd name="connsiteX87" fmla="*/ 5136378 w 6282474"/>
              <a:gd name="connsiteY87" fmla="*/ 647408 h 6208986"/>
              <a:gd name="connsiteX88" fmla="*/ 5131557 w 6282474"/>
              <a:gd name="connsiteY88" fmla="*/ 642078 h 6208986"/>
              <a:gd name="connsiteX89" fmla="*/ 5115134 w 6282474"/>
              <a:gd name="connsiteY89" fmla="*/ 666710 h 6208986"/>
              <a:gd name="connsiteX90" fmla="*/ 5099312 w 6282474"/>
              <a:gd name="connsiteY90" fmla="*/ 657767 h 6208986"/>
              <a:gd name="connsiteX91" fmla="*/ 5048677 w 6282474"/>
              <a:gd name="connsiteY91" fmla="*/ 738722 h 6208986"/>
              <a:gd name="connsiteX92" fmla="*/ 5028289 w 6282474"/>
              <a:gd name="connsiteY92" fmla="*/ 761127 h 6208986"/>
              <a:gd name="connsiteX93" fmla="*/ 4940440 w 6282474"/>
              <a:gd name="connsiteY93" fmla="*/ 792338 h 6208986"/>
              <a:gd name="connsiteX94" fmla="*/ 4949704 w 6282474"/>
              <a:gd name="connsiteY94" fmla="*/ 789755 h 6208986"/>
              <a:gd name="connsiteX95" fmla="*/ 4947849 w 6282474"/>
              <a:gd name="connsiteY95" fmla="*/ 806978 h 6208986"/>
              <a:gd name="connsiteX96" fmla="*/ 4948715 w 6282474"/>
              <a:gd name="connsiteY96" fmla="*/ 810071 h 6208986"/>
              <a:gd name="connsiteX97" fmla="*/ 4939451 w 6282474"/>
              <a:gd name="connsiteY97" fmla="*/ 812665 h 6208986"/>
              <a:gd name="connsiteX98" fmla="*/ 4935003 w 6282474"/>
              <a:gd name="connsiteY98" fmla="*/ 820589 h 6208986"/>
              <a:gd name="connsiteX99" fmla="*/ 4914742 w 6282474"/>
              <a:gd name="connsiteY99" fmla="*/ 819564 h 6208986"/>
              <a:gd name="connsiteX100" fmla="*/ 4917550 w 6282474"/>
              <a:gd name="connsiteY100" fmla="*/ 840890 h 6208986"/>
              <a:gd name="connsiteX101" fmla="*/ 4916235 w 6282474"/>
              <a:gd name="connsiteY101" fmla="*/ 841837 h 6208986"/>
              <a:gd name="connsiteX102" fmla="*/ 4910671 w 6282474"/>
              <a:gd name="connsiteY102" fmla="*/ 840747 h 6208986"/>
              <a:gd name="connsiteX103" fmla="*/ 4914625 w 6282474"/>
              <a:gd name="connsiteY103" fmla="*/ 842989 h 6208986"/>
              <a:gd name="connsiteX104" fmla="*/ 4916235 w 6282474"/>
              <a:gd name="connsiteY104" fmla="*/ 841837 h 6208986"/>
              <a:gd name="connsiteX105" fmla="*/ 4917718 w 6282474"/>
              <a:gd name="connsiteY105" fmla="*/ 842123 h 6208986"/>
              <a:gd name="connsiteX106" fmla="*/ 4917550 w 6282474"/>
              <a:gd name="connsiteY106" fmla="*/ 840890 h 6208986"/>
              <a:gd name="connsiteX107" fmla="*/ 4935288 w 6282474"/>
              <a:gd name="connsiteY107" fmla="*/ 828166 h 6208986"/>
              <a:gd name="connsiteX108" fmla="*/ 4934514 w 6282474"/>
              <a:gd name="connsiteY108" fmla="*/ 830744 h 6208986"/>
              <a:gd name="connsiteX109" fmla="*/ 4967258 w 6282474"/>
              <a:gd name="connsiteY109" fmla="*/ 804894 h 6208986"/>
              <a:gd name="connsiteX110" fmla="*/ 4981343 w 6282474"/>
              <a:gd name="connsiteY110" fmla="*/ 807646 h 6208986"/>
              <a:gd name="connsiteX111" fmla="*/ 4998637 w 6282474"/>
              <a:gd name="connsiteY111" fmla="*/ 786116 h 6208986"/>
              <a:gd name="connsiteX112" fmla="*/ 5046827 w 6282474"/>
              <a:gd name="connsiteY112" fmla="*/ 755955 h 6208986"/>
              <a:gd name="connsiteX113" fmla="*/ 5041135 w 6282474"/>
              <a:gd name="connsiteY113" fmla="*/ 747517 h 6208986"/>
              <a:gd name="connsiteX114" fmla="*/ 5058312 w 6282474"/>
              <a:gd name="connsiteY114" fmla="*/ 749397 h 6208986"/>
              <a:gd name="connsiteX115" fmla="*/ 5068071 w 6282474"/>
              <a:gd name="connsiteY115" fmla="*/ 736648 h 6208986"/>
              <a:gd name="connsiteX116" fmla="*/ 5064488 w 6282474"/>
              <a:gd name="connsiteY116" fmla="*/ 747665 h 6208986"/>
              <a:gd name="connsiteX117" fmla="*/ 5132561 w 6282474"/>
              <a:gd name="connsiteY117" fmla="*/ 705269 h 6208986"/>
              <a:gd name="connsiteX118" fmla="*/ 5133433 w 6282474"/>
              <a:gd name="connsiteY118" fmla="*/ 708372 h 6208986"/>
              <a:gd name="connsiteX119" fmla="*/ 5186916 w 6282474"/>
              <a:gd name="connsiteY119" fmla="*/ 673385 h 6208986"/>
              <a:gd name="connsiteX120" fmla="*/ 5196191 w 6282474"/>
              <a:gd name="connsiteY120" fmla="*/ 670792 h 6208986"/>
              <a:gd name="connsiteX121" fmla="*/ 5197928 w 6282474"/>
              <a:gd name="connsiteY121" fmla="*/ 676988 h 6208986"/>
              <a:gd name="connsiteX122" fmla="*/ 5210779 w 6282474"/>
              <a:gd name="connsiteY122" fmla="*/ 663383 h 6208986"/>
              <a:gd name="connsiteX123" fmla="*/ 5198417 w 6282474"/>
              <a:gd name="connsiteY123" fmla="*/ 666832 h 6208986"/>
              <a:gd name="connsiteX124" fmla="*/ 5225348 w 6282474"/>
              <a:gd name="connsiteY124" fmla="*/ 655974 h 6208986"/>
              <a:gd name="connsiteX125" fmla="*/ 5243004 w 6282474"/>
              <a:gd name="connsiteY125" fmla="*/ 647693 h 6208986"/>
              <a:gd name="connsiteX126" fmla="*/ 5239427 w 6282474"/>
              <a:gd name="connsiteY126" fmla="*/ 658715 h 6208986"/>
              <a:gd name="connsiteX127" fmla="*/ 5286750 w 6282474"/>
              <a:gd name="connsiteY127" fmla="*/ 625456 h 6208986"/>
              <a:gd name="connsiteX128" fmla="*/ 5288483 w 6282474"/>
              <a:gd name="connsiteY128" fmla="*/ 631647 h 6208986"/>
              <a:gd name="connsiteX129" fmla="*/ 5303067 w 6282474"/>
              <a:gd name="connsiteY129" fmla="*/ 624238 h 6208986"/>
              <a:gd name="connsiteX130" fmla="*/ 5300463 w 6282474"/>
              <a:gd name="connsiteY130" fmla="*/ 614938 h 6208986"/>
              <a:gd name="connsiteX131" fmla="*/ 5325177 w 6282474"/>
              <a:gd name="connsiteY131" fmla="*/ 608039 h 6208986"/>
              <a:gd name="connsiteX132" fmla="*/ 5326527 w 6282474"/>
              <a:gd name="connsiteY132" fmla="*/ 600976 h 6208986"/>
              <a:gd name="connsiteX133" fmla="*/ 5351256 w 6282474"/>
              <a:gd name="connsiteY133" fmla="*/ 594066 h 6208986"/>
              <a:gd name="connsiteX134" fmla="*/ 5350747 w 6282474"/>
              <a:gd name="connsiteY134" fmla="*/ 604237 h 6208986"/>
              <a:gd name="connsiteX135" fmla="*/ 5372001 w 6282474"/>
              <a:gd name="connsiteY135" fmla="*/ 584940 h 6208986"/>
              <a:gd name="connsiteX136" fmla="*/ 5384847 w 6282474"/>
              <a:gd name="connsiteY136" fmla="*/ 571325 h 6208986"/>
              <a:gd name="connsiteX137" fmla="*/ 5386095 w 6282474"/>
              <a:gd name="connsiteY137" fmla="*/ 587676 h 6208986"/>
              <a:gd name="connsiteX138" fmla="*/ 5395848 w 6282474"/>
              <a:gd name="connsiteY138" fmla="*/ 574942 h 6208986"/>
              <a:gd name="connsiteX139" fmla="*/ 5416109 w 6282474"/>
              <a:gd name="connsiteY139" fmla="*/ 575952 h 6208986"/>
              <a:gd name="connsiteX140" fmla="*/ 5444400 w 6282474"/>
              <a:gd name="connsiteY140" fmla="*/ 558025 h 6208986"/>
              <a:gd name="connsiteX141" fmla="*/ 5440451 w 6282474"/>
              <a:gd name="connsiteY141" fmla="*/ 555798 h 6208986"/>
              <a:gd name="connsiteX142" fmla="*/ 5455029 w 6282474"/>
              <a:gd name="connsiteY142" fmla="*/ 548384 h 6208986"/>
              <a:gd name="connsiteX143" fmla="*/ 5465159 w 6282474"/>
              <a:gd name="connsiteY143" fmla="*/ 548888 h 6208986"/>
              <a:gd name="connsiteX144" fmla="*/ 5467753 w 6282474"/>
              <a:gd name="connsiteY144" fmla="*/ 558193 h 6208986"/>
              <a:gd name="connsiteX145" fmla="*/ 5439462 w 6282474"/>
              <a:gd name="connsiteY145" fmla="*/ 576115 h 6208986"/>
              <a:gd name="connsiteX146" fmla="*/ 5410794 w 6282474"/>
              <a:gd name="connsiteY146" fmla="*/ 580787 h 6208986"/>
              <a:gd name="connsiteX147" fmla="*/ 5401036 w 6282474"/>
              <a:gd name="connsiteY147" fmla="*/ 593531 h 6208986"/>
              <a:gd name="connsiteX148" fmla="*/ 5404623 w 6282474"/>
              <a:gd name="connsiteY148" fmla="*/ 582505 h 6208986"/>
              <a:gd name="connsiteX149" fmla="*/ 5390044 w 6282474"/>
              <a:gd name="connsiteY149" fmla="*/ 589914 h 6208986"/>
              <a:gd name="connsiteX150" fmla="*/ 5391283 w 6282474"/>
              <a:gd name="connsiteY150" fmla="*/ 606271 h 6208986"/>
              <a:gd name="connsiteX151" fmla="*/ 5383868 w 6282474"/>
              <a:gd name="connsiteY151" fmla="*/ 591636 h 6208986"/>
              <a:gd name="connsiteX152" fmla="*/ 5353346 w 6282474"/>
              <a:gd name="connsiteY152" fmla="*/ 613537 h 6208986"/>
              <a:gd name="connsiteX153" fmla="*/ 5365218 w 6282474"/>
              <a:gd name="connsiteY153" fmla="*/ 620243 h 6208986"/>
              <a:gd name="connsiteX154" fmla="*/ 5350252 w 6282474"/>
              <a:gd name="connsiteY154" fmla="*/ 614393 h 6208986"/>
              <a:gd name="connsiteX155" fmla="*/ 5293675 w 6282474"/>
              <a:gd name="connsiteY155" fmla="*/ 650241 h 6208986"/>
              <a:gd name="connsiteX156" fmla="*/ 5291459 w 6282474"/>
              <a:gd name="connsiteY156" fmla="*/ 654210 h 6208986"/>
              <a:gd name="connsiteX157" fmla="*/ 5282195 w 6282474"/>
              <a:gd name="connsiteY157" fmla="*/ 656799 h 6208986"/>
              <a:gd name="connsiteX158" fmla="*/ 5275515 w 6282474"/>
              <a:gd name="connsiteY158" fmla="*/ 668687 h 6208986"/>
              <a:gd name="connsiteX159" fmla="*/ 5261425 w 6282474"/>
              <a:gd name="connsiteY159" fmla="*/ 665931 h 6208986"/>
              <a:gd name="connsiteX160" fmla="*/ 5207442 w 6282474"/>
              <a:gd name="connsiteY160" fmla="*/ 711083 h 6208986"/>
              <a:gd name="connsiteX161" fmla="*/ 5196435 w 6282474"/>
              <a:gd name="connsiteY161" fmla="*/ 707470 h 6208986"/>
              <a:gd name="connsiteX162" fmla="*/ 5156664 w 6282474"/>
              <a:gd name="connsiteY162" fmla="*/ 731945 h 6208986"/>
              <a:gd name="connsiteX163" fmla="*/ 5158029 w 6282474"/>
              <a:gd name="connsiteY163" fmla="*/ 724887 h 6208986"/>
              <a:gd name="connsiteX164" fmla="*/ 5145168 w 6282474"/>
              <a:gd name="connsiteY164" fmla="*/ 738487 h 6208986"/>
              <a:gd name="connsiteX165" fmla="*/ 5155303 w 6282474"/>
              <a:gd name="connsiteY165" fmla="*/ 739007 h 6208986"/>
              <a:gd name="connsiteX166" fmla="*/ 5137642 w 6282474"/>
              <a:gd name="connsiteY166" fmla="*/ 747288 h 6208986"/>
              <a:gd name="connsiteX167" fmla="*/ 5131955 w 6282474"/>
              <a:gd name="connsiteY167" fmla="*/ 738854 h 6208986"/>
              <a:gd name="connsiteX168" fmla="*/ 5087719 w 6282474"/>
              <a:gd name="connsiteY168" fmla="*/ 771247 h 6208986"/>
              <a:gd name="connsiteX169" fmla="*/ 5077589 w 6282474"/>
              <a:gd name="connsiteY169" fmla="*/ 770738 h 6208986"/>
              <a:gd name="connsiteX170" fmla="*/ 5070929 w 6282474"/>
              <a:gd name="connsiteY170" fmla="*/ 782626 h 6208986"/>
              <a:gd name="connsiteX171" fmla="*/ 5077966 w 6282474"/>
              <a:gd name="connsiteY171" fmla="*/ 784002 h 6208986"/>
              <a:gd name="connsiteX172" fmla="*/ 5038669 w 6282474"/>
              <a:gd name="connsiteY172" fmla="*/ 798305 h 6208986"/>
              <a:gd name="connsiteX173" fmla="*/ 5043489 w 6282474"/>
              <a:gd name="connsiteY173" fmla="*/ 803646 h 6208986"/>
              <a:gd name="connsiteX174" fmla="*/ 5052763 w 6282474"/>
              <a:gd name="connsiteY174" fmla="*/ 801052 h 6208986"/>
              <a:gd name="connsiteX175" fmla="*/ 4980242 w 6282474"/>
              <a:gd name="connsiteY175" fmla="*/ 851382 h 6208986"/>
              <a:gd name="connsiteX176" fmla="*/ 4975421 w 6282474"/>
              <a:gd name="connsiteY176" fmla="*/ 846046 h 6208986"/>
              <a:gd name="connsiteX177" fmla="*/ 4926366 w 6282474"/>
              <a:gd name="connsiteY177" fmla="*/ 873109 h 6208986"/>
              <a:gd name="connsiteX178" fmla="*/ 4876836 w 6282474"/>
              <a:gd name="connsiteY178" fmla="*/ 910333 h 6208986"/>
              <a:gd name="connsiteX179" fmla="*/ 4843719 w 6282474"/>
              <a:gd name="connsiteY179" fmla="*/ 922919 h 6208986"/>
              <a:gd name="connsiteX180" fmla="*/ 4822470 w 6282474"/>
              <a:gd name="connsiteY180" fmla="*/ 942227 h 6208986"/>
              <a:gd name="connsiteX181" fmla="*/ 4787509 w 6282474"/>
              <a:gd name="connsiteY181" fmla="*/ 972031 h 6208986"/>
              <a:gd name="connsiteX182" fmla="*/ 4776508 w 6282474"/>
              <a:gd name="connsiteY182" fmla="*/ 968424 h 6208986"/>
              <a:gd name="connsiteX183" fmla="*/ 4758846 w 6282474"/>
              <a:gd name="connsiteY183" fmla="*/ 976694 h 6208986"/>
              <a:gd name="connsiteX184" fmla="*/ 4755264 w 6282474"/>
              <a:gd name="connsiteY184" fmla="*/ 987721 h 6208986"/>
              <a:gd name="connsiteX185" fmla="*/ 4755753 w 6282474"/>
              <a:gd name="connsiteY185" fmla="*/ 977560 h 6208986"/>
              <a:gd name="connsiteX186" fmla="*/ 4735365 w 6282474"/>
              <a:gd name="connsiteY186" fmla="*/ 999956 h 6208986"/>
              <a:gd name="connsiteX187" fmla="*/ 4724369 w 6282474"/>
              <a:gd name="connsiteY187" fmla="*/ 996353 h 6208986"/>
              <a:gd name="connsiteX188" fmla="*/ 4702626 w 6282474"/>
              <a:gd name="connsiteY188" fmla="*/ 1025806 h 6208986"/>
              <a:gd name="connsiteX189" fmla="*/ 4710534 w 6282474"/>
              <a:gd name="connsiteY189" fmla="*/ 1030280 h 6208986"/>
              <a:gd name="connsiteX190" fmla="*/ 4704363 w 6282474"/>
              <a:gd name="connsiteY190" fmla="*/ 1031997 h 6208986"/>
              <a:gd name="connsiteX191" fmla="*/ 4712267 w 6282474"/>
              <a:gd name="connsiteY191" fmla="*/ 1036481 h 6208986"/>
              <a:gd name="connsiteX192" fmla="*/ 4676934 w 6282474"/>
              <a:gd name="connsiteY192" fmla="*/ 1053027 h 6208986"/>
              <a:gd name="connsiteX193" fmla="*/ 4680521 w 6282474"/>
              <a:gd name="connsiteY193" fmla="*/ 1042005 h 6208986"/>
              <a:gd name="connsiteX194" fmla="*/ 4696455 w 6282474"/>
              <a:gd name="connsiteY194" fmla="*/ 1027528 h 6208986"/>
              <a:gd name="connsiteX195" fmla="*/ 4675695 w 6282474"/>
              <a:gd name="connsiteY195" fmla="*/ 1036670 h 6208986"/>
              <a:gd name="connsiteX196" fmla="*/ 4659761 w 6282474"/>
              <a:gd name="connsiteY196" fmla="*/ 1051157 h 6208986"/>
              <a:gd name="connsiteX197" fmla="*/ 4672118 w 6282474"/>
              <a:gd name="connsiteY197" fmla="*/ 1047692 h 6208986"/>
              <a:gd name="connsiteX198" fmla="*/ 4676934 w 6282474"/>
              <a:gd name="connsiteY198" fmla="*/ 1053027 h 6208986"/>
              <a:gd name="connsiteX199" fmla="*/ 4660994 w 6282474"/>
              <a:gd name="connsiteY199" fmla="*/ 1067503 h 6208986"/>
              <a:gd name="connsiteX200" fmla="*/ 4661484 w 6282474"/>
              <a:gd name="connsiteY200" fmla="*/ 1057343 h 6208986"/>
              <a:gd name="connsiteX201" fmla="*/ 4653086 w 6282474"/>
              <a:gd name="connsiteY201" fmla="*/ 1063030 h 6208986"/>
              <a:gd name="connsiteX202" fmla="*/ 4652597 w 6282474"/>
              <a:gd name="connsiteY202" fmla="*/ 1073195 h 6208986"/>
              <a:gd name="connsiteX203" fmla="*/ 4597370 w 6282474"/>
              <a:gd name="connsiteY203" fmla="*/ 1101981 h 6208986"/>
              <a:gd name="connsiteX204" fmla="*/ 4583653 w 6282474"/>
              <a:gd name="connsiteY204" fmla="*/ 1112493 h 6208986"/>
              <a:gd name="connsiteX205" fmla="*/ 4584519 w 6282474"/>
              <a:gd name="connsiteY205" fmla="*/ 1115581 h 6208986"/>
              <a:gd name="connsiteX206" fmla="*/ 4596881 w 6282474"/>
              <a:gd name="connsiteY206" fmla="*/ 1112131 h 6208986"/>
              <a:gd name="connsiteX207" fmla="*/ 4558444 w 6282474"/>
              <a:gd name="connsiteY207" fmla="*/ 1129548 h 6208986"/>
              <a:gd name="connsiteX208" fmla="*/ 4527825 w 6282474"/>
              <a:gd name="connsiteY208" fmla="*/ 1174859 h 6208986"/>
              <a:gd name="connsiteX209" fmla="*/ 4512859 w 6282474"/>
              <a:gd name="connsiteY209" fmla="*/ 1169014 h 6208986"/>
              <a:gd name="connsiteX210" fmla="*/ 4501251 w 6282474"/>
              <a:gd name="connsiteY210" fmla="*/ 1198976 h 6208986"/>
              <a:gd name="connsiteX211" fmla="*/ 4591444 w 6282474"/>
              <a:gd name="connsiteY211" fmla="*/ 1140376 h 6208986"/>
              <a:gd name="connsiteX212" fmla="*/ 4664836 w 6282474"/>
              <a:gd name="connsiteY212" fmla="*/ 1093155 h 6208986"/>
              <a:gd name="connsiteX213" fmla="*/ 4698926 w 6282474"/>
              <a:gd name="connsiteY213" fmla="*/ 1060242 h 6208986"/>
              <a:gd name="connsiteX214" fmla="*/ 4714381 w 6282474"/>
              <a:gd name="connsiteY214" fmla="*/ 1055931 h 6208986"/>
              <a:gd name="connsiteX215" fmla="*/ 4742662 w 6282474"/>
              <a:gd name="connsiteY215" fmla="*/ 1038005 h 6208986"/>
              <a:gd name="connsiteX216" fmla="*/ 4779366 w 6282474"/>
              <a:gd name="connsiteY216" fmla="*/ 1014402 h 6208986"/>
              <a:gd name="connsiteX217" fmla="*/ 4762561 w 6282474"/>
              <a:gd name="connsiteY217" fmla="*/ 1025775 h 6208986"/>
              <a:gd name="connsiteX218" fmla="*/ 4825314 w 6282474"/>
              <a:gd name="connsiteY218" fmla="*/ 988205 h 6208986"/>
              <a:gd name="connsiteX219" fmla="*/ 4890793 w 6282474"/>
              <a:gd name="connsiteY219" fmla="*/ 936499 h 6208986"/>
              <a:gd name="connsiteX220" fmla="*/ 4904026 w 6282474"/>
              <a:gd name="connsiteY220" fmla="*/ 936148 h 6208986"/>
              <a:gd name="connsiteX221" fmla="*/ 4930091 w 6282474"/>
              <a:gd name="connsiteY221" fmla="*/ 922186 h 6208986"/>
              <a:gd name="connsiteX222" fmla="*/ 4982718 w 6282474"/>
              <a:gd name="connsiteY222" fmla="*/ 884096 h 6208986"/>
              <a:gd name="connsiteX223" fmla="*/ 4983096 w 6282474"/>
              <a:gd name="connsiteY223" fmla="*/ 897360 h 6208986"/>
              <a:gd name="connsiteX224" fmla="*/ 4986678 w 6282474"/>
              <a:gd name="connsiteY224" fmla="*/ 886328 h 6208986"/>
              <a:gd name="connsiteX225" fmla="*/ 5047703 w 6282474"/>
              <a:gd name="connsiteY225" fmla="*/ 842561 h 6208986"/>
              <a:gd name="connsiteX226" fmla="*/ 5059199 w 6282474"/>
              <a:gd name="connsiteY226" fmla="*/ 836008 h 6208986"/>
              <a:gd name="connsiteX227" fmla="*/ 5066236 w 6282474"/>
              <a:gd name="connsiteY227" fmla="*/ 837379 h 6208986"/>
              <a:gd name="connsiteX228" fmla="*/ 5087490 w 6282474"/>
              <a:gd name="connsiteY228" fmla="*/ 818076 h 6208986"/>
              <a:gd name="connsiteX229" fmla="*/ 5113554 w 6282474"/>
              <a:gd name="connsiteY229" fmla="*/ 804125 h 6208986"/>
              <a:gd name="connsiteX230" fmla="*/ 5199661 w 6282474"/>
              <a:gd name="connsiteY230" fmla="*/ 766707 h 6208986"/>
              <a:gd name="connsiteX231" fmla="*/ 5272187 w 6282474"/>
              <a:gd name="connsiteY231" fmla="*/ 716377 h 6208986"/>
              <a:gd name="connsiteX232" fmla="*/ 5287627 w 6282474"/>
              <a:gd name="connsiteY232" fmla="*/ 712066 h 6208986"/>
              <a:gd name="connsiteX233" fmla="*/ 5238092 w 6282474"/>
              <a:gd name="connsiteY233" fmla="*/ 749285 h 6208986"/>
              <a:gd name="connsiteX234" fmla="*/ 5240696 w 6282474"/>
              <a:gd name="connsiteY234" fmla="*/ 758580 h 6208986"/>
              <a:gd name="connsiteX235" fmla="*/ 5256625 w 6282474"/>
              <a:gd name="connsiteY235" fmla="*/ 744108 h 6208986"/>
              <a:gd name="connsiteX236" fmla="*/ 5266266 w 6282474"/>
              <a:gd name="connsiteY236" fmla="*/ 754778 h 6208986"/>
              <a:gd name="connsiteX237" fmla="*/ 5274292 w 6282474"/>
              <a:gd name="connsiteY237" fmla="*/ 735838 h 6208986"/>
              <a:gd name="connsiteX238" fmla="*/ 5298144 w 6282474"/>
              <a:gd name="connsiteY238" fmla="*/ 725830 h 6208986"/>
              <a:gd name="connsiteX239" fmla="*/ 5293818 w 6282474"/>
              <a:gd name="connsiteY239" fmla="*/ 710344 h 6208986"/>
              <a:gd name="connsiteX240" fmla="*/ 5325197 w 6282474"/>
              <a:gd name="connsiteY240" fmla="*/ 691546 h 6208986"/>
              <a:gd name="connsiteX241" fmla="*/ 5333101 w 6282474"/>
              <a:gd name="connsiteY241" fmla="*/ 696020 h 6208986"/>
              <a:gd name="connsiteX242" fmla="*/ 5373759 w 6282474"/>
              <a:gd name="connsiteY242" fmla="*/ 674644 h 6208986"/>
              <a:gd name="connsiteX243" fmla="*/ 5346329 w 6282474"/>
              <a:gd name="connsiteY243" fmla="*/ 695669 h 6208986"/>
              <a:gd name="connsiteX244" fmla="*/ 5363501 w 6282474"/>
              <a:gd name="connsiteY244" fmla="*/ 697554 h 6208986"/>
              <a:gd name="connsiteX245" fmla="*/ 5370166 w 6282474"/>
              <a:gd name="connsiteY245" fmla="*/ 685676 h 6208986"/>
              <a:gd name="connsiteX246" fmla="*/ 5395752 w 6282474"/>
              <a:gd name="connsiteY246" fmla="*/ 681859 h 6208986"/>
              <a:gd name="connsiteX247" fmla="*/ 5424032 w 6282474"/>
              <a:gd name="connsiteY247" fmla="*/ 663933 h 6208986"/>
              <a:gd name="connsiteX248" fmla="*/ 5431946 w 6282474"/>
              <a:gd name="connsiteY248" fmla="*/ 668417 h 6208986"/>
              <a:gd name="connsiteX249" fmla="*/ 5437256 w 6282474"/>
              <a:gd name="connsiteY249" fmla="*/ 663592 h 6208986"/>
              <a:gd name="connsiteX250" fmla="*/ 5426753 w 6282474"/>
              <a:gd name="connsiteY250" fmla="*/ 649823 h 6208986"/>
              <a:gd name="connsiteX251" fmla="*/ 5444425 w 6282474"/>
              <a:gd name="connsiteY251" fmla="*/ 641538 h 6208986"/>
              <a:gd name="connsiteX252" fmla="*/ 5431197 w 6282474"/>
              <a:gd name="connsiteY252" fmla="*/ 641894 h 6208986"/>
              <a:gd name="connsiteX253" fmla="*/ 5455050 w 6282474"/>
              <a:gd name="connsiteY253" fmla="*/ 631892 h 6208986"/>
              <a:gd name="connsiteX254" fmla="*/ 5446153 w 6282474"/>
              <a:gd name="connsiteY254" fmla="*/ 647739 h 6208986"/>
              <a:gd name="connsiteX255" fmla="*/ 5470000 w 6282474"/>
              <a:gd name="connsiteY255" fmla="*/ 637741 h 6208986"/>
              <a:gd name="connsiteX256" fmla="*/ 5475682 w 6282474"/>
              <a:gd name="connsiteY256" fmla="*/ 646169 h 6208986"/>
              <a:gd name="connsiteX257" fmla="*/ 5466795 w 6282474"/>
              <a:gd name="connsiteY257" fmla="*/ 662017 h 6208986"/>
              <a:gd name="connsiteX258" fmla="*/ 5479636 w 6282474"/>
              <a:gd name="connsiteY258" fmla="*/ 648406 h 6208986"/>
              <a:gd name="connsiteX259" fmla="*/ 5488411 w 6282474"/>
              <a:gd name="connsiteY259" fmla="*/ 655979 h 6208986"/>
              <a:gd name="connsiteX260" fmla="*/ 5494215 w 6282474"/>
              <a:gd name="connsiteY260" fmla="*/ 640997 h 6208986"/>
              <a:gd name="connsiteX261" fmla="*/ 5484085 w 6282474"/>
              <a:gd name="connsiteY261" fmla="*/ 640483 h 6208986"/>
              <a:gd name="connsiteX262" fmla="*/ 5478775 w 6282474"/>
              <a:gd name="connsiteY262" fmla="*/ 645303 h 6208986"/>
              <a:gd name="connsiteX263" fmla="*/ 5480136 w 6282474"/>
              <a:gd name="connsiteY263" fmla="*/ 638256 h 6208986"/>
              <a:gd name="connsiteX264" fmla="*/ 5497303 w 6282474"/>
              <a:gd name="connsiteY264" fmla="*/ 640131 h 6208986"/>
              <a:gd name="connsiteX265" fmla="*/ 5504844 w 6282474"/>
              <a:gd name="connsiteY265" fmla="*/ 631346 h 6208986"/>
              <a:gd name="connsiteX266" fmla="*/ 5494709 w 6282474"/>
              <a:gd name="connsiteY266" fmla="*/ 630842 h 6208986"/>
              <a:gd name="connsiteX267" fmla="*/ 5539322 w 6282474"/>
              <a:gd name="connsiteY267" fmla="*/ 611692 h 6208986"/>
              <a:gd name="connsiteX268" fmla="*/ 5504350 w 6282474"/>
              <a:gd name="connsiteY268" fmla="*/ 641502 h 6208986"/>
              <a:gd name="connsiteX269" fmla="*/ 5508309 w 6282474"/>
              <a:gd name="connsiteY269" fmla="*/ 643744 h 6208986"/>
              <a:gd name="connsiteX270" fmla="*/ 5552535 w 6282474"/>
              <a:gd name="connsiteY270" fmla="*/ 611341 h 6208986"/>
              <a:gd name="connsiteX271" fmla="*/ 5560448 w 6282474"/>
              <a:gd name="connsiteY271" fmla="*/ 615820 h 6208986"/>
              <a:gd name="connsiteX272" fmla="*/ 5565753 w 6282474"/>
              <a:gd name="connsiteY272" fmla="*/ 610999 h 6208986"/>
              <a:gd name="connsiteX273" fmla="*/ 5560937 w 6282474"/>
              <a:gd name="connsiteY273" fmla="*/ 605654 h 6208986"/>
              <a:gd name="connsiteX274" fmla="*/ 5585641 w 6282474"/>
              <a:gd name="connsiteY274" fmla="*/ 598749 h 6208986"/>
              <a:gd name="connsiteX275" fmla="*/ 5623705 w 6282474"/>
              <a:gd name="connsiteY275" fmla="*/ 568084 h 6208986"/>
              <a:gd name="connsiteX276" fmla="*/ 5595776 w 6282474"/>
              <a:gd name="connsiteY276" fmla="*/ 599264 h 6208986"/>
              <a:gd name="connsiteX277" fmla="*/ 5635568 w 6282474"/>
              <a:gd name="connsiteY277" fmla="*/ 574795 h 6208986"/>
              <a:gd name="connsiteX278" fmla="*/ 5629015 w 6282474"/>
              <a:gd name="connsiteY278" fmla="*/ 563258 h 6208986"/>
              <a:gd name="connsiteX279" fmla="*/ 5641367 w 6282474"/>
              <a:gd name="connsiteY279" fmla="*/ 559808 h 6208986"/>
              <a:gd name="connsiteX280" fmla="*/ 5641744 w 6282474"/>
              <a:gd name="connsiteY280" fmla="*/ 573067 h 6208986"/>
              <a:gd name="connsiteX281" fmla="*/ 5663365 w 6282474"/>
              <a:gd name="connsiteY281" fmla="*/ 567034 h 6208986"/>
              <a:gd name="connsiteX282" fmla="*/ 5719076 w 6282474"/>
              <a:gd name="connsiteY282" fmla="*/ 528078 h 6208986"/>
              <a:gd name="connsiteX283" fmla="*/ 5702658 w 6282474"/>
              <a:gd name="connsiteY283" fmla="*/ 552700 h 6208986"/>
              <a:gd name="connsiteX284" fmla="*/ 5748116 w 6282474"/>
              <a:gd name="connsiteY284" fmla="*/ 536669 h 6208986"/>
              <a:gd name="connsiteX285" fmla="*/ 5781727 w 6282474"/>
              <a:gd name="connsiteY285" fmla="*/ 513912 h 6208986"/>
              <a:gd name="connsiteX286" fmla="*/ 5788397 w 6282474"/>
              <a:gd name="connsiteY286" fmla="*/ 502034 h 6208986"/>
              <a:gd name="connsiteX287" fmla="*/ 5794578 w 6282474"/>
              <a:gd name="connsiteY287" fmla="*/ 500306 h 6208986"/>
              <a:gd name="connsiteX288" fmla="*/ 5793217 w 6282474"/>
              <a:gd name="connsiteY288" fmla="*/ 507364 h 6208986"/>
              <a:gd name="connsiteX289" fmla="*/ 5801126 w 6282474"/>
              <a:gd name="connsiteY289" fmla="*/ 511843 h 6208986"/>
              <a:gd name="connsiteX290" fmla="*/ 5812617 w 6282474"/>
              <a:gd name="connsiteY290" fmla="*/ 505290 h 6208986"/>
              <a:gd name="connsiteX291" fmla="*/ 5793589 w 6282474"/>
              <a:gd name="connsiteY291" fmla="*/ 520623 h 6208986"/>
              <a:gd name="connsiteX292" fmla="*/ 5797549 w 6282474"/>
              <a:gd name="connsiteY292" fmla="*/ 522855 h 6208986"/>
              <a:gd name="connsiteX293" fmla="*/ 5812983 w 6282474"/>
              <a:gd name="connsiteY293" fmla="*/ 518549 h 6208986"/>
              <a:gd name="connsiteX294" fmla="*/ 5772335 w 6282474"/>
              <a:gd name="connsiteY294" fmla="*/ 539925 h 6208986"/>
              <a:gd name="connsiteX295" fmla="*/ 5780244 w 6282474"/>
              <a:gd name="connsiteY295" fmla="*/ 544389 h 6208986"/>
              <a:gd name="connsiteX296" fmla="*/ 5761711 w 6282474"/>
              <a:gd name="connsiteY296" fmla="*/ 549566 h 6208986"/>
              <a:gd name="connsiteX297" fmla="*/ 5763072 w 6282474"/>
              <a:gd name="connsiteY297" fmla="*/ 542519 h 6208986"/>
              <a:gd name="connsiteX298" fmla="*/ 5745782 w 6282474"/>
              <a:gd name="connsiteY298" fmla="*/ 564043 h 6208986"/>
              <a:gd name="connsiteX299" fmla="*/ 5729466 w 6282474"/>
              <a:gd name="connsiteY299" fmla="*/ 565266 h 6208986"/>
              <a:gd name="connsiteX300" fmla="*/ 5748493 w 6282474"/>
              <a:gd name="connsiteY300" fmla="*/ 549923 h 6208986"/>
              <a:gd name="connsiteX301" fmla="*/ 5716742 w 6282474"/>
              <a:gd name="connsiteY301" fmla="*/ 555452 h 6208986"/>
              <a:gd name="connsiteX302" fmla="*/ 5708334 w 6282474"/>
              <a:gd name="connsiteY302" fmla="*/ 561138 h 6208986"/>
              <a:gd name="connsiteX303" fmla="*/ 5718469 w 6282474"/>
              <a:gd name="connsiteY303" fmla="*/ 561648 h 6208986"/>
              <a:gd name="connsiteX304" fmla="*/ 5720202 w 6282474"/>
              <a:gd name="connsiteY304" fmla="*/ 567844 h 6208986"/>
              <a:gd name="connsiteX305" fmla="*/ 5704258 w 6282474"/>
              <a:gd name="connsiteY305" fmla="*/ 582321 h 6208986"/>
              <a:gd name="connsiteX306" fmla="*/ 5718352 w 6282474"/>
              <a:gd name="connsiteY306" fmla="*/ 585078 h 6208986"/>
              <a:gd name="connsiteX307" fmla="*/ 5679060 w 6282474"/>
              <a:gd name="connsiteY307" fmla="*/ 599397 h 6208986"/>
              <a:gd name="connsiteX308" fmla="*/ 5688818 w 6282474"/>
              <a:gd name="connsiteY308" fmla="*/ 586637 h 6208986"/>
              <a:gd name="connsiteX309" fmla="*/ 5644226 w 6282474"/>
              <a:gd name="connsiteY309" fmla="*/ 605781 h 6208986"/>
              <a:gd name="connsiteX310" fmla="*/ 5649041 w 6282474"/>
              <a:gd name="connsiteY310" fmla="*/ 611117 h 6208986"/>
              <a:gd name="connsiteX311" fmla="*/ 5633107 w 6282474"/>
              <a:gd name="connsiteY311" fmla="*/ 625593 h 6208986"/>
              <a:gd name="connsiteX312" fmla="*/ 5575648 w 6282474"/>
              <a:gd name="connsiteY312" fmla="*/ 658343 h 6208986"/>
              <a:gd name="connsiteX313" fmla="*/ 5582319 w 6282474"/>
              <a:gd name="connsiteY313" fmla="*/ 646450 h 6208986"/>
              <a:gd name="connsiteX314" fmla="*/ 5560214 w 6282474"/>
              <a:gd name="connsiteY314" fmla="*/ 662654 h 6208986"/>
              <a:gd name="connsiteX315" fmla="*/ 5554522 w 6282474"/>
              <a:gd name="connsiteY315" fmla="*/ 654216 h 6208986"/>
              <a:gd name="connsiteX316" fmla="*/ 5550945 w 6282474"/>
              <a:gd name="connsiteY316" fmla="*/ 665237 h 6208986"/>
              <a:gd name="connsiteX317" fmla="*/ 5515117 w 6282474"/>
              <a:gd name="connsiteY317" fmla="*/ 691954 h 6208986"/>
              <a:gd name="connsiteX318" fmla="*/ 5496523 w 6282474"/>
              <a:gd name="connsiteY318" fmla="*/ 708841 h 6208986"/>
              <a:gd name="connsiteX319" fmla="*/ 5495642 w 6282474"/>
              <a:gd name="connsiteY319" fmla="*/ 708668 h 6208986"/>
              <a:gd name="connsiteX320" fmla="*/ 5488554 w 6282474"/>
              <a:gd name="connsiteY320" fmla="*/ 716077 h 6208986"/>
              <a:gd name="connsiteX321" fmla="*/ 5496523 w 6282474"/>
              <a:gd name="connsiteY321" fmla="*/ 708841 h 6208986"/>
              <a:gd name="connsiteX322" fmla="*/ 5500039 w 6282474"/>
              <a:gd name="connsiteY322" fmla="*/ 709519 h 6208986"/>
              <a:gd name="connsiteX323" fmla="*/ 5501782 w 6282474"/>
              <a:gd name="connsiteY323" fmla="*/ 715725 h 6208986"/>
              <a:gd name="connsiteX324" fmla="*/ 5476197 w 6282474"/>
              <a:gd name="connsiteY324" fmla="*/ 719526 h 6208986"/>
              <a:gd name="connsiteX325" fmla="*/ 5491264 w 6282474"/>
              <a:gd name="connsiteY325" fmla="*/ 701952 h 6208986"/>
              <a:gd name="connsiteX326" fmla="*/ 5446173 w 6282474"/>
              <a:gd name="connsiteY326" fmla="*/ 731252 h 6208986"/>
              <a:gd name="connsiteX327" fmla="*/ 5426774 w 6282474"/>
              <a:gd name="connsiteY327" fmla="*/ 733341 h 6208986"/>
              <a:gd name="connsiteX328" fmla="*/ 5404664 w 6282474"/>
              <a:gd name="connsiteY328" fmla="*/ 749535 h 6208986"/>
              <a:gd name="connsiteX329" fmla="*/ 5395757 w 6282474"/>
              <a:gd name="connsiteY329" fmla="*/ 765382 h 6208986"/>
              <a:gd name="connsiteX330" fmla="*/ 5386992 w 6282474"/>
              <a:gd name="connsiteY330" fmla="*/ 757800 h 6208986"/>
              <a:gd name="connsiteX331" fmla="*/ 5361789 w 6282474"/>
              <a:gd name="connsiteY331" fmla="*/ 774870 h 6208986"/>
              <a:gd name="connsiteX332" fmla="*/ 5366604 w 6282474"/>
              <a:gd name="connsiteY332" fmla="*/ 780206 h 6208986"/>
              <a:gd name="connsiteX333" fmla="*/ 5347215 w 6282474"/>
              <a:gd name="connsiteY333" fmla="*/ 782285 h 6208986"/>
              <a:gd name="connsiteX334" fmla="*/ 5299892 w 6282474"/>
              <a:gd name="connsiteY334" fmla="*/ 815539 h 6208986"/>
              <a:gd name="connsiteX335" fmla="*/ 5296310 w 6282474"/>
              <a:gd name="connsiteY335" fmla="*/ 826566 h 6208986"/>
              <a:gd name="connsiteX336" fmla="*/ 5293706 w 6282474"/>
              <a:gd name="connsiteY336" fmla="*/ 817271 h 6208986"/>
              <a:gd name="connsiteX337" fmla="*/ 5255667 w 6282474"/>
              <a:gd name="connsiteY337" fmla="*/ 847947 h 6208986"/>
              <a:gd name="connsiteX338" fmla="*/ 5270241 w 6282474"/>
              <a:gd name="connsiteY338" fmla="*/ 840518 h 6208986"/>
              <a:gd name="connsiteX339" fmla="*/ 5238851 w 6282474"/>
              <a:gd name="connsiteY339" fmla="*/ 859316 h 6208986"/>
              <a:gd name="connsiteX340" fmla="*/ 5249486 w 6282474"/>
              <a:gd name="connsiteY340" fmla="*/ 849669 h 6208986"/>
              <a:gd name="connsiteX341" fmla="*/ 5222051 w 6282474"/>
              <a:gd name="connsiteY341" fmla="*/ 870689 h 6208986"/>
              <a:gd name="connsiteX342" fmla="*/ 5235274 w 6282474"/>
              <a:gd name="connsiteY342" fmla="*/ 870343 h 6208986"/>
              <a:gd name="connsiteX343" fmla="*/ 5218973 w 6282474"/>
              <a:gd name="connsiteY343" fmla="*/ 871550 h 6208986"/>
              <a:gd name="connsiteX344" fmla="*/ 5206983 w 6282474"/>
              <a:gd name="connsiteY344" fmla="*/ 888264 h 6208986"/>
              <a:gd name="connsiteX345" fmla="*/ 5226382 w 6282474"/>
              <a:gd name="connsiteY345" fmla="*/ 886190 h 6208986"/>
              <a:gd name="connsiteX346" fmla="*/ 5233052 w 6282474"/>
              <a:gd name="connsiteY346" fmla="*/ 874307 h 6208986"/>
              <a:gd name="connsiteX347" fmla="*/ 5301502 w 6282474"/>
              <a:gd name="connsiteY347" fmla="*/ 845155 h 6208986"/>
              <a:gd name="connsiteX348" fmla="*/ 5334247 w 6282474"/>
              <a:gd name="connsiteY348" fmla="*/ 819310 h 6208986"/>
              <a:gd name="connsiteX349" fmla="*/ 5397861 w 6282474"/>
              <a:gd name="connsiteY349" fmla="*/ 784837 h 6208986"/>
              <a:gd name="connsiteX350" fmla="*/ 5403548 w 6282474"/>
              <a:gd name="connsiteY350" fmla="*/ 793271 h 6208986"/>
              <a:gd name="connsiteX351" fmla="*/ 5421230 w 6282474"/>
              <a:gd name="connsiteY351" fmla="*/ 784995 h 6208986"/>
              <a:gd name="connsiteX352" fmla="*/ 5433092 w 6282474"/>
              <a:gd name="connsiteY352" fmla="*/ 791691 h 6208986"/>
              <a:gd name="connsiteX353" fmla="*/ 5438896 w 6282474"/>
              <a:gd name="connsiteY353" fmla="*/ 776715 h 6208986"/>
              <a:gd name="connsiteX354" fmla="*/ 5463600 w 6282474"/>
              <a:gd name="connsiteY354" fmla="*/ 769805 h 6208986"/>
              <a:gd name="connsiteX355" fmla="*/ 5473363 w 6282474"/>
              <a:gd name="connsiteY355" fmla="*/ 757066 h 6208986"/>
              <a:gd name="connsiteX356" fmla="*/ 5468426 w 6282474"/>
              <a:gd name="connsiteY356" fmla="*/ 775151 h 6208986"/>
              <a:gd name="connsiteX357" fmla="*/ 5489180 w 6282474"/>
              <a:gd name="connsiteY357" fmla="*/ 766014 h 6208986"/>
              <a:gd name="connsiteX358" fmla="*/ 5499810 w 6282474"/>
              <a:gd name="connsiteY358" fmla="*/ 756358 h 6208986"/>
              <a:gd name="connsiteX359" fmla="*/ 5498566 w 6282474"/>
              <a:gd name="connsiteY359" fmla="*/ 740001 h 6208986"/>
              <a:gd name="connsiteX360" fmla="*/ 5507346 w 6282474"/>
              <a:gd name="connsiteY360" fmla="*/ 747583 h 6208986"/>
              <a:gd name="connsiteX361" fmla="*/ 5539586 w 6282474"/>
              <a:gd name="connsiteY361" fmla="*/ 731883 h 6208986"/>
              <a:gd name="connsiteX362" fmla="*/ 5536865 w 6282474"/>
              <a:gd name="connsiteY362" fmla="*/ 746009 h 6208986"/>
              <a:gd name="connsiteX363" fmla="*/ 5530205 w 6282474"/>
              <a:gd name="connsiteY363" fmla="*/ 757897 h 6208986"/>
              <a:gd name="connsiteX364" fmla="*/ 5506353 w 6282474"/>
              <a:gd name="connsiteY364" fmla="*/ 767900 h 6208986"/>
              <a:gd name="connsiteX365" fmla="*/ 5513028 w 6282474"/>
              <a:gd name="connsiteY365" fmla="*/ 756006 h 6208986"/>
              <a:gd name="connsiteX366" fmla="*/ 5494006 w 6282474"/>
              <a:gd name="connsiteY366" fmla="*/ 771339 h 6208986"/>
              <a:gd name="connsiteX367" fmla="*/ 5448532 w 6282474"/>
              <a:gd name="connsiteY367" fmla="*/ 787385 h 6208986"/>
              <a:gd name="connsiteX368" fmla="*/ 5447172 w 6282474"/>
              <a:gd name="connsiteY368" fmla="*/ 794453 h 6208986"/>
              <a:gd name="connsiteX369" fmla="*/ 5438769 w 6282474"/>
              <a:gd name="connsiteY369" fmla="*/ 800129 h 6208986"/>
              <a:gd name="connsiteX370" fmla="*/ 5437042 w 6282474"/>
              <a:gd name="connsiteY370" fmla="*/ 793928 h 6208986"/>
              <a:gd name="connsiteX371" fmla="*/ 5424195 w 6282474"/>
              <a:gd name="connsiteY371" fmla="*/ 807544 h 6208986"/>
              <a:gd name="connsiteX372" fmla="*/ 5413199 w 6282474"/>
              <a:gd name="connsiteY372" fmla="*/ 803936 h 6208986"/>
              <a:gd name="connsiteX373" fmla="*/ 5380949 w 6282474"/>
              <a:gd name="connsiteY373" fmla="*/ 819631 h 6208986"/>
              <a:gd name="connsiteX374" fmla="*/ 5383542 w 6282474"/>
              <a:gd name="connsiteY374" fmla="*/ 828920 h 6208986"/>
              <a:gd name="connsiteX375" fmla="*/ 5376011 w 6282474"/>
              <a:gd name="connsiteY375" fmla="*/ 837710 h 6208986"/>
              <a:gd name="connsiteX376" fmla="*/ 5357478 w 6282474"/>
              <a:gd name="connsiteY376" fmla="*/ 842887 h 6208986"/>
              <a:gd name="connsiteX377" fmla="*/ 5299158 w 6282474"/>
              <a:gd name="connsiteY377" fmla="*/ 872544 h 6208986"/>
              <a:gd name="connsiteX378" fmla="*/ 5295087 w 6282474"/>
              <a:gd name="connsiteY378" fmla="*/ 893716 h 6208986"/>
              <a:gd name="connsiteX379" fmla="*/ 5301757 w 6282474"/>
              <a:gd name="connsiteY379" fmla="*/ 881833 h 6208986"/>
              <a:gd name="connsiteX380" fmla="*/ 5309671 w 6282474"/>
              <a:gd name="connsiteY380" fmla="*/ 886317 h 6208986"/>
              <a:gd name="connsiteX381" fmla="*/ 5403313 w 6282474"/>
              <a:gd name="connsiteY381" fmla="*/ 840105 h 6208986"/>
              <a:gd name="connsiteX382" fmla="*/ 5387379 w 6282474"/>
              <a:gd name="connsiteY382" fmla="*/ 854577 h 6208986"/>
              <a:gd name="connsiteX383" fmla="*/ 5393066 w 6282474"/>
              <a:gd name="connsiteY383" fmla="*/ 863015 h 6208986"/>
              <a:gd name="connsiteX384" fmla="*/ 5388246 w 6282474"/>
              <a:gd name="connsiteY384" fmla="*/ 857675 h 6208986"/>
              <a:gd name="connsiteX385" fmla="*/ 5367868 w 6282474"/>
              <a:gd name="connsiteY385" fmla="*/ 880070 h 6208986"/>
              <a:gd name="connsiteX386" fmla="*/ 5370584 w 6282474"/>
              <a:gd name="connsiteY386" fmla="*/ 865960 h 6208986"/>
              <a:gd name="connsiteX387" fmla="*/ 5382936 w 6282474"/>
              <a:gd name="connsiteY387" fmla="*/ 862500 h 6208986"/>
              <a:gd name="connsiteX388" fmla="*/ 5377249 w 6282474"/>
              <a:gd name="connsiteY388" fmla="*/ 854067 h 6208986"/>
              <a:gd name="connsiteX389" fmla="*/ 5362176 w 6282474"/>
              <a:gd name="connsiteY389" fmla="*/ 871642 h 6208986"/>
              <a:gd name="connsiteX390" fmla="*/ 5355511 w 6282474"/>
              <a:gd name="connsiteY390" fmla="*/ 883525 h 6208986"/>
              <a:gd name="connsiteX391" fmla="*/ 5284345 w 6282474"/>
              <a:gd name="connsiteY391" fmla="*/ 926792 h 6208986"/>
              <a:gd name="connsiteX392" fmla="*/ 5286944 w 6282474"/>
              <a:gd name="connsiteY392" fmla="*/ 936082 h 6208986"/>
              <a:gd name="connsiteX393" fmla="*/ 5256014 w 6282474"/>
              <a:gd name="connsiteY393" fmla="*/ 941753 h 6208986"/>
              <a:gd name="connsiteX394" fmla="*/ 5266663 w 6282474"/>
              <a:gd name="connsiteY394" fmla="*/ 930762 h 6208986"/>
              <a:gd name="connsiteX395" fmla="*/ 5269767 w 6282474"/>
              <a:gd name="connsiteY395" fmla="*/ 934201 h 6208986"/>
              <a:gd name="connsiteX396" fmla="*/ 5278659 w 6282474"/>
              <a:gd name="connsiteY396" fmla="*/ 918354 h 6208986"/>
              <a:gd name="connsiteX397" fmla="*/ 5266663 w 6282474"/>
              <a:gd name="connsiteY397" fmla="*/ 930762 h 6208986"/>
              <a:gd name="connsiteX398" fmla="*/ 5264946 w 6282474"/>
              <a:gd name="connsiteY398" fmla="*/ 928871 h 6208986"/>
              <a:gd name="connsiteX399" fmla="*/ 5252100 w 6282474"/>
              <a:gd name="connsiteY399" fmla="*/ 942477 h 6208986"/>
              <a:gd name="connsiteX400" fmla="*/ 5256014 w 6282474"/>
              <a:gd name="connsiteY400" fmla="*/ 941753 h 6208986"/>
              <a:gd name="connsiteX401" fmla="*/ 5247657 w 6282474"/>
              <a:gd name="connsiteY401" fmla="*/ 950405 h 6208986"/>
              <a:gd name="connsiteX402" fmla="*/ 5227763 w 6282474"/>
              <a:gd name="connsiteY402" fmla="*/ 962635 h 6208986"/>
              <a:gd name="connsiteX403" fmla="*/ 5232701 w 6282474"/>
              <a:gd name="connsiteY403" fmla="*/ 944556 h 6208986"/>
              <a:gd name="connsiteX404" fmla="*/ 5214545 w 6282474"/>
              <a:gd name="connsiteY404" fmla="*/ 962987 h 6208986"/>
              <a:gd name="connsiteX405" fmla="*/ 5191941 w 6282474"/>
              <a:gd name="connsiteY405" fmla="*/ 989351 h 6208986"/>
              <a:gd name="connsiteX406" fmla="*/ 5190208 w 6282474"/>
              <a:gd name="connsiteY406" fmla="*/ 983160 h 6208986"/>
              <a:gd name="connsiteX407" fmla="*/ 5176481 w 6282474"/>
              <a:gd name="connsiteY407" fmla="*/ 993662 h 6208986"/>
              <a:gd name="connsiteX408" fmla="*/ 5161041 w 6282474"/>
              <a:gd name="connsiteY408" fmla="*/ 997978 h 6208986"/>
              <a:gd name="connsiteX409" fmla="*/ 5149927 w 6282474"/>
              <a:gd name="connsiteY409" fmla="*/ 1017785 h 6208986"/>
              <a:gd name="connsiteX410" fmla="*/ 5136704 w 6282474"/>
              <a:gd name="connsiteY410" fmla="*/ 1018142 h 6208986"/>
              <a:gd name="connsiteX411" fmla="*/ 5126946 w 6282474"/>
              <a:gd name="connsiteY411" fmla="*/ 1030881 h 6208986"/>
              <a:gd name="connsiteX412" fmla="*/ 5125223 w 6282474"/>
              <a:gd name="connsiteY412" fmla="*/ 1024690 h 6208986"/>
              <a:gd name="connsiteX413" fmla="*/ 5120770 w 6282474"/>
              <a:gd name="connsiteY413" fmla="*/ 1032614 h 6208986"/>
              <a:gd name="connsiteX414" fmla="*/ 5111506 w 6282474"/>
              <a:gd name="connsiteY414" fmla="*/ 1035192 h 6208986"/>
              <a:gd name="connsiteX415" fmla="*/ 5115093 w 6282474"/>
              <a:gd name="connsiteY415" fmla="*/ 1024180 h 6208986"/>
              <a:gd name="connsiteX416" fmla="*/ 5103969 w 6282474"/>
              <a:gd name="connsiteY416" fmla="*/ 1043987 h 6208986"/>
              <a:gd name="connsiteX417" fmla="*/ 5084076 w 6282474"/>
              <a:gd name="connsiteY417" fmla="*/ 1056222 h 6208986"/>
              <a:gd name="connsiteX418" fmla="*/ 5073080 w 6282474"/>
              <a:gd name="connsiteY418" fmla="*/ 1052614 h 6208986"/>
              <a:gd name="connsiteX419" fmla="*/ 5019091 w 6282474"/>
              <a:gd name="connsiteY419" fmla="*/ 1097761 h 6208986"/>
              <a:gd name="connsiteX420" fmla="*/ 5007229 w 6282474"/>
              <a:gd name="connsiteY420" fmla="*/ 1091050 h 6208986"/>
              <a:gd name="connsiteX421" fmla="*/ 4982892 w 6282474"/>
              <a:gd name="connsiteY421" fmla="*/ 1111214 h 6208986"/>
              <a:gd name="connsiteX422" fmla="*/ 4967824 w 6282474"/>
              <a:gd name="connsiteY422" fmla="*/ 1128789 h 6208986"/>
              <a:gd name="connsiteX423" fmla="*/ 4960782 w 6282474"/>
              <a:gd name="connsiteY423" fmla="*/ 1127413 h 6208986"/>
              <a:gd name="connsiteX424" fmla="*/ 4928037 w 6282474"/>
              <a:gd name="connsiteY424" fmla="*/ 1153263 h 6208986"/>
              <a:gd name="connsiteX425" fmla="*/ 4909392 w 6282474"/>
              <a:gd name="connsiteY425" fmla="*/ 1181860 h 6208986"/>
              <a:gd name="connsiteX426" fmla="*/ 4877137 w 6282474"/>
              <a:gd name="connsiteY426" fmla="*/ 1197555 h 6208986"/>
              <a:gd name="connsiteX427" fmla="*/ 4864785 w 6282474"/>
              <a:gd name="connsiteY427" fmla="*/ 1200994 h 6208986"/>
              <a:gd name="connsiteX428" fmla="*/ 4847979 w 6282474"/>
              <a:gd name="connsiteY428" fmla="*/ 1212378 h 6208986"/>
              <a:gd name="connsiteX429" fmla="*/ 4852423 w 6282474"/>
              <a:gd name="connsiteY429" fmla="*/ 1204444 h 6208986"/>
              <a:gd name="connsiteX430" fmla="*/ 4833080 w 6282474"/>
              <a:gd name="connsiteY430" fmla="*/ 1225708 h 6208986"/>
              <a:gd name="connsiteX431" fmla="*/ 4805104 w 6282474"/>
              <a:gd name="connsiteY431" fmla="*/ 1237708 h 6208986"/>
              <a:gd name="connsiteX432" fmla="*/ 4807698 w 6282474"/>
              <a:gd name="connsiteY432" fmla="*/ 1247013 h 6208986"/>
              <a:gd name="connsiteX433" fmla="*/ 4790898 w 6282474"/>
              <a:gd name="connsiteY433" fmla="*/ 1258387 h 6208986"/>
              <a:gd name="connsiteX434" fmla="*/ 4804987 w 6282474"/>
              <a:gd name="connsiteY434" fmla="*/ 1261138 h 6208986"/>
              <a:gd name="connsiteX435" fmla="*/ 4827979 w 6282474"/>
              <a:gd name="connsiteY435" fmla="*/ 1248027 h 6208986"/>
              <a:gd name="connsiteX436" fmla="*/ 4808947 w 6282474"/>
              <a:gd name="connsiteY436" fmla="*/ 1263365 h 6208986"/>
              <a:gd name="connsiteX437" fmla="*/ 4783371 w 6282474"/>
              <a:gd name="connsiteY437" fmla="*/ 1267177 h 6208986"/>
              <a:gd name="connsiteX438" fmla="*/ 4783743 w 6282474"/>
              <a:gd name="connsiteY438" fmla="*/ 1280425 h 6208986"/>
              <a:gd name="connsiteX439" fmla="*/ 4776696 w 6282474"/>
              <a:gd name="connsiteY439" fmla="*/ 1279055 h 6208986"/>
              <a:gd name="connsiteX440" fmla="*/ 4774480 w 6282474"/>
              <a:gd name="connsiteY440" fmla="*/ 1283009 h 6208986"/>
              <a:gd name="connsiteX441" fmla="*/ 4776324 w 6282474"/>
              <a:gd name="connsiteY441" fmla="*/ 1265785 h 6208986"/>
              <a:gd name="connsiteX442" fmla="*/ 4768416 w 6282474"/>
              <a:gd name="connsiteY442" fmla="*/ 1261322 h 6208986"/>
              <a:gd name="connsiteX443" fmla="*/ 4754219 w 6282474"/>
              <a:gd name="connsiteY443" fmla="*/ 1281990 h 6208986"/>
              <a:gd name="connsiteX444" fmla="*/ 4722336 w 6282474"/>
              <a:gd name="connsiteY444" fmla="*/ 1310938 h 6208986"/>
              <a:gd name="connsiteX445" fmla="*/ 4715778 w 6282474"/>
              <a:gd name="connsiteY445" fmla="*/ 1299407 h 6208986"/>
              <a:gd name="connsiteX446" fmla="*/ 4710840 w 6282474"/>
              <a:gd name="connsiteY446" fmla="*/ 1317491 h 6208986"/>
              <a:gd name="connsiteX447" fmla="*/ 4688735 w 6282474"/>
              <a:gd name="connsiteY447" fmla="*/ 1333695 h 6208986"/>
              <a:gd name="connsiteX448" fmla="*/ 4676872 w 6282474"/>
              <a:gd name="connsiteY448" fmla="*/ 1326984 h 6208986"/>
              <a:gd name="connsiteX449" fmla="*/ 4671068 w 6282474"/>
              <a:gd name="connsiteY449" fmla="*/ 1341965 h 6208986"/>
              <a:gd name="connsiteX450" fmla="*/ 4646349 w 6282474"/>
              <a:gd name="connsiteY450" fmla="*/ 1348870 h 6208986"/>
              <a:gd name="connsiteX451" fmla="*/ 4644999 w 6282474"/>
              <a:gd name="connsiteY451" fmla="*/ 1355933 h 6208986"/>
              <a:gd name="connsiteX452" fmla="*/ 4613992 w 6282474"/>
              <a:gd name="connsiteY452" fmla="*/ 1387974 h 6208986"/>
              <a:gd name="connsiteX453" fmla="*/ 4597197 w 6282474"/>
              <a:gd name="connsiteY453" fmla="*/ 1399348 h 6208986"/>
              <a:gd name="connsiteX454" fmla="*/ 4562720 w 6282474"/>
              <a:gd name="connsiteY454" fmla="*/ 1419002 h 6208986"/>
              <a:gd name="connsiteX455" fmla="*/ 4558266 w 6282474"/>
              <a:gd name="connsiteY455" fmla="*/ 1426920 h 6208986"/>
              <a:gd name="connsiteX456" fmla="*/ 4565313 w 6282474"/>
              <a:gd name="connsiteY456" fmla="*/ 1428306 h 6208986"/>
              <a:gd name="connsiteX457" fmla="*/ 4549379 w 6282474"/>
              <a:gd name="connsiteY457" fmla="*/ 1442768 h 6208986"/>
              <a:gd name="connsiteX458" fmla="*/ 4555183 w 6282474"/>
              <a:gd name="connsiteY458" fmla="*/ 1427786 h 6208986"/>
              <a:gd name="connsiteX459" fmla="*/ 4509220 w 6282474"/>
              <a:gd name="connsiteY459" fmla="*/ 1453983 h 6208986"/>
              <a:gd name="connsiteX460" fmla="*/ 4509592 w 6282474"/>
              <a:gd name="connsiteY460" fmla="*/ 1467252 h 6208986"/>
              <a:gd name="connsiteX461" fmla="*/ 4524670 w 6282474"/>
              <a:gd name="connsiteY461" fmla="*/ 1449672 h 6208986"/>
              <a:gd name="connsiteX462" fmla="*/ 4529002 w 6282474"/>
              <a:gd name="connsiteY462" fmla="*/ 1465168 h 6208986"/>
              <a:gd name="connsiteX463" fmla="*/ 4505139 w 6282474"/>
              <a:gd name="connsiteY463" fmla="*/ 1475171 h 6208986"/>
              <a:gd name="connsiteX464" fmla="*/ 4495508 w 6282474"/>
              <a:gd name="connsiteY464" fmla="*/ 1464511 h 6208986"/>
              <a:gd name="connsiteX465" fmla="*/ 4491926 w 6282474"/>
              <a:gd name="connsiteY465" fmla="*/ 1475522 h 6208986"/>
              <a:gd name="connsiteX466" fmla="*/ 4490193 w 6282474"/>
              <a:gd name="connsiteY466" fmla="*/ 1469326 h 6208986"/>
              <a:gd name="connsiteX467" fmla="*/ 4469816 w 6282474"/>
              <a:gd name="connsiteY467" fmla="*/ 1491722 h 6208986"/>
              <a:gd name="connsiteX468" fmla="*/ 4423858 w 6282474"/>
              <a:gd name="connsiteY468" fmla="*/ 1517928 h 6208986"/>
              <a:gd name="connsiteX469" fmla="*/ 4425580 w 6282474"/>
              <a:gd name="connsiteY469" fmla="*/ 1524125 h 6208986"/>
              <a:gd name="connsiteX470" fmla="*/ 4411868 w 6282474"/>
              <a:gd name="connsiteY470" fmla="*/ 1534627 h 6208986"/>
              <a:gd name="connsiteX471" fmla="*/ 4384438 w 6282474"/>
              <a:gd name="connsiteY471" fmla="*/ 1555657 h 6208986"/>
              <a:gd name="connsiteX472" fmla="*/ 4374318 w 6282474"/>
              <a:gd name="connsiteY472" fmla="*/ 1555152 h 6208986"/>
              <a:gd name="connsiteX473" fmla="*/ 4387164 w 6282474"/>
              <a:gd name="connsiteY473" fmla="*/ 1541537 h 6208986"/>
              <a:gd name="connsiteX474" fmla="*/ 4353548 w 6282474"/>
              <a:gd name="connsiteY474" fmla="*/ 1564289 h 6208986"/>
              <a:gd name="connsiteX475" fmla="*/ 4370359 w 6282474"/>
              <a:gd name="connsiteY475" fmla="*/ 1552915 h 6208986"/>
              <a:gd name="connsiteX476" fmla="*/ 4326501 w 6282474"/>
              <a:gd name="connsiteY476" fmla="*/ 1598577 h 6208986"/>
              <a:gd name="connsiteX477" fmla="*/ 4333548 w 6282474"/>
              <a:gd name="connsiteY477" fmla="*/ 1599938 h 6208986"/>
              <a:gd name="connsiteX478" fmla="*/ 4329966 w 6282474"/>
              <a:gd name="connsiteY478" fmla="*/ 1610965 h 6208986"/>
              <a:gd name="connsiteX479" fmla="*/ 4318103 w 6282474"/>
              <a:gd name="connsiteY479" fmla="*/ 1604259 h 6208986"/>
              <a:gd name="connsiteX480" fmla="*/ 4293766 w 6282474"/>
              <a:gd name="connsiteY480" fmla="*/ 1624423 h 6208986"/>
              <a:gd name="connsiteX481" fmla="*/ 4315387 w 6282474"/>
              <a:gd name="connsiteY481" fmla="*/ 1618379 h 6208986"/>
              <a:gd name="connsiteX482" fmla="*/ 4300319 w 6282474"/>
              <a:gd name="connsiteY482" fmla="*/ 1635949 h 6208986"/>
              <a:gd name="connsiteX483" fmla="*/ 4281409 w 6282474"/>
              <a:gd name="connsiteY483" fmla="*/ 1627872 h 6208986"/>
              <a:gd name="connsiteX484" fmla="*/ 4259177 w 6282474"/>
              <a:gd name="connsiteY484" fmla="*/ 1667491 h 6208986"/>
              <a:gd name="connsiteX485" fmla="*/ 4278688 w 6282474"/>
              <a:gd name="connsiteY485" fmla="*/ 1641992 h 6208986"/>
              <a:gd name="connsiteX486" fmla="*/ 4275982 w 6282474"/>
              <a:gd name="connsiteY486" fmla="*/ 1656107 h 6208986"/>
              <a:gd name="connsiteX487" fmla="*/ 4239711 w 6282474"/>
              <a:gd name="connsiteY487" fmla="*/ 1682676 h 6208986"/>
              <a:gd name="connsiteX488" fmla="*/ 4236698 w 6282474"/>
              <a:gd name="connsiteY488" fmla="*/ 1681689 h 6208986"/>
              <a:gd name="connsiteX489" fmla="*/ 4239288 w 6282474"/>
              <a:gd name="connsiteY489" fmla="*/ 1679726 h 6208986"/>
              <a:gd name="connsiteX490" fmla="*/ 4233607 w 6282474"/>
              <a:gd name="connsiteY490" fmla="*/ 1671292 h 6208986"/>
              <a:gd name="connsiteX491" fmla="*/ 4247808 w 6282474"/>
              <a:gd name="connsiteY491" fmla="*/ 1650619 h 6208986"/>
              <a:gd name="connsiteX492" fmla="*/ 4227915 w 6282474"/>
              <a:gd name="connsiteY492" fmla="*/ 1662859 h 6208986"/>
              <a:gd name="connsiteX493" fmla="*/ 4222116 w 6282474"/>
              <a:gd name="connsiteY493" fmla="*/ 1677840 h 6208986"/>
              <a:gd name="connsiteX494" fmla="*/ 4216424 w 6282474"/>
              <a:gd name="connsiteY494" fmla="*/ 1669402 h 6208986"/>
              <a:gd name="connsiteX495" fmla="*/ 4210620 w 6282474"/>
              <a:gd name="connsiteY495" fmla="*/ 1684393 h 6208986"/>
              <a:gd name="connsiteX496" fmla="*/ 4229148 w 6282474"/>
              <a:gd name="connsiteY496" fmla="*/ 1679216 h 6208986"/>
              <a:gd name="connsiteX497" fmla="*/ 4210126 w 6282474"/>
              <a:gd name="connsiteY497" fmla="*/ 1694554 h 6208986"/>
              <a:gd name="connsiteX498" fmla="*/ 4205667 w 6282474"/>
              <a:gd name="connsiteY498" fmla="*/ 1702473 h 6208986"/>
              <a:gd name="connsiteX499" fmla="*/ 4222488 w 6282474"/>
              <a:gd name="connsiteY499" fmla="*/ 1691099 h 6208986"/>
              <a:gd name="connsiteX500" fmla="*/ 4216669 w 6282474"/>
              <a:gd name="connsiteY500" fmla="*/ 1706075 h 6208986"/>
              <a:gd name="connsiteX501" fmla="*/ 4241882 w 6282474"/>
              <a:gd name="connsiteY501" fmla="*/ 1689015 h 6208986"/>
              <a:gd name="connsiteX502" fmla="*/ 4243615 w 6282474"/>
              <a:gd name="connsiteY502" fmla="*/ 1695211 h 6208986"/>
              <a:gd name="connsiteX503" fmla="*/ 4246326 w 6282474"/>
              <a:gd name="connsiteY503" fmla="*/ 1681096 h 6208986"/>
              <a:gd name="connsiteX504" fmla="*/ 4271534 w 6282474"/>
              <a:gd name="connsiteY504" fmla="*/ 1664036 h 6208986"/>
              <a:gd name="connsiteX505" fmla="*/ 4279931 w 6282474"/>
              <a:gd name="connsiteY505" fmla="*/ 1658354 h 6208986"/>
              <a:gd name="connsiteX506" fmla="*/ 4283880 w 6282474"/>
              <a:gd name="connsiteY506" fmla="*/ 1660586 h 6208986"/>
              <a:gd name="connsiteX507" fmla="*/ 4293644 w 6282474"/>
              <a:gd name="connsiteY507" fmla="*/ 1647827 h 6208986"/>
              <a:gd name="connsiteX508" fmla="*/ 4317986 w 6282474"/>
              <a:gd name="connsiteY508" fmla="*/ 1627668 h 6208986"/>
              <a:gd name="connsiteX509" fmla="*/ 4328977 w 6282474"/>
              <a:gd name="connsiteY509" fmla="*/ 1631281 h 6208986"/>
              <a:gd name="connsiteX510" fmla="*/ 4367526 w 6282474"/>
              <a:gd name="connsiteY510" fmla="*/ 1590445 h 6208986"/>
              <a:gd name="connsiteX511" fmla="*/ 4381243 w 6282474"/>
              <a:gd name="connsiteY511" fmla="*/ 1579948 h 6208986"/>
              <a:gd name="connsiteX512" fmla="*/ 4397549 w 6282474"/>
              <a:gd name="connsiteY512" fmla="*/ 1578725 h 6208986"/>
              <a:gd name="connsiteX513" fmla="*/ 4433372 w 6282474"/>
              <a:gd name="connsiteY513" fmla="*/ 1552013 h 6208986"/>
              <a:gd name="connsiteX514" fmla="*/ 4431639 w 6282474"/>
              <a:gd name="connsiteY514" fmla="*/ 1545812 h 6208986"/>
              <a:gd name="connsiteX515" fmla="*/ 4456852 w 6282474"/>
              <a:gd name="connsiteY515" fmla="*/ 1528752 h 6208986"/>
              <a:gd name="connsiteX516" fmla="*/ 4456358 w 6282474"/>
              <a:gd name="connsiteY516" fmla="*/ 1538907 h 6208986"/>
              <a:gd name="connsiteX517" fmla="*/ 4512563 w 6282474"/>
              <a:gd name="connsiteY517" fmla="*/ 1489795 h 6208986"/>
              <a:gd name="connsiteX518" fmla="*/ 4506876 w 6282474"/>
              <a:gd name="connsiteY518" fmla="*/ 1481377 h 6208986"/>
              <a:gd name="connsiteX519" fmla="*/ 4529868 w 6282474"/>
              <a:gd name="connsiteY519" fmla="*/ 1468266 h 6208986"/>
              <a:gd name="connsiteX520" fmla="*/ 4527147 w 6282474"/>
              <a:gd name="connsiteY520" fmla="*/ 1482386 h 6208986"/>
              <a:gd name="connsiteX521" fmla="*/ 4630186 w 6282474"/>
              <a:gd name="connsiteY521" fmla="*/ 1410186 h 6208986"/>
              <a:gd name="connsiteX522" fmla="*/ 4620428 w 6282474"/>
              <a:gd name="connsiteY522" fmla="*/ 1422925 h 6208986"/>
              <a:gd name="connsiteX523" fmla="*/ 4630558 w 6282474"/>
              <a:gd name="connsiteY523" fmla="*/ 1423440 h 6208986"/>
              <a:gd name="connsiteX524" fmla="*/ 4653529 w 6282474"/>
              <a:gd name="connsiteY524" fmla="*/ 1410339 h 6208986"/>
              <a:gd name="connsiteX525" fmla="*/ 4656245 w 6282474"/>
              <a:gd name="connsiteY525" fmla="*/ 1396214 h 6208986"/>
              <a:gd name="connsiteX526" fmla="*/ 4674788 w 6282474"/>
              <a:gd name="connsiteY526" fmla="*/ 1391037 h 6208986"/>
              <a:gd name="connsiteX527" fmla="*/ 4673056 w 6282474"/>
              <a:gd name="connsiteY527" fmla="*/ 1384840 h 6208986"/>
              <a:gd name="connsiteX528" fmla="*/ 4695166 w 6282474"/>
              <a:gd name="connsiteY528" fmla="*/ 1368641 h 6208986"/>
              <a:gd name="connsiteX529" fmla="*/ 4685413 w 6282474"/>
              <a:gd name="connsiteY529" fmla="*/ 1381391 h 6208986"/>
              <a:gd name="connsiteX530" fmla="*/ 4703451 w 6282474"/>
              <a:gd name="connsiteY530" fmla="*/ 1386374 h 6208986"/>
              <a:gd name="connsiteX531" fmla="*/ 4703079 w 6282474"/>
              <a:gd name="connsiteY531" fmla="*/ 1373120 h 6208986"/>
              <a:gd name="connsiteX532" fmla="*/ 4748171 w 6282474"/>
              <a:gd name="connsiteY532" fmla="*/ 1343815 h 6208986"/>
              <a:gd name="connsiteX533" fmla="*/ 4756207 w 6282474"/>
              <a:gd name="connsiteY533" fmla="*/ 1324870 h 6208986"/>
              <a:gd name="connsiteX534" fmla="*/ 4764976 w 6282474"/>
              <a:gd name="connsiteY534" fmla="*/ 1332437 h 6208986"/>
              <a:gd name="connsiteX535" fmla="*/ 4781405 w 6282474"/>
              <a:gd name="connsiteY535" fmla="*/ 1307804 h 6208986"/>
              <a:gd name="connsiteX536" fmla="*/ 4771269 w 6282474"/>
              <a:gd name="connsiteY536" fmla="*/ 1307300 h 6208986"/>
              <a:gd name="connsiteX537" fmla="*/ 4777945 w 6282474"/>
              <a:gd name="connsiteY537" fmla="*/ 1295406 h 6208986"/>
              <a:gd name="connsiteX538" fmla="*/ 4798694 w 6282474"/>
              <a:gd name="connsiteY538" fmla="*/ 1286270 h 6208986"/>
              <a:gd name="connsiteX539" fmla="*/ 4788070 w 6282474"/>
              <a:gd name="connsiteY539" fmla="*/ 1295916 h 6208986"/>
              <a:gd name="connsiteX540" fmla="*/ 4786709 w 6282474"/>
              <a:gd name="connsiteY540" fmla="*/ 1302989 h 6208986"/>
              <a:gd name="connsiteX541" fmla="*/ 4808335 w 6282474"/>
              <a:gd name="connsiteY541" fmla="*/ 1296940 h 6208986"/>
              <a:gd name="connsiteX542" fmla="*/ 4803887 w 6282474"/>
              <a:gd name="connsiteY542" fmla="*/ 1304859 h 6208986"/>
              <a:gd name="connsiteX543" fmla="*/ 4837992 w 6282474"/>
              <a:gd name="connsiteY543" fmla="*/ 1271956 h 6208986"/>
              <a:gd name="connsiteX544" fmla="*/ 4841452 w 6282474"/>
              <a:gd name="connsiteY544" fmla="*/ 1284359 h 6208986"/>
              <a:gd name="connsiteX545" fmla="*/ 4861534 w 6282474"/>
              <a:gd name="connsiteY545" fmla="*/ 1260929 h 6208986"/>
              <a:gd name="connsiteX546" fmla="*/ 4883939 w 6282474"/>
              <a:gd name="connsiteY546" fmla="*/ 1245754 h 6208986"/>
              <a:gd name="connsiteX547" fmla="*/ 4897168 w 6282474"/>
              <a:gd name="connsiteY547" fmla="*/ 1245403 h 6208986"/>
              <a:gd name="connsiteX548" fmla="*/ 4902966 w 6282474"/>
              <a:gd name="connsiteY548" fmla="*/ 1230411 h 6208986"/>
              <a:gd name="connsiteX549" fmla="*/ 4912235 w 6282474"/>
              <a:gd name="connsiteY549" fmla="*/ 1227828 h 6208986"/>
              <a:gd name="connsiteX550" fmla="*/ 4917056 w 6282474"/>
              <a:gd name="connsiteY550" fmla="*/ 1233163 h 6208986"/>
              <a:gd name="connsiteX551" fmla="*/ 4965730 w 6282474"/>
              <a:gd name="connsiteY551" fmla="*/ 1192841 h 6208986"/>
              <a:gd name="connsiteX552" fmla="*/ 4969195 w 6282474"/>
              <a:gd name="connsiteY552" fmla="*/ 1205239 h 6208986"/>
              <a:gd name="connsiteX553" fmla="*/ 4984599 w 6282474"/>
              <a:gd name="connsiteY553" fmla="*/ 1189600 h 6208986"/>
              <a:gd name="connsiteX554" fmla="*/ 5002806 w 6282474"/>
              <a:gd name="connsiteY554" fmla="*/ 1182487 h 6208986"/>
              <a:gd name="connsiteX555" fmla="*/ 4994031 w 6282474"/>
              <a:gd name="connsiteY555" fmla="*/ 1174925 h 6208986"/>
              <a:gd name="connsiteX556" fmla="*/ 5026286 w 6282474"/>
              <a:gd name="connsiteY556" fmla="*/ 1156305 h 6208986"/>
              <a:gd name="connsiteX557" fmla="*/ 5041655 w 6282474"/>
              <a:gd name="connsiteY557" fmla="*/ 1141768 h 6208986"/>
              <a:gd name="connsiteX558" fmla="*/ 5046847 w 6282474"/>
              <a:gd name="connsiteY558" fmla="*/ 1143464 h 6208986"/>
              <a:gd name="connsiteX559" fmla="*/ 5052345 w 6282474"/>
              <a:gd name="connsiteY559" fmla="*/ 1145263 h 6208986"/>
              <a:gd name="connsiteX560" fmla="*/ 5116454 w 6282474"/>
              <a:gd name="connsiteY560" fmla="*/ 1100625 h 6208986"/>
              <a:gd name="connsiteX561" fmla="*/ 5121274 w 6282474"/>
              <a:gd name="connsiteY561" fmla="*/ 1105965 h 6208986"/>
              <a:gd name="connsiteX562" fmla="*/ 5138579 w 6282474"/>
              <a:gd name="connsiteY562" fmla="*/ 1084431 h 6208986"/>
              <a:gd name="connsiteX563" fmla="*/ 5140317 w 6282474"/>
              <a:gd name="connsiteY563" fmla="*/ 1090622 h 6208986"/>
              <a:gd name="connsiteX564" fmla="*/ 5189846 w 6282474"/>
              <a:gd name="connsiteY564" fmla="*/ 1053414 h 6208986"/>
              <a:gd name="connsiteX565" fmla="*/ 5191569 w 6282474"/>
              <a:gd name="connsiteY565" fmla="*/ 1059605 h 6208986"/>
              <a:gd name="connsiteX566" fmla="*/ 5240625 w 6282474"/>
              <a:gd name="connsiteY566" fmla="*/ 1032537 h 6208986"/>
              <a:gd name="connsiteX567" fmla="*/ 5240141 w 6282474"/>
              <a:gd name="connsiteY567" fmla="*/ 1042703 h 6208986"/>
              <a:gd name="connsiteX568" fmla="*/ 5256941 w 6282474"/>
              <a:gd name="connsiteY568" fmla="*/ 1031329 h 6208986"/>
              <a:gd name="connsiteX569" fmla="*/ 5257425 w 6282474"/>
              <a:gd name="connsiteY569" fmla="*/ 1021164 h 6208986"/>
              <a:gd name="connsiteX570" fmla="*/ 5272875 w 6282474"/>
              <a:gd name="connsiteY570" fmla="*/ 1016853 h 6208986"/>
              <a:gd name="connsiteX571" fmla="*/ 5264967 w 6282474"/>
              <a:gd name="connsiteY571" fmla="*/ 1012389 h 6208986"/>
              <a:gd name="connsiteX572" fmla="*/ 5291902 w 6282474"/>
              <a:gd name="connsiteY572" fmla="*/ 1001515 h 6208986"/>
              <a:gd name="connsiteX573" fmla="*/ 5283994 w 6282474"/>
              <a:gd name="connsiteY573" fmla="*/ 997041 h 6208986"/>
              <a:gd name="connsiteX574" fmla="*/ 5317966 w 6282474"/>
              <a:gd name="connsiteY574" fmla="*/ 987558 h 6208986"/>
              <a:gd name="connsiteX575" fmla="*/ 5332051 w 6282474"/>
              <a:gd name="connsiteY575" fmla="*/ 990294 h 6208986"/>
              <a:gd name="connsiteX576" fmla="*/ 5357259 w 6282474"/>
              <a:gd name="connsiteY576" fmla="*/ 973239 h 6208986"/>
              <a:gd name="connsiteX577" fmla="*/ 5358986 w 6282474"/>
              <a:gd name="connsiteY577" fmla="*/ 979430 h 6208986"/>
              <a:gd name="connsiteX578" fmla="*/ 5379751 w 6282474"/>
              <a:gd name="connsiteY578" fmla="*/ 970294 h 6208986"/>
              <a:gd name="connsiteX579" fmla="*/ 5371466 w 6282474"/>
              <a:gd name="connsiteY579" fmla="*/ 952561 h 6208986"/>
              <a:gd name="connsiteX580" fmla="*/ 5401489 w 6282474"/>
              <a:gd name="connsiteY580" fmla="*/ 940836 h 6208986"/>
              <a:gd name="connsiteX581" fmla="*/ 5495137 w 6282474"/>
              <a:gd name="connsiteY581" fmla="*/ 894633 h 6208986"/>
              <a:gd name="connsiteX582" fmla="*/ 5538017 w 6282474"/>
              <a:gd name="connsiteY582" fmla="*/ 869293 h 6208986"/>
              <a:gd name="connsiteX583" fmla="*/ 5584836 w 6282474"/>
              <a:gd name="connsiteY583" fmla="*/ 846194 h 6208986"/>
              <a:gd name="connsiteX584" fmla="*/ 5568035 w 6282474"/>
              <a:gd name="connsiteY584" fmla="*/ 857568 h 6208986"/>
              <a:gd name="connsiteX585" fmla="*/ 5567536 w 6282474"/>
              <a:gd name="connsiteY585" fmla="*/ 867728 h 6208986"/>
              <a:gd name="connsiteX586" fmla="*/ 5575939 w 6282474"/>
              <a:gd name="connsiteY586" fmla="*/ 862047 h 6208986"/>
              <a:gd name="connsiteX587" fmla="*/ 5580382 w 6282474"/>
              <a:gd name="connsiteY587" fmla="*/ 854113 h 6208986"/>
              <a:gd name="connsiteX588" fmla="*/ 5588301 w 6282474"/>
              <a:gd name="connsiteY588" fmla="*/ 858592 h 6208986"/>
              <a:gd name="connsiteX589" fmla="*/ 5599792 w 6282474"/>
              <a:gd name="connsiteY589" fmla="*/ 852049 h 6208986"/>
              <a:gd name="connsiteX590" fmla="*/ 5598044 w 6282474"/>
              <a:gd name="connsiteY590" fmla="*/ 845843 h 6208986"/>
              <a:gd name="connsiteX591" fmla="*/ 5580005 w 6282474"/>
              <a:gd name="connsiteY591" fmla="*/ 840859 h 6208986"/>
              <a:gd name="connsiteX592" fmla="*/ 5594584 w 6282474"/>
              <a:gd name="connsiteY592" fmla="*/ 833445 h 6208986"/>
              <a:gd name="connsiteX593" fmla="*/ 5594100 w 6282474"/>
              <a:gd name="connsiteY593" fmla="*/ 843601 h 6208986"/>
              <a:gd name="connsiteX594" fmla="*/ 5640063 w 6282474"/>
              <a:gd name="connsiteY594" fmla="*/ 817404 h 6208986"/>
              <a:gd name="connsiteX595" fmla="*/ 5649326 w 6282474"/>
              <a:gd name="connsiteY595" fmla="*/ 814815 h 6208986"/>
              <a:gd name="connsiteX596" fmla="*/ 5664766 w 6282474"/>
              <a:gd name="connsiteY596" fmla="*/ 810499 h 6208986"/>
              <a:gd name="connsiteX597" fmla="*/ 5646616 w 6282474"/>
              <a:gd name="connsiteY597" fmla="*/ 828935 h 6208986"/>
              <a:gd name="connsiteX598" fmla="*/ 5684176 w 6282474"/>
              <a:gd name="connsiteY598" fmla="*/ 808420 h 6208986"/>
              <a:gd name="connsiteX599" fmla="*/ 5706663 w 6282474"/>
              <a:gd name="connsiteY599" fmla="*/ 805485 h 6208986"/>
              <a:gd name="connsiteX600" fmla="*/ 5704813 w 6282474"/>
              <a:gd name="connsiteY600" fmla="*/ 822703 h 6208986"/>
              <a:gd name="connsiteX601" fmla="*/ 5726928 w 6282474"/>
              <a:gd name="connsiteY601" fmla="*/ 806499 h 6208986"/>
              <a:gd name="connsiteX602" fmla="*/ 5729644 w 6282474"/>
              <a:gd name="connsiteY602" fmla="*/ 792374 h 6208986"/>
              <a:gd name="connsiteX603" fmla="*/ 5749899 w 6282474"/>
              <a:gd name="connsiteY603" fmla="*/ 793408 h 6208986"/>
              <a:gd name="connsiteX604" fmla="*/ 5750276 w 6282474"/>
              <a:gd name="connsiteY604" fmla="*/ 806657 h 6208986"/>
              <a:gd name="connsiteX605" fmla="*/ 5733471 w 6282474"/>
              <a:gd name="connsiteY605" fmla="*/ 818036 h 6208986"/>
              <a:gd name="connsiteX606" fmla="*/ 5673424 w 6282474"/>
              <a:gd name="connsiteY606" fmla="*/ 841496 h 6208986"/>
              <a:gd name="connsiteX607" fmla="*/ 5642911 w 6282474"/>
              <a:gd name="connsiteY607" fmla="*/ 863372 h 6208986"/>
              <a:gd name="connsiteX608" fmla="*/ 5644644 w 6282474"/>
              <a:gd name="connsiteY608" fmla="*/ 869573 h 6208986"/>
              <a:gd name="connsiteX609" fmla="*/ 5626111 w 6282474"/>
              <a:gd name="connsiteY609" fmla="*/ 874745 h 6208986"/>
              <a:gd name="connsiteX610" fmla="*/ 5619568 w 6282474"/>
              <a:gd name="connsiteY610" fmla="*/ 863219 h 6208986"/>
              <a:gd name="connsiteX611" fmla="*/ 5614253 w 6282474"/>
              <a:gd name="connsiteY611" fmla="*/ 868044 h 6208986"/>
              <a:gd name="connsiteX612" fmla="*/ 5613270 w 6282474"/>
              <a:gd name="connsiteY612" fmla="*/ 888361 h 6208986"/>
              <a:gd name="connsiteX613" fmla="*/ 5596459 w 6282474"/>
              <a:gd name="connsiteY613" fmla="*/ 899734 h 6208986"/>
              <a:gd name="connsiteX614" fmla="*/ 5592602 w 6282474"/>
              <a:gd name="connsiteY614" fmla="*/ 895474 h 6208986"/>
              <a:gd name="connsiteX615" fmla="*/ 5600036 w 6282474"/>
              <a:gd name="connsiteY615" fmla="*/ 888717 h 6208986"/>
              <a:gd name="connsiteX616" fmla="*/ 5591267 w 6282474"/>
              <a:gd name="connsiteY616" fmla="*/ 881140 h 6208986"/>
              <a:gd name="connsiteX617" fmla="*/ 5570023 w 6282474"/>
              <a:gd name="connsiteY617" fmla="*/ 900448 h 6208986"/>
              <a:gd name="connsiteX618" fmla="*/ 5555439 w 6282474"/>
              <a:gd name="connsiteY618" fmla="*/ 907852 h 6208986"/>
              <a:gd name="connsiteX619" fmla="*/ 5541355 w 6282474"/>
              <a:gd name="connsiteY619" fmla="*/ 905110 h 6208986"/>
              <a:gd name="connsiteX620" fmla="*/ 5532463 w 6282474"/>
              <a:gd name="connsiteY620" fmla="*/ 920958 h 6208986"/>
              <a:gd name="connsiteX621" fmla="*/ 5518373 w 6282474"/>
              <a:gd name="connsiteY621" fmla="*/ 918206 h 6208986"/>
              <a:gd name="connsiteX622" fmla="*/ 5522705 w 6282474"/>
              <a:gd name="connsiteY622" fmla="*/ 933702 h 6208986"/>
              <a:gd name="connsiteX623" fmla="*/ 5501573 w 6282474"/>
              <a:gd name="connsiteY623" fmla="*/ 929590 h 6208986"/>
              <a:gd name="connsiteX624" fmla="*/ 5489583 w 6282474"/>
              <a:gd name="connsiteY624" fmla="*/ 946288 h 6208986"/>
              <a:gd name="connsiteX625" fmla="*/ 5511214 w 6282474"/>
              <a:gd name="connsiteY625" fmla="*/ 940250 h 6208986"/>
              <a:gd name="connsiteX626" fmla="*/ 5475876 w 6282474"/>
              <a:gd name="connsiteY626" fmla="*/ 956800 h 6208986"/>
              <a:gd name="connsiteX627" fmla="*/ 5443997 w 6282474"/>
              <a:gd name="connsiteY627" fmla="*/ 985749 h 6208986"/>
              <a:gd name="connsiteX628" fmla="*/ 5483667 w 6282474"/>
              <a:gd name="connsiteY628" fmla="*/ 984699 h 6208986"/>
              <a:gd name="connsiteX629" fmla="*/ 5494296 w 6282474"/>
              <a:gd name="connsiteY629" fmla="*/ 975043 h 6208986"/>
              <a:gd name="connsiteX630" fmla="*/ 5489471 w 6282474"/>
              <a:gd name="connsiteY630" fmla="*/ 969718 h 6208986"/>
              <a:gd name="connsiteX631" fmla="*/ 5506765 w 6282474"/>
              <a:gd name="connsiteY631" fmla="*/ 948179 h 6208986"/>
              <a:gd name="connsiteX632" fmla="*/ 5507137 w 6282474"/>
              <a:gd name="connsiteY632" fmla="*/ 961448 h 6208986"/>
              <a:gd name="connsiteX633" fmla="*/ 5515540 w 6282474"/>
              <a:gd name="connsiteY633" fmla="*/ 955751 h 6208986"/>
              <a:gd name="connsiteX634" fmla="*/ 5523077 w 6282474"/>
              <a:gd name="connsiteY634" fmla="*/ 946961 h 6208986"/>
              <a:gd name="connsiteX635" fmla="*/ 5541615 w 6282474"/>
              <a:gd name="connsiteY635" fmla="*/ 941778 h 6208986"/>
              <a:gd name="connsiteX636" fmla="*/ 5529630 w 6282474"/>
              <a:gd name="connsiteY636" fmla="*/ 958497 h 6208986"/>
              <a:gd name="connsiteX637" fmla="*/ 5541987 w 6282474"/>
              <a:gd name="connsiteY637" fmla="*/ 955048 h 6208986"/>
              <a:gd name="connsiteX638" fmla="*/ 5547790 w 6282474"/>
              <a:gd name="connsiteY638" fmla="*/ 940056 h 6208986"/>
              <a:gd name="connsiteX639" fmla="*/ 5540748 w 6282474"/>
              <a:gd name="connsiteY639" fmla="*/ 938690 h 6208986"/>
              <a:gd name="connsiteX640" fmla="*/ 5579164 w 6282474"/>
              <a:gd name="connsiteY640" fmla="*/ 921268 h 6208986"/>
              <a:gd name="connsiteX641" fmla="*/ 5584551 w 6282474"/>
              <a:gd name="connsiteY641" fmla="*/ 916453 h 6208986"/>
              <a:gd name="connsiteX642" fmla="*/ 5598558 w 6282474"/>
              <a:gd name="connsiteY642" fmla="*/ 919200 h 6208986"/>
              <a:gd name="connsiteX643" fmla="*/ 5616872 w 6282474"/>
              <a:gd name="connsiteY643" fmla="*/ 902567 h 6208986"/>
              <a:gd name="connsiteX644" fmla="*/ 5627543 w 6282474"/>
              <a:gd name="connsiteY644" fmla="*/ 897737 h 6208986"/>
              <a:gd name="connsiteX645" fmla="*/ 5653800 w 6282474"/>
              <a:gd name="connsiteY645" fmla="*/ 890409 h 6208986"/>
              <a:gd name="connsiteX646" fmla="*/ 5652440 w 6282474"/>
              <a:gd name="connsiteY646" fmla="*/ 897462 h 6208986"/>
              <a:gd name="connsiteX647" fmla="*/ 5662570 w 6282474"/>
              <a:gd name="connsiteY647" fmla="*/ 897971 h 6208986"/>
              <a:gd name="connsiteX648" fmla="*/ 5672323 w 6282474"/>
              <a:gd name="connsiteY648" fmla="*/ 885232 h 6208986"/>
              <a:gd name="connsiteX649" fmla="*/ 5665281 w 6282474"/>
              <a:gd name="connsiteY649" fmla="*/ 883856 h 6208986"/>
              <a:gd name="connsiteX650" fmla="*/ 5693083 w 6282474"/>
              <a:gd name="connsiteY650" fmla="*/ 876090 h 6208986"/>
              <a:gd name="connsiteX651" fmla="*/ 5691717 w 6282474"/>
              <a:gd name="connsiteY651" fmla="*/ 883148 h 6208986"/>
              <a:gd name="connsiteX652" fmla="*/ 5706800 w 6282474"/>
              <a:gd name="connsiteY652" fmla="*/ 865578 h 6208986"/>
              <a:gd name="connsiteX653" fmla="*/ 5739423 w 6282474"/>
              <a:gd name="connsiteY653" fmla="*/ 863147 h 6208986"/>
              <a:gd name="connsiteX654" fmla="*/ 5764126 w 6282474"/>
              <a:gd name="connsiteY654" fmla="*/ 856248 h 6208986"/>
              <a:gd name="connsiteX655" fmla="*/ 5765859 w 6282474"/>
              <a:gd name="connsiteY655" fmla="*/ 862444 h 6208986"/>
              <a:gd name="connsiteX656" fmla="*/ 5780432 w 6282474"/>
              <a:gd name="connsiteY656" fmla="*/ 855030 h 6208986"/>
              <a:gd name="connsiteX657" fmla="*/ 5791439 w 6282474"/>
              <a:gd name="connsiteY657" fmla="*/ 858633 h 6208986"/>
              <a:gd name="connsiteX658" fmla="*/ 5806884 w 6282474"/>
              <a:gd name="connsiteY658" fmla="*/ 854322 h 6208986"/>
              <a:gd name="connsiteX659" fmla="*/ 5793666 w 6282474"/>
              <a:gd name="connsiteY659" fmla="*/ 854673 h 6208986"/>
              <a:gd name="connsiteX660" fmla="*/ 5800326 w 6282474"/>
              <a:gd name="connsiteY660" fmla="*/ 842785 h 6208986"/>
              <a:gd name="connsiteX661" fmla="*/ 5811817 w 6282474"/>
              <a:gd name="connsiteY661" fmla="*/ 836237 h 6208986"/>
              <a:gd name="connsiteX662" fmla="*/ 5822818 w 6282474"/>
              <a:gd name="connsiteY662" fmla="*/ 839855 h 6208986"/>
              <a:gd name="connsiteX663" fmla="*/ 5805151 w 6282474"/>
              <a:gd name="connsiteY663" fmla="*/ 848125 h 6208986"/>
              <a:gd name="connsiteX664" fmla="*/ 5824061 w 6282474"/>
              <a:gd name="connsiteY664" fmla="*/ 856217 h 6208986"/>
              <a:gd name="connsiteX665" fmla="*/ 5850126 w 6282474"/>
              <a:gd name="connsiteY665" fmla="*/ 842245 h 6208986"/>
              <a:gd name="connsiteX666" fmla="*/ 5840373 w 6282474"/>
              <a:gd name="connsiteY666" fmla="*/ 854989 h 6208986"/>
              <a:gd name="connsiteX667" fmla="*/ 5816520 w 6282474"/>
              <a:gd name="connsiteY667" fmla="*/ 864992 h 6208986"/>
              <a:gd name="connsiteX668" fmla="*/ 5817386 w 6282474"/>
              <a:gd name="connsiteY668" fmla="*/ 868090 h 6208986"/>
              <a:gd name="connsiteX669" fmla="*/ 5786863 w 6282474"/>
              <a:gd name="connsiteY669" fmla="*/ 889976 h 6208986"/>
              <a:gd name="connsiteX670" fmla="*/ 5775867 w 6282474"/>
              <a:gd name="connsiteY670" fmla="*/ 886368 h 6208986"/>
              <a:gd name="connsiteX671" fmla="*/ 5764361 w 6282474"/>
              <a:gd name="connsiteY671" fmla="*/ 892544 h 6208986"/>
              <a:gd name="connsiteX672" fmla="*/ 5763148 w 6282474"/>
              <a:gd name="connsiteY672" fmla="*/ 876569 h 6208986"/>
              <a:gd name="connsiteX673" fmla="*/ 5756468 w 6282474"/>
              <a:gd name="connsiteY673" fmla="*/ 888442 h 6208986"/>
              <a:gd name="connsiteX674" fmla="*/ 5738816 w 6282474"/>
              <a:gd name="connsiteY674" fmla="*/ 896733 h 6208986"/>
              <a:gd name="connsiteX675" fmla="*/ 5730898 w 6282474"/>
              <a:gd name="connsiteY675" fmla="*/ 892249 h 6208986"/>
              <a:gd name="connsiteX676" fmla="*/ 5715830 w 6282474"/>
              <a:gd name="connsiteY676" fmla="*/ 909819 h 6208986"/>
              <a:gd name="connsiteX677" fmla="*/ 5716212 w 6282474"/>
              <a:gd name="connsiteY677" fmla="*/ 923083 h 6208986"/>
              <a:gd name="connsiteX678" fmla="*/ 5683951 w 6282474"/>
              <a:gd name="connsiteY678" fmla="*/ 938762 h 6208986"/>
              <a:gd name="connsiteX679" fmla="*/ 5688400 w 6282474"/>
              <a:gd name="connsiteY679" fmla="*/ 930848 h 6208986"/>
              <a:gd name="connsiteX680" fmla="*/ 5665413 w 6282474"/>
              <a:gd name="connsiteY680" fmla="*/ 943944 h 6208986"/>
              <a:gd name="connsiteX681" fmla="*/ 5634534 w 6282474"/>
              <a:gd name="connsiteY681" fmla="*/ 952576 h 6208986"/>
              <a:gd name="connsiteX682" fmla="*/ 5622661 w 6282474"/>
              <a:gd name="connsiteY682" fmla="*/ 945870 h 6208986"/>
              <a:gd name="connsiteX683" fmla="*/ 5611547 w 6282474"/>
              <a:gd name="connsiteY683" fmla="*/ 965677 h 6208986"/>
              <a:gd name="connsiteX684" fmla="*/ 5599201 w 6282474"/>
              <a:gd name="connsiteY684" fmla="*/ 969127 h 6208986"/>
              <a:gd name="connsiteX685" fmla="*/ 5597458 w 6282474"/>
              <a:gd name="connsiteY685" fmla="*/ 962930 h 6208986"/>
              <a:gd name="connsiteX686" fmla="*/ 5589937 w 6282474"/>
              <a:gd name="connsiteY686" fmla="*/ 971720 h 6208986"/>
              <a:gd name="connsiteX687" fmla="*/ 5581157 w 6282474"/>
              <a:gd name="connsiteY687" fmla="*/ 964148 h 6208986"/>
              <a:gd name="connsiteX688" fmla="*/ 5563001 w 6282474"/>
              <a:gd name="connsiteY688" fmla="*/ 982584 h 6208986"/>
              <a:gd name="connsiteX689" fmla="*/ 5584617 w 6282474"/>
              <a:gd name="connsiteY689" fmla="*/ 976546 h 6208986"/>
              <a:gd name="connsiteX690" fmla="*/ 5543964 w 6282474"/>
              <a:gd name="connsiteY690" fmla="*/ 997912 h 6208986"/>
              <a:gd name="connsiteX691" fmla="*/ 5597840 w 6282474"/>
              <a:gd name="connsiteY691" fmla="*/ 976194 h 6208986"/>
              <a:gd name="connsiteX692" fmla="*/ 5590793 w 6282474"/>
              <a:gd name="connsiteY692" fmla="*/ 974814 h 6208986"/>
              <a:gd name="connsiteX693" fmla="*/ 5607109 w 6282474"/>
              <a:gd name="connsiteY693" fmla="*/ 973601 h 6208986"/>
              <a:gd name="connsiteX694" fmla="*/ 5606610 w 6282474"/>
              <a:gd name="connsiteY694" fmla="*/ 983762 h 6208986"/>
              <a:gd name="connsiteX695" fmla="*/ 5556703 w 6282474"/>
              <a:gd name="connsiteY695" fmla="*/ 1007726 h 6208986"/>
              <a:gd name="connsiteX696" fmla="*/ 5548295 w 6282474"/>
              <a:gd name="connsiteY696" fmla="*/ 1013408 h 6208986"/>
              <a:gd name="connsiteX697" fmla="*/ 5542603 w 6282474"/>
              <a:gd name="connsiteY697" fmla="*/ 1004985 h 6208986"/>
              <a:gd name="connsiteX698" fmla="*/ 5524942 w 6282474"/>
              <a:gd name="connsiteY698" fmla="*/ 1013255 h 6208986"/>
              <a:gd name="connsiteX699" fmla="*/ 5539026 w 6282474"/>
              <a:gd name="connsiteY699" fmla="*/ 1015997 h 6208986"/>
              <a:gd name="connsiteX700" fmla="*/ 5526674 w 6282474"/>
              <a:gd name="connsiteY700" fmla="*/ 1019451 h 6208986"/>
              <a:gd name="connsiteX701" fmla="*/ 5517782 w 6282474"/>
              <a:gd name="connsiteY701" fmla="*/ 1035299 h 6208986"/>
              <a:gd name="connsiteX702" fmla="*/ 5523464 w 6282474"/>
              <a:gd name="connsiteY702" fmla="*/ 1043732 h 6208986"/>
              <a:gd name="connsiteX703" fmla="*/ 5513711 w 6282474"/>
              <a:gd name="connsiteY703" fmla="*/ 1056476 h 6208986"/>
              <a:gd name="connsiteX704" fmla="*/ 5507153 w 6282474"/>
              <a:gd name="connsiteY704" fmla="*/ 1044950 h 6208986"/>
              <a:gd name="connsiteX705" fmla="*/ 5485048 w 6282474"/>
              <a:gd name="connsiteY705" fmla="*/ 1061144 h 6208986"/>
              <a:gd name="connsiteX706" fmla="*/ 5485542 w 6282474"/>
              <a:gd name="connsiteY706" fmla="*/ 1050994 h 6208986"/>
              <a:gd name="connsiteX707" fmla="*/ 5469221 w 6282474"/>
              <a:gd name="connsiteY707" fmla="*/ 1052201 h 6208986"/>
              <a:gd name="connsiteX708" fmla="*/ 5450683 w 6282474"/>
              <a:gd name="connsiteY708" fmla="*/ 1057378 h 6208986"/>
              <a:gd name="connsiteX709" fmla="*/ 5445745 w 6282474"/>
              <a:gd name="connsiteY709" fmla="*/ 1075468 h 6208986"/>
              <a:gd name="connsiteX710" fmla="*/ 5430805 w 6282474"/>
              <a:gd name="connsiteY710" fmla="*/ 1069623 h 6208986"/>
              <a:gd name="connsiteX711" fmla="*/ 5413505 w 6282474"/>
              <a:gd name="connsiteY711" fmla="*/ 1091158 h 6208986"/>
              <a:gd name="connsiteX712" fmla="*/ 5397189 w 6282474"/>
              <a:gd name="connsiteY712" fmla="*/ 1092365 h 6208986"/>
              <a:gd name="connsiteX713" fmla="*/ 5443039 w 6282474"/>
              <a:gd name="connsiteY713" fmla="*/ 1089588 h 6208986"/>
              <a:gd name="connsiteX714" fmla="*/ 5409066 w 6282474"/>
              <a:gd name="connsiteY714" fmla="*/ 1099071 h 6208986"/>
              <a:gd name="connsiteX715" fmla="*/ 5417719 w 6282474"/>
              <a:gd name="connsiteY715" fmla="*/ 1130063 h 6208986"/>
              <a:gd name="connsiteX716" fmla="*/ 5372617 w 6282474"/>
              <a:gd name="connsiteY716" fmla="*/ 1159363 h 6208986"/>
              <a:gd name="connsiteX717" fmla="*/ 5386819 w 6282474"/>
              <a:gd name="connsiteY717" fmla="*/ 1138695 h 6208986"/>
              <a:gd name="connsiteX718" fmla="*/ 5333829 w 6282474"/>
              <a:gd name="connsiteY718" fmla="*/ 1163521 h 6208986"/>
              <a:gd name="connsiteX719" fmla="*/ 5275999 w 6282474"/>
              <a:gd name="connsiteY719" fmla="*/ 1183017 h 6208986"/>
              <a:gd name="connsiteX720" fmla="*/ 5268462 w 6282474"/>
              <a:gd name="connsiteY720" fmla="*/ 1191797 h 6208986"/>
              <a:gd name="connsiteX721" fmla="*/ 5255249 w 6282474"/>
              <a:gd name="connsiteY721" fmla="*/ 1192148 h 6208986"/>
              <a:gd name="connsiteX722" fmla="*/ 5190753 w 6282474"/>
              <a:gd name="connsiteY722" fmla="*/ 1223537 h 6208986"/>
              <a:gd name="connsiteX723" fmla="*/ 5198662 w 6282474"/>
              <a:gd name="connsiteY723" fmla="*/ 1228001 h 6208986"/>
              <a:gd name="connsiteX724" fmla="*/ 5187166 w 6282474"/>
              <a:gd name="connsiteY724" fmla="*/ 1234549 h 6208986"/>
              <a:gd name="connsiteX725" fmla="*/ 5185439 w 6282474"/>
              <a:gd name="connsiteY725" fmla="*/ 1228353 h 6208986"/>
              <a:gd name="connsiteX726" fmla="*/ 5165545 w 6282474"/>
              <a:gd name="connsiteY726" fmla="*/ 1240598 h 6208986"/>
              <a:gd name="connsiteX727" fmla="*/ 5150967 w 6282474"/>
              <a:gd name="connsiteY727" fmla="*/ 1248002 h 6208986"/>
              <a:gd name="connsiteX728" fmla="*/ 5160720 w 6282474"/>
              <a:gd name="connsiteY728" fmla="*/ 1235257 h 6208986"/>
              <a:gd name="connsiteX729" fmla="*/ 5133789 w 6282474"/>
              <a:gd name="connsiteY729" fmla="*/ 1246121 h 6208986"/>
              <a:gd name="connsiteX730" fmla="*/ 5138115 w 6282474"/>
              <a:gd name="connsiteY730" fmla="*/ 1261612 h 6208986"/>
              <a:gd name="connsiteX731" fmla="*/ 5102410 w 6282474"/>
              <a:gd name="connsiteY731" fmla="*/ 1264909 h 6208986"/>
              <a:gd name="connsiteX732" fmla="*/ 5112545 w 6282474"/>
              <a:gd name="connsiteY732" fmla="*/ 1265419 h 6208986"/>
              <a:gd name="connsiteX733" fmla="*/ 5075357 w 6282474"/>
              <a:gd name="connsiteY733" fmla="*/ 1299192 h 6208986"/>
              <a:gd name="connsiteX734" fmla="*/ 5030755 w 6282474"/>
              <a:gd name="connsiteY734" fmla="*/ 1318332 h 6208986"/>
              <a:gd name="connsiteX735" fmla="*/ 5017919 w 6282474"/>
              <a:gd name="connsiteY735" fmla="*/ 1331937 h 6208986"/>
              <a:gd name="connsiteX736" fmla="*/ 5024956 w 6282474"/>
              <a:gd name="connsiteY736" fmla="*/ 1333323 h 6208986"/>
              <a:gd name="connsiteX737" fmla="*/ 4985169 w 6282474"/>
              <a:gd name="connsiteY737" fmla="*/ 1357782 h 6208986"/>
              <a:gd name="connsiteX738" fmla="*/ 5006413 w 6282474"/>
              <a:gd name="connsiteY738" fmla="*/ 1338495 h 6208986"/>
              <a:gd name="connsiteX739" fmla="*/ 4958728 w 6282474"/>
              <a:gd name="connsiteY739" fmla="*/ 1358496 h 6208986"/>
              <a:gd name="connsiteX740" fmla="*/ 4914488 w 6282474"/>
              <a:gd name="connsiteY740" fmla="*/ 1390899 h 6208986"/>
              <a:gd name="connsiteX741" fmla="*/ 4892877 w 6282474"/>
              <a:gd name="connsiteY741" fmla="*/ 1396932 h 6208986"/>
              <a:gd name="connsiteX742" fmla="*/ 4895588 w 6282474"/>
              <a:gd name="connsiteY742" fmla="*/ 1382812 h 6208986"/>
              <a:gd name="connsiteX743" fmla="*/ 4887185 w 6282474"/>
              <a:gd name="connsiteY743" fmla="*/ 1388509 h 6208986"/>
              <a:gd name="connsiteX744" fmla="*/ 4883613 w 6282474"/>
              <a:gd name="connsiteY744" fmla="*/ 1399516 h 6208986"/>
              <a:gd name="connsiteX745" fmla="*/ 4877926 w 6282474"/>
              <a:gd name="connsiteY745" fmla="*/ 1391093 h 6208986"/>
              <a:gd name="connsiteX746" fmla="*/ 4862853 w 6282474"/>
              <a:gd name="connsiteY746" fmla="*/ 1408657 h 6208986"/>
              <a:gd name="connsiteX747" fmla="*/ 4857172 w 6282474"/>
              <a:gd name="connsiteY747" fmla="*/ 1400229 h 6208986"/>
              <a:gd name="connsiteX748" fmla="*/ 4854451 w 6282474"/>
              <a:gd name="connsiteY748" fmla="*/ 1414354 h 6208986"/>
              <a:gd name="connsiteX749" fmla="*/ 4842960 w 6282474"/>
              <a:gd name="connsiteY749" fmla="*/ 1420902 h 6208986"/>
              <a:gd name="connsiteX750" fmla="*/ 4843454 w 6282474"/>
              <a:gd name="connsiteY750" fmla="*/ 1410736 h 6208986"/>
              <a:gd name="connsiteX751" fmla="*/ 4829248 w 6282474"/>
              <a:gd name="connsiteY751" fmla="*/ 1431409 h 6208986"/>
              <a:gd name="connsiteX752" fmla="*/ 4846425 w 6282474"/>
              <a:gd name="connsiteY752" fmla="*/ 1433295 h 6208986"/>
              <a:gd name="connsiteX753" fmla="*/ 4804982 w 6282474"/>
              <a:gd name="connsiteY753" fmla="*/ 1461357 h 6208986"/>
              <a:gd name="connsiteX754" fmla="*/ 4795647 w 6282474"/>
              <a:gd name="connsiteY754" fmla="*/ 1454162 h 6208986"/>
              <a:gd name="connsiteX755" fmla="*/ 4775748 w 6282474"/>
              <a:gd name="connsiteY755" fmla="*/ 1466401 h 6208986"/>
              <a:gd name="connsiteX756" fmla="*/ 4790709 w 6282474"/>
              <a:gd name="connsiteY756" fmla="*/ 1472246 h 6208986"/>
              <a:gd name="connsiteX757" fmla="*/ 4773527 w 6282474"/>
              <a:gd name="connsiteY757" fmla="*/ 1470371 h 6208986"/>
              <a:gd name="connsiteX758" fmla="*/ 4768589 w 6282474"/>
              <a:gd name="connsiteY758" fmla="*/ 1488445 h 6208986"/>
              <a:gd name="connsiteX759" fmla="*/ 4733261 w 6282474"/>
              <a:gd name="connsiteY759" fmla="*/ 1504996 h 6208986"/>
              <a:gd name="connsiteX760" fmla="*/ 4738565 w 6282474"/>
              <a:gd name="connsiteY760" fmla="*/ 1500170 h 6208986"/>
              <a:gd name="connsiteX761" fmla="*/ 4733745 w 6282474"/>
              <a:gd name="connsiteY761" fmla="*/ 1494830 h 6208986"/>
              <a:gd name="connsiteX762" fmla="*/ 4703604 w 6282474"/>
              <a:gd name="connsiteY762" fmla="*/ 1529985 h 6208986"/>
              <a:gd name="connsiteX763" fmla="*/ 4692608 w 6282474"/>
              <a:gd name="connsiteY763" fmla="*/ 1526372 h 6208986"/>
              <a:gd name="connsiteX764" fmla="*/ 4679757 w 6282474"/>
              <a:gd name="connsiteY764" fmla="*/ 1539977 h 6208986"/>
              <a:gd name="connsiteX765" fmla="*/ 4667899 w 6282474"/>
              <a:gd name="connsiteY765" fmla="*/ 1533282 h 6208986"/>
              <a:gd name="connsiteX766" fmla="*/ 4651955 w 6282474"/>
              <a:gd name="connsiteY766" fmla="*/ 1547743 h 6208986"/>
              <a:gd name="connsiteX767" fmla="*/ 4644148 w 6282474"/>
              <a:gd name="connsiteY767" fmla="*/ 1545180 h 6208986"/>
              <a:gd name="connsiteX768" fmla="*/ 4698412 w 6282474"/>
              <a:gd name="connsiteY768" fmla="*/ 1511391 h 6208986"/>
              <a:gd name="connsiteX769" fmla="*/ 4694942 w 6282474"/>
              <a:gd name="connsiteY769" fmla="*/ 1498993 h 6208986"/>
              <a:gd name="connsiteX770" fmla="*/ 4625024 w 6282474"/>
              <a:gd name="connsiteY770" fmla="*/ 1558612 h 6208986"/>
              <a:gd name="connsiteX771" fmla="*/ 4614889 w 6282474"/>
              <a:gd name="connsiteY771" fmla="*/ 1558103 h 6208986"/>
              <a:gd name="connsiteX772" fmla="*/ 4595862 w 6282474"/>
              <a:gd name="connsiteY772" fmla="*/ 1573435 h 6208986"/>
              <a:gd name="connsiteX773" fmla="*/ 4593151 w 6282474"/>
              <a:gd name="connsiteY773" fmla="*/ 1587561 h 6208986"/>
              <a:gd name="connsiteX774" fmla="*/ 4609085 w 6282474"/>
              <a:gd name="connsiteY774" fmla="*/ 1573084 h 6208986"/>
              <a:gd name="connsiteX775" fmla="*/ 4602048 w 6282474"/>
              <a:gd name="connsiteY775" fmla="*/ 1571708 h 6208986"/>
              <a:gd name="connsiteX776" fmla="*/ 4619714 w 6282474"/>
              <a:gd name="connsiteY776" fmla="*/ 1563438 h 6208986"/>
              <a:gd name="connsiteX777" fmla="*/ 4624041 w 6282474"/>
              <a:gd name="connsiteY777" fmla="*/ 1578934 h 6208986"/>
              <a:gd name="connsiteX778" fmla="*/ 4613900 w 6282474"/>
              <a:gd name="connsiteY778" fmla="*/ 1578419 h 6208986"/>
              <a:gd name="connsiteX779" fmla="*/ 4591306 w 6282474"/>
              <a:gd name="connsiteY779" fmla="*/ 1604784 h 6208986"/>
              <a:gd name="connsiteX780" fmla="*/ 4582903 w 6282474"/>
              <a:gd name="connsiteY780" fmla="*/ 1610471 h 6208986"/>
              <a:gd name="connsiteX781" fmla="*/ 4569685 w 6282474"/>
              <a:gd name="connsiteY781" fmla="*/ 1610822 h 6208986"/>
              <a:gd name="connsiteX782" fmla="*/ 4574506 w 6282474"/>
              <a:gd name="connsiteY782" fmla="*/ 1616162 h 6208986"/>
              <a:gd name="connsiteX783" fmla="*/ 4549298 w 6282474"/>
              <a:gd name="connsiteY783" fmla="*/ 1633223 h 6208986"/>
              <a:gd name="connsiteX784" fmla="*/ 4547932 w 6282474"/>
              <a:gd name="connsiteY784" fmla="*/ 1640280 h 6208986"/>
              <a:gd name="connsiteX785" fmla="*/ 4574006 w 6282474"/>
              <a:gd name="connsiteY785" fmla="*/ 1626323 h 6208986"/>
              <a:gd name="connsiteX786" fmla="*/ 4550531 w 6282474"/>
              <a:gd name="connsiteY786" fmla="*/ 1649580 h 6208986"/>
              <a:gd name="connsiteX787" fmla="*/ 4544839 w 6282474"/>
              <a:gd name="connsiteY787" fmla="*/ 1641141 h 6208986"/>
              <a:gd name="connsiteX788" fmla="*/ 4537308 w 6282474"/>
              <a:gd name="connsiteY788" fmla="*/ 1649921 h 6208986"/>
              <a:gd name="connsiteX789" fmla="*/ 4546087 w 6282474"/>
              <a:gd name="connsiteY789" fmla="*/ 1657503 h 6208986"/>
              <a:gd name="connsiteX790" fmla="*/ 4564248 w 6282474"/>
              <a:gd name="connsiteY790" fmla="*/ 1639057 h 6208986"/>
              <a:gd name="connsiteX791" fmla="*/ 4580554 w 6282474"/>
              <a:gd name="connsiteY791" fmla="*/ 1637839 h 6208986"/>
              <a:gd name="connsiteX792" fmla="*/ 4612428 w 6282474"/>
              <a:gd name="connsiteY792" fmla="*/ 1608901 h 6208986"/>
              <a:gd name="connsiteX793" fmla="*/ 4611938 w 6282474"/>
              <a:gd name="connsiteY793" fmla="*/ 1619062 h 6208986"/>
              <a:gd name="connsiteX794" fmla="*/ 4623052 w 6282474"/>
              <a:gd name="connsiteY794" fmla="*/ 1599250 h 6208986"/>
              <a:gd name="connsiteX795" fmla="*/ 4624290 w 6282474"/>
              <a:gd name="connsiteY795" fmla="*/ 1615607 h 6208986"/>
              <a:gd name="connsiteX796" fmla="*/ 4631450 w 6282474"/>
              <a:gd name="connsiteY796" fmla="*/ 1593568 h 6208986"/>
              <a:gd name="connsiteX797" fmla="*/ 4637998 w 6282474"/>
              <a:gd name="connsiteY797" fmla="*/ 1605095 h 6208986"/>
              <a:gd name="connsiteX798" fmla="*/ 4642951 w 6282474"/>
              <a:gd name="connsiteY798" fmla="*/ 1587000 h 6208986"/>
              <a:gd name="connsiteX799" fmla="*/ 4659746 w 6282474"/>
              <a:gd name="connsiteY799" fmla="*/ 1575642 h 6208986"/>
              <a:gd name="connsiteX800" fmla="*/ 4668149 w 6282474"/>
              <a:gd name="connsiteY800" fmla="*/ 1569950 h 6208986"/>
              <a:gd name="connsiteX801" fmla="*/ 4681367 w 6282474"/>
              <a:gd name="connsiteY801" fmla="*/ 1569604 h 6208986"/>
              <a:gd name="connsiteX802" fmla="*/ 4677912 w 6282474"/>
              <a:gd name="connsiteY802" fmla="*/ 1557196 h 6208986"/>
              <a:gd name="connsiteX803" fmla="*/ 4698666 w 6282474"/>
              <a:gd name="connsiteY803" fmla="*/ 1548069 h 6208986"/>
              <a:gd name="connsiteX804" fmla="*/ 4684949 w 6282474"/>
              <a:gd name="connsiteY804" fmla="*/ 1558571 h 6208986"/>
              <a:gd name="connsiteX805" fmla="*/ 4725108 w 6282474"/>
              <a:gd name="connsiteY805" fmla="*/ 1547356 h 6208986"/>
              <a:gd name="connsiteX806" fmla="*/ 4748578 w 6282474"/>
              <a:gd name="connsiteY806" fmla="*/ 1524094 h 6208986"/>
              <a:gd name="connsiteX807" fmla="*/ 4729556 w 6282474"/>
              <a:gd name="connsiteY807" fmla="*/ 1539432 h 6208986"/>
              <a:gd name="connsiteX808" fmla="*/ 4719421 w 6282474"/>
              <a:gd name="connsiteY808" fmla="*/ 1538928 h 6208986"/>
              <a:gd name="connsiteX809" fmla="*/ 4723875 w 6282474"/>
              <a:gd name="connsiteY809" fmla="*/ 1530999 h 6208986"/>
              <a:gd name="connsiteX810" fmla="*/ 4750800 w 6282474"/>
              <a:gd name="connsiteY810" fmla="*/ 1520135 h 6208986"/>
              <a:gd name="connsiteX811" fmla="*/ 4759580 w 6282474"/>
              <a:gd name="connsiteY811" fmla="*/ 1527707 h 6208986"/>
              <a:gd name="connsiteX812" fmla="*/ 4787005 w 6282474"/>
              <a:gd name="connsiteY812" fmla="*/ 1506677 h 6208986"/>
              <a:gd name="connsiteX813" fmla="*/ 4791947 w 6282474"/>
              <a:gd name="connsiteY813" fmla="*/ 1488603 h 6208986"/>
              <a:gd name="connsiteX814" fmla="*/ 4797257 w 6282474"/>
              <a:gd name="connsiteY814" fmla="*/ 1483777 h 6208986"/>
              <a:gd name="connsiteX815" fmla="*/ 4809120 w 6282474"/>
              <a:gd name="connsiteY815" fmla="*/ 1490483 h 6208986"/>
              <a:gd name="connsiteX816" fmla="*/ 4811841 w 6282474"/>
              <a:gd name="connsiteY816" fmla="*/ 1476368 h 6208986"/>
              <a:gd name="connsiteX817" fmla="*/ 4838766 w 6282474"/>
              <a:gd name="connsiteY817" fmla="*/ 1465494 h 6208986"/>
              <a:gd name="connsiteX818" fmla="*/ 4856433 w 6282474"/>
              <a:gd name="connsiteY818" fmla="*/ 1457224 h 6208986"/>
              <a:gd name="connsiteX819" fmla="*/ 4845808 w 6282474"/>
              <a:gd name="connsiteY819" fmla="*/ 1466875 h 6208986"/>
              <a:gd name="connsiteX820" fmla="*/ 4866563 w 6282474"/>
              <a:gd name="connsiteY820" fmla="*/ 1457728 h 6208986"/>
              <a:gd name="connsiteX821" fmla="*/ 4864346 w 6282474"/>
              <a:gd name="connsiteY821" fmla="*/ 1461698 h 6208986"/>
              <a:gd name="connsiteX822" fmla="*/ 4865401 w 6282474"/>
              <a:gd name="connsiteY822" fmla="*/ 1465484 h 6208986"/>
              <a:gd name="connsiteX823" fmla="*/ 4861743 w 6282474"/>
              <a:gd name="connsiteY823" fmla="*/ 1469102 h 6208986"/>
              <a:gd name="connsiteX824" fmla="*/ 4853722 w 6282474"/>
              <a:gd name="connsiteY824" fmla="*/ 1471344 h 6208986"/>
              <a:gd name="connsiteX825" fmla="*/ 4852356 w 6282474"/>
              <a:gd name="connsiteY825" fmla="*/ 1478407 h 6208986"/>
              <a:gd name="connsiteX826" fmla="*/ 4861743 w 6282474"/>
              <a:gd name="connsiteY826" fmla="*/ 1469102 h 6208986"/>
              <a:gd name="connsiteX827" fmla="*/ 4866074 w 6282474"/>
              <a:gd name="connsiteY827" fmla="*/ 1467894 h 6208986"/>
              <a:gd name="connsiteX828" fmla="*/ 4865401 w 6282474"/>
              <a:gd name="connsiteY828" fmla="*/ 1465484 h 6208986"/>
              <a:gd name="connsiteX829" fmla="*/ 4875837 w 6282474"/>
              <a:gd name="connsiteY829" fmla="*/ 1455145 h 6208986"/>
              <a:gd name="connsiteX830" fmla="*/ 4911660 w 6282474"/>
              <a:gd name="connsiteY830" fmla="*/ 1428423 h 6208986"/>
              <a:gd name="connsiteX831" fmla="*/ 4905978 w 6282474"/>
              <a:gd name="connsiteY831" fmla="*/ 1420000 h 6208986"/>
              <a:gd name="connsiteX832" fmla="*/ 4923645 w 6282474"/>
              <a:gd name="connsiteY832" fmla="*/ 1411730 h 6208986"/>
              <a:gd name="connsiteX833" fmla="*/ 4921795 w 6282474"/>
              <a:gd name="connsiteY833" fmla="*/ 1428948 h 6208986"/>
              <a:gd name="connsiteX834" fmla="*/ 4962937 w 6282474"/>
              <a:gd name="connsiteY834" fmla="*/ 1397406 h 6208986"/>
              <a:gd name="connsiteX835" fmla="*/ 5016798 w 6282474"/>
              <a:gd name="connsiteY835" fmla="*/ 1375678 h 6208986"/>
              <a:gd name="connsiteX836" fmla="*/ 5015438 w 6282474"/>
              <a:gd name="connsiteY836" fmla="*/ 1382741 h 6208986"/>
              <a:gd name="connsiteX837" fmla="*/ 5029542 w 6282474"/>
              <a:gd name="connsiteY837" fmla="*/ 1385482 h 6208986"/>
              <a:gd name="connsiteX838" fmla="*/ 5022974 w 6282474"/>
              <a:gd name="connsiteY838" fmla="*/ 1373956 h 6208986"/>
              <a:gd name="connsiteX839" fmla="*/ 5050414 w 6282474"/>
              <a:gd name="connsiteY839" fmla="*/ 1352926 h 6208986"/>
              <a:gd name="connsiteX840" fmla="*/ 5042506 w 6282474"/>
              <a:gd name="connsiteY840" fmla="*/ 1348457 h 6208986"/>
              <a:gd name="connsiteX841" fmla="*/ 5053492 w 6282474"/>
              <a:gd name="connsiteY841" fmla="*/ 1352065 h 6208986"/>
              <a:gd name="connsiteX842" fmla="*/ 5091057 w 6282474"/>
              <a:gd name="connsiteY842" fmla="*/ 1331555 h 6208986"/>
              <a:gd name="connsiteX843" fmla="*/ 5095011 w 6282474"/>
              <a:gd name="connsiteY843" fmla="*/ 1333787 h 6208986"/>
              <a:gd name="connsiteX844" fmla="*/ 5092785 w 6282474"/>
              <a:gd name="connsiteY844" fmla="*/ 1337746 h 6208986"/>
              <a:gd name="connsiteX845" fmla="*/ 5096708 w 6282474"/>
              <a:gd name="connsiteY845" fmla="*/ 1334750 h 6208986"/>
              <a:gd name="connsiteX846" fmla="*/ 5102920 w 6282474"/>
              <a:gd name="connsiteY846" fmla="*/ 1338266 h 6208986"/>
              <a:gd name="connsiteX847" fmla="*/ 5089207 w 6282474"/>
              <a:gd name="connsiteY847" fmla="*/ 1348778 h 6208986"/>
              <a:gd name="connsiteX848" fmla="*/ 5114416 w 6282474"/>
              <a:gd name="connsiteY848" fmla="*/ 1331708 h 6208986"/>
              <a:gd name="connsiteX849" fmla="*/ 5106502 w 6282474"/>
              <a:gd name="connsiteY849" fmla="*/ 1327244 h 6208986"/>
              <a:gd name="connsiteX850" fmla="*/ 5096708 w 6282474"/>
              <a:gd name="connsiteY850" fmla="*/ 1334750 h 6208986"/>
              <a:gd name="connsiteX851" fmla="*/ 5095011 w 6282474"/>
              <a:gd name="connsiteY851" fmla="*/ 1333787 h 6208986"/>
              <a:gd name="connsiteX852" fmla="*/ 5099455 w 6282474"/>
              <a:gd name="connsiteY852" fmla="*/ 1325868 h 6208986"/>
              <a:gd name="connsiteX853" fmla="*/ 5152949 w 6282474"/>
              <a:gd name="connsiteY853" fmla="*/ 1290871 h 6208986"/>
              <a:gd name="connsiteX854" fmla="*/ 5170126 w 6282474"/>
              <a:gd name="connsiteY854" fmla="*/ 1292767 h 6208986"/>
              <a:gd name="connsiteX855" fmla="*/ 5172353 w 6282474"/>
              <a:gd name="connsiteY855" fmla="*/ 1288792 h 6208986"/>
              <a:gd name="connsiteX856" fmla="*/ 5175930 w 6282474"/>
              <a:gd name="connsiteY856" fmla="*/ 1277786 h 6208986"/>
              <a:gd name="connsiteX857" fmla="*/ 5224120 w 6282474"/>
              <a:gd name="connsiteY857" fmla="*/ 1247614 h 6208986"/>
              <a:gd name="connsiteX858" fmla="*/ 5229801 w 6282474"/>
              <a:gd name="connsiteY858" fmla="*/ 1256048 h 6208986"/>
              <a:gd name="connsiteX859" fmla="*/ 5239065 w 6282474"/>
              <a:gd name="connsiteY859" fmla="*/ 1253459 h 6208986"/>
              <a:gd name="connsiteX860" fmla="*/ 5253644 w 6282474"/>
              <a:gd name="connsiteY860" fmla="*/ 1246045 h 6208986"/>
              <a:gd name="connsiteX861" fmla="*/ 5254999 w 6282474"/>
              <a:gd name="connsiteY861" fmla="*/ 1238987 h 6208986"/>
              <a:gd name="connsiteX862" fmla="*/ 5270449 w 6282474"/>
              <a:gd name="connsiteY862" fmla="*/ 1234671 h 6208986"/>
              <a:gd name="connsiteX863" fmla="*/ 5272182 w 6282474"/>
              <a:gd name="connsiteY863" fmla="*/ 1240863 h 6208986"/>
              <a:gd name="connsiteX864" fmla="*/ 5282812 w 6282474"/>
              <a:gd name="connsiteY864" fmla="*/ 1231222 h 6208986"/>
              <a:gd name="connsiteX865" fmla="*/ 5270449 w 6282474"/>
              <a:gd name="connsiteY865" fmla="*/ 1234671 h 6208986"/>
              <a:gd name="connsiteX866" fmla="*/ 5286389 w 6282474"/>
              <a:gd name="connsiteY866" fmla="*/ 1220200 h 6208986"/>
              <a:gd name="connsiteX867" fmla="*/ 5305783 w 6282474"/>
              <a:gd name="connsiteY867" fmla="*/ 1218121 h 6208986"/>
              <a:gd name="connsiteX868" fmla="*/ 5314185 w 6282474"/>
              <a:gd name="connsiteY868" fmla="*/ 1212434 h 6208986"/>
              <a:gd name="connsiteX869" fmla="*/ 5325676 w 6282474"/>
              <a:gd name="connsiteY869" fmla="*/ 1205886 h 6208986"/>
              <a:gd name="connsiteX870" fmla="*/ 5316412 w 6282474"/>
              <a:gd name="connsiteY870" fmla="*/ 1208475 h 6208986"/>
              <a:gd name="connsiteX871" fmla="*/ 5346935 w 6282474"/>
              <a:gd name="connsiteY871" fmla="*/ 1186579 h 6208986"/>
              <a:gd name="connsiteX872" fmla="*/ 5340265 w 6282474"/>
              <a:gd name="connsiteY872" fmla="*/ 1198472 h 6208986"/>
              <a:gd name="connsiteX873" fmla="*/ 5364102 w 6282474"/>
              <a:gd name="connsiteY873" fmla="*/ 1188469 h 6208986"/>
              <a:gd name="connsiteX874" fmla="*/ 5381881 w 6282474"/>
              <a:gd name="connsiteY874" fmla="*/ 1156774 h 6208986"/>
              <a:gd name="connsiteX875" fmla="*/ 5395976 w 6282474"/>
              <a:gd name="connsiteY875" fmla="*/ 1159521 h 6208986"/>
              <a:gd name="connsiteX876" fmla="*/ 5415492 w 6282474"/>
              <a:gd name="connsiteY876" fmla="*/ 1134022 h 6208986"/>
              <a:gd name="connsiteX877" fmla="*/ 5392399 w 6282474"/>
              <a:gd name="connsiteY877" fmla="*/ 1170543 h 6208986"/>
              <a:gd name="connsiteX878" fmla="*/ 5417107 w 6282474"/>
              <a:gd name="connsiteY878" fmla="*/ 1163648 h 6208986"/>
              <a:gd name="connsiteX879" fmla="*/ 5447131 w 6282474"/>
              <a:gd name="connsiteY879" fmla="*/ 1151913 h 6208986"/>
              <a:gd name="connsiteX880" fmla="*/ 5455529 w 6282474"/>
              <a:gd name="connsiteY880" fmla="*/ 1146226 h 6208986"/>
              <a:gd name="connsiteX881" fmla="*/ 5458622 w 6282474"/>
              <a:gd name="connsiteY881" fmla="*/ 1145370 h 6208986"/>
              <a:gd name="connsiteX882" fmla="*/ 5464798 w 6282474"/>
              <a:gd name="connsiteY882" fmla="*/ 1143638 h 6208986"/>
              <a:gd name="connsiteX883" fmla="*/ 5476400 w 6282474"/>
              <a:gd name="connsiteY883" fmla="*/ 1113665 h 6208986"/>
              <a:gd name="connsiteX884" fmla="*/ 5485180 w 6282474"/>
              <a:gd name="connsiteY884" fmla="*/ 1121247 h 6208986"/>
              <a:gd name="connsiteX885" fmla="*/ 5495305 w 6282474"/>
              <a:gd name="connsiteY885" fmla="*/ 1121752 h 6208986"/>
              <a:gd name="connsiteX886" fmla="*/ 5501496 w 6282474"/>
              <a:gd name="connsiteY886" fmla="*/ 1120029 h 6208986"/>
              <a:gd name="connsiteX887" fmla="*/ 5510383 w 6282474"/>
              <a:gd name="connsiteY887" fmla="*/ 1104177 h 6208986"/>
              <a:gd name="connsiteX888" fmla="*/ 5528050 w 6282474"/>
              <a:gd name="connsiteY888" fmla="*/ 1095907 h 6208986"/>
              <a:gd name="connsiteX889" fmla="*/ 5515698 w 6282474"/>
              <a:gd name="connsiteY889" fmla="*/ 1099351 h 6208986"/>
              <a:gd name="connsiteX890" fmla="*/ 5518414 w 6282474"/>
              <a:gd name="connsiteY890" fmla="*/ 1085236 h 6208986"/>
              <a:gd name="connsiteX891" fmla="*/ 5539164 w 6282474"/>
              <a:gd name="connsiteY891" fmla="*/ 1076095 h 6208986"/>
              <a:gd name="connsiteX892" fmla="*/ 5545717 w 6282474"/>
              <a:gd name="connsiteY892" fmla="*/ 1087626 h 6208986"/>
              <a:gd name="connsiteX893" fmla="*/ 5556458 w 6282474"/>
              <a:gd name="connsiteY893" fmla="*/ 1054566 h 6208986"/>
              <a:gd name="connsiteX894" fmla="*/ 5582533 w 6282474"/>
              <a:gd name="connsiteY894" fmla="*/ 1040593 h 6208986"/>
              <a:gd name="connsiteX895" fmla="*/ 5582038 w 6282474"/>
              <a:gd name="connsiteY895" fmla="*/ 1050759 h 6208986"/>
              <a:gd name="connsiteX896" fmla="*/ 5568321 w 6282474"/>
              <a:gd name="connsiteY896" fmla="*/ 1061261 h 6208986"/>
              <a:gd name="connsiteX897" fmla="*/ 5575373 w 6282474"/>
              <a:gd name="connsiteY897" fmla="*/ 1062647 h 6208986"/>
              <a:gd name="connsiteX898" fmla="*/ 5585137 w 6282474"/>
              <a:gd name="connsiteY898" fmla="*/ 1049888 h 6208986"/>
              <a:gd name="connsiteX899" fmla="*/ 5606747 w 6282474"/>
              <a:gd name="connsiteY899" fmla="*/ 1043855 h 6208986"/>
              <a:gd name="connsiteX900" fmla="*/ 5577473 w 6282474"/>
              <a:gd name="connsiteY900" fmla="*/ 1082097 h 6208986"/>
              <a:gd name="connsiteX901" fmla="*/ 5604897 w 6282474"/>
              <a:gd name="connsiteY901" fmla="*/ 1061078 h 6208986"/>
              <a:gd name="connsiteX902" fmla="*/ 5629606 w 6282474"/>
              <a:gd name="connsiteY902" fmla="*/ 1054168 h 6208986"/>
              <a:gd name="connsiteX903" fmla="*/ 5639370 w 6282474"/>
              <a:gd name="connsiteY903" fmla="*/ 1041424 h 6208986"/>
              <a:gd name="connsiteX904" fmla="*/ 5635415 w 6282474"/>
              <a:gd name="connsiteY904" fmla="*/ 1039187 h 6208986"/>
              <a:gd name="connsiteX905" fmla="*/ 5715840 w 6282474"/>
              <a:gd name="connsiteY905" fmla="*/ 993336 h 6208986"/>
              <a:gd name="connsiteX906" fmla="*/ 5714118 w 6282474"/>
              <a:gd name="connsiteY906" fmla="*/ 987140 h 6208986"/>
              <a:gd name="connsiteX907" fmla="*/ 5732645 w 6282474"/>
              <a:gd name="connsiteY907" fmla="*/ 981968 h 6208986"/>
              <a:gd name="connsiteX908" fmla="*/ 5725970 w 6282474"/>
              <a:gd name="connsiteY908" fmla="*/ 993841 h 6208986"/>
              <a:gd name="connsiteX909" fmla="*/ 5760447 w 6282474"/>
              <a:gd name="connsiteY909" fmla="*/ 974202 h 6208986"/>
              <a:gd name="connsiteX910" fmla="*/ 5771444 w 6282474"/>
              <a:gd name="connsiteY910" fmla="*/ 977810 h 6208986"/>
              <a:gd name="connsiteX911" fmla="*/ 5775897 w 6282474"/>
              <a:gd name="connsiteY911" fmla="*/ 969891 h 6208986"/>
              <a:gd name="connsiteX912" fmla="*/ 5789977 w 6282474"/>
              <a:gd name="connsiteY912" fmla="*/ 972633 h 6208986"/>
              <a:gd name="connsiteX913" fmla="*/ 5796647 w 6282474"/>
              <a:gd name="connsiteY913" fmla="*/ 960739 h 6208986"/>
              <a:gd name="connsiteX914" fmla="*/ 5807154 w 6282474"/>
              <a:gd name="connsiteY914" fmla="*/ 974513 h 6208986"/>
              <a:gd name="connsiteX915" fmla="*/ 5830135 w 6282474"/>
              <a:gd name="connsiteY915" fmla="*/ 961412 h 6208986"/>
              <a:gd name="connsiteX916" fmla="*/ 5827919 w 6282474"/>
              <a:gd name="connsiteY916" fmla="*/ 965376 h 6208986"/>
              <a:gd name="connsiteX917" fmla="*/ 5828072 w 6282474"/>
              <a:gd name="connsiteY917" fmla="*/ 965937 h 6208986"/>
              <a:gd name="connsiteX918" fmla="*/ 5824709 w 6282474"/>
              <a:gd name="connsiteY918" fmla="*/ 968770 h 6208986"/>
              <a:gd name="connsiteX919" fmla="*/ 5818584 w 6282474"/>
              <a:gd name="connsiteY919" fmla="*/ 969229 h 6208986"/>
              <a:gd name="connsiteX920" fmla="*/ 5817294 w 6282474"/>
              <a:gd name="connsiteY920" fmla="*/ 975022 h 6208986"/>
              <a:gd name="connsiteX921" fmla="*/ 5824709 w 6282474"/>
              <a:gd name="connsiteY921" fmla="*/ 968770 h 6208986"/>
              <a:gd name="connsiteX922" fmla="*/ 5828780 w 6282474"/>
              <a:gd name="connsiteY922" fmla="*/ 968464 h 6208986"/>
              <a:gd name="connsiteX923" fmla="*/ 5828072 w 6282474"/>
              <a:gd name="connsiteY923" fmla="*/ 965937 h 6208986"/>
              <a:gd name="connsiteX924" fmla="*/ 5846936 w 6282474"/>
              <a:gd name="connsiteY924" fmla="*/ 950039 h 6208986"/>
              <a:gd name="connsiteX925" fmla="*/ 5861025 w 6282474"/>
              <a:gd name="connsiteY925" fmla="*/ 952785 h 6208986"/>
              <a:gd name="connsiteX926" fmla="*/ 5869428 w 6282474"/>
              <a:gd name="connsiteY926" fmla="*/ 947093 h 6208986"/>
              <a:gd name="connsiteX927" fmla="*/ 5875976 w 6282474"/>
              <a:gd name="connsiteY927" fmla="*/ 958620 h 6208986"/>
              <a:gd name="connsiteX928" fmla="*/ 5856954 w 6282474"/>
              <a:gd name="connsiteY928" fmla="*/ 973968 h 6208986"/>
              <a:gd name="connsiteX929" fmla="*/ 5865723 w 6282474"/>
              <a:gd name="connsiteY929" fmla="*/ 981535 h 6208986"/>
              <a:gd name="connsiteX930" fmla="*/ 5894509 w 6282474"/>
              <a:gd name="connsiteY930" fmla="*/ 953442 h 6208986"/>
              <a:gd name="connsiteX931" fmla="*/ 5895992 w 6282474"/>
              <a:gd name="connsiteY931" fmla="*/ 950803 h 6208986"/>
              <a:gd name="connsiteX932" fmla="*/ 5907737 w 6282474"/>
              <a:gd name="connsiteY932" fmla="*/ 953101 h 6208986"/>
              <a:gd name="connsiteX933" fmla="*/ 5914407 w 6282474"/>
              <a:gd name="connsiteY933" fmla="*/ 941218 h 6208986"/>
              <a:gd name="connsiteX934" fmla="*/ 5918356 w 6282474"/>
              <a:gd name="connsiteY934" fmla="*/ 943445 h 6208986"/>
              <a:gd name="connsiteX935" fmla="*/ 5924171 w 6282474"/>
              <a:gd name="connsiteY935" fmla="*/ 928469 h 6208986"/>
              <a:gd name="connsiteX936" fmla="*/ 5939116 w 6282474"/>
              <a:gd name="connsiteY936" fmla="*/ 934308 h 6208986"/>
              <a:gd name="connsiteX937" fmla="*/ 5944054 w 6282474"/>
              <a:gd name="connsiteY937" fmla="*/ 916229 h 6208986"/>
              <a:gd name="connsiteX938" fmla="*/ 5943554 w 6282474"/>
              <a:gd name="connsiteY938" fmla="*/ 926390 h 6208986"/>
              <a:gd name="connsiteX939" fmla="*/ 5952818 w 6282474"/>
              <a:gd name="connsiteY939" fmla="*/ 923801 h 6208986"/>
              <a:gd name="connsiteX940" fmla="*/ 5979397 w 6282474"/>
              <a:gd name="connsiteY940" fmla="*/ 899673 h 6208986"/>
              <a:gd name="connsiteX941" fmla="*/ 5976798 w 6282474"/>
              <a:gd name="connsiteY941" fmla="*/ 890379 h 6208986"/>
              <a:gd name="connsiteX942" fmla="*/ 5984335 w 6282474"/>
              <a:gd name="connsiteY942" fmla="*/ 881594 h 6208986"/>
              <a:gd name="connsiteX943" fmla="*/ 5999775 w 6282474"/>
              <a:gd name="connsiteY943" fmla="*/ 877283 h 6208986"/>
              <a:gd name="connsiteX944" fmla="*/ 5971851 w 6282474"/>
              <a:gd name="connsiteY944" fmla="*/ 908463 h 6208986"/>
              <a:gd name="connsiteX945" fmla="*/ 5975800 w 6282474"/>
              <a:gd name="connsiteY945" fmla="*/ 910690 h 6208986"/>
              <a:gd name="connsiteX946" fmla="*/ 6052780 w 6282474"/>
              <a:gd name="connsiteY946" fmla="*/ 852447 h 6208986"/>
              <a:gd name="connsiteX947" fmla="*/ 6065998 w 6282474"/>
              <a:gd name="connsiteY947" fmla="*/ 852095 h 6208986"/>
              <a:gd name="connsiteX948" fmla="*/ 6037579 w 6282474"/>
              <a:gd name="connsiteY948" fmla="*/ 893441 h 6208986"/>
              <a:gd name="connsiteX949" fmla="*/ 6041539 w 6282474"/>
              <a:gd name="connsiteY949" fmla="*/ 895683 h 6208986"/>
              <a:gd name="connsiteX950" fmla="*/ 6102569 w 6282474"/>
              <a:gd name="connsiteY950" fmla="*/ 851912 h 6208986"/>
              <a:gd name="connsiteX951" fmla="*/ 6157806 w 6282474"/>
              <a:gd name="connsiteY951" fmla="*/ 823116 h 6208986"/>
              <a:gd name="connsiteX952" fmla="*/ 6165338 w 6282474"/>
              <a:gd name="connsiteY952" fmla="*/ 814331 h 6208986"/>
              <a:gd name="connsiteX953" fmla="*/ 6167926 w 6282474"/>
              <a:gd name="connsiteY953" fmla="*/ 823626 h 6208986"/>
              <a:gd name="connsiteX954" fmla="*/ 6187335 w 6282474"/>
              <a:gd name="connsiteY954" fmla="*/ 821557 h 6208986"/>
              <a:gd name="connsiteX955" fmla="*/ 6188681 w 6282474"/>
              <a:gd name="connsiteY955" fmla="*/ 814484 h 6208986"/>
              <a:gd name="connsiteX956" fmla="*/ 6183376 w 6282474"/>
              <a:gd name="connsiteY956" fmla="*/ 819315 h 6208986"/>
              <a:gd name="connsiteX957" fmla="*/ 6200661 w 6282474"/>
              <a:gd name="connsiteY957" fmla="*/ 797770 h 6208986"/>
              <a:gd name="connsiteX958" fmla="*/ 6256636 w 6282474"/>
              <a:gd name="connsiteY958" fmla="*/ 795503 h 6208986"/>
              <a:gd name="connsiteX959" fmla="*/ 6281727 w 6282474"/>
              <a:gd name="connsiteY959" fmla="*/ 801862 h 6208986"/>
              <a:gd name="connsiteX960" fmla="*/ 6236891 w 6282474"/>
              <a:gd name="connsiteY960" fmla="*/ 867841 h 6208986"/>
              <a:gd name="connsiteX961" fmla="*/ 6240468 w 6282474"/>
              <a:gd name="connsiteY961" fmla="*/ 856803 h 6208986"/>
              <a:gd name="connsiteX962" fmla="*/ 6208217 w 6282474"/>
              <a:gd name="connsiteY962" fmla="*/ 872508 h 6208986"/>
              <a:gd name="connsiteX963" fmla="*/ 6143610 w 6282474"/>
              <a:gd name="connsiteY963" fmla="*/ 927302 h 6208986"/>
              <a:gd name="connsiteX964" fmla="*/ 6077753 w 6282474"/>
              <a:gd name="connsiteY964" fmla="*/ 965733 h 6208986"/>
              <a:gd name="connsiteX965" fmla="*/ 6099385 w 6282474"/>
              <a:gd name="connsiteY965" fmla="*/ 959695 h 6208986"/>
              <a:gd name="connsiteX966" fmla="*/ 6062686 w 6282474"/>
              <a:gd name="connsiteY966" fmla="*/ 983308 h 6208986"/>
              <a:gd name="connsiteX967" fmla="*/ 6023780 w 6282474"/>
              <a:gd name="connsiteY967" fmla="*/ 1010886 h 6208986"/>
              <a:gd name="connsiteX968" fmla="*/ 6012779 w 6282474"/>
              <a:gd name="connsiteY968" fmla="*/ 1007273 h 6208986"/>
              <a:gd name="connsiteX969" fmla="*/ 5999023 w 6282474"/>
              <a:gd name="connsiteY969" fmla="*/ 1017818 h 6208986"/>
              <a:gd name="connsiteX970" fmla="*/ 5994194 w 6282474"/>
              <a:gd name="connsiteY970" fmla="*/ 1021231 h 6208986"/>
              <a:gd name="connsiteX971" fmla="*/ 5985344 w 6282474"/>
              <a:gd name="connsiteY971" fmla="*/ 1028287 h 6208986"/>
              <a:gd name="connsiteX972" fmla="*/ 5999005 w 6282474"/>
              <a:gd name="connsiteY972" fmla="*/ 1017831 h 6208986"/>
              <a:gd name="connsiteX973" fmla="*/ 5980034 w 6282474"/>
              <a:gd name="connsiteY973" fmla="*/ 1033128 h 6208986"/>
              <a:gd name="connsiteX974" fmla="*/ 5910234 w 6282474"/>
              <a:gd name="connsiteY974" fmla="*/ 1069328 h 6208986"/>
              <a:gd name="connsiteX975" fmla="*/ 5880949 w 6282474"/>
              <a:gd name="connsiteY975" fmla="*/ 1107560 h 6208986"/>
              <a:gd name="connsiteX976" fmla="*/ 5894544 w 6282474"/>
              <a:gd name="connsiteY976" fmla="*/ 1120473 h 6208986"/>
              <a:gd name="connsiteX977" fmla="*/ 5905174 w 6282474"/>
              <a:gd name="connsiteY977" fmla="*/ 1110827 h 6208986"/>
              <a:gd name="connsiteX978" fmla="*/ 5898616 w 6282474"/>
              <a:gd name="connsiteY978" fmla="*/ 1099290 h 6208986"/>
              <a:gd name="connsiteX979" fmla="*/ 5937052 w 6282474"/>
              <a:gd name="connsiteY979" fmla="*/ 1081883 h 6208986"/>
              <a:gd name="connsiteX980" fmla="*/ 5944089 w 6282474"/>
              <a:gd name="connsiteY980" fmla="*/ 1083254 h 6208986"/>
              <a:gd name="connsiteX981" fmla="*/ 5957802 w 6282474"/>
              <a:gd name="connsiteY981" fmla="*/ 1072737 h 6208986"/>
              <a:gd name="connsiteX982" fmla="*/ 5953843 w 6282474"/>
              <a:gd name="connsiteY982" fmla="*/ 1070495 h 6208986"/>
              <a:gd name="connsiteX983" fmla="*/ 5967066 w 6282474"/>
              <a:gd name="connsiteY983" fmla="*/ 1070153 h 6208986"/>
              <a:gd name="connsiteX984" fmla="*/ 5953730 w 6282474"/>
              <a:gd name="connsiteY984" fmla="*/ 1093924 h 6208986"/>
              <a:gd name="connsiteX985" fmla="*/ 5989558 w 6282474"/>
              <a:gd name="connsiteY985" fmla="*/ 1067208 h 6208986"/>
              <a:gd name="connsiteX986" fmla="*/ 5995234 w 6282474"/>
              <a:gd name="connsiteY986" fmla="*/ 1075646 h 6208986"/>
              <a:gd name="connsiteX987" fmla="*/ 6024402 w 6282474"/>
              <a:gd name="connsiteY987" fmla="*/ 1060823 h 6208986"/>
              <a:gd name="connsiteX988" fmla="*/ 6023913 w 6282474"/>
              <a:gd name="connsiteY988" fmla="*/ 1070984 h 6208986"/>
              <a:gd name="connsiteX989" fmla="*/ 6048617 w 6282474"/>
              <a:gd name="connsiteY989" fmla="*/ 1064079 h 6208986"/>
              <a:gd name="connsiteX990" fmla="*/ 6050843 w 6282474"/>
              <a:gd name="connsiteY990" fmla="*/ 1060105 h 6208986"/>
              <a:gd name="connsiteX991" fmla="*/ 6087043 w 6282474"/>
              <a:gd name="connsiteY991" fmla="*/ 1046657 h 6208986"/>
              <a:gd name="connsiteX992" fmla="*/ 6119665 w 6282474"/>
              <a:gd name="connsiteY992" fmla="*/ 1044232 h 6208986"/>
              <a:gd name="connsiteX993" fmla="*/ 5997604 w 6282474"/>
              <a:gd name="connsiteY993" fmla="*/ 1131775 h 6208986"/>
              <a:gd name="connsiteX994" fmla="*/ 5958683 w 6282474"/>
              <a:gd name="connsiteY994" fmla="*/ 1159353 h 6208986"/>
              <a:gd name="connsiteX995" fmla="*/ 5950505 w 6282474"/>
              <a:gd name="connsiteY995" fmla="*/ 1166329 h 6208986"/>
              <a:gd name="connsiteX996" fmla="*/ 5903829 w 6282474"/>
              <a:gd name="connsiteY996" fmla="*/ 1201397 h 6208986"/>
              <a:gd name="connsiteX997" fmla="*/ 5902478 w 6282474"/>
              <a:gd name="connsiteY997" fmla="*/ 1208459 h 6208986"/>
              <a:gd name="connsiteX998" fmla="*/ 5891854 w 6282474"/>
              <a:gd name="connsiteY998" fmla="*/ 1218111 h 6208986"/>
              <a:gd name="connsiteX999" fmla="*/ 5902096 w 6282474"/>
              <a:gd name="connsiteY999" fmla="*/ 1195206 h 6208986"/>
              <a:gd name="connsiteX1000" fmla="*/ 5878998 w 6282474"/>
              <a:gd name="connsiteY1000" fmla="*/ 1231721 h 6208986"/>
              <a:gd name="connsiteX1001" fmla="*/ 5868006 w 6282474"/>
              <a:gd name="connsiteY1001" fmla="*/ 1228103 h 6208986"/>
              <a:gd name="connsiteX1002" fmla="*/ 5850335 w 6282474"/>
              <a:gd name="connsiteY1002" fmla="*/ 1236394 h 6208986"/>
              <a:gd name="connsiteX1003" fmla="*/ 5845025 w 6282474"/>
              <a:gd name="connsiteY1003" fmla="*/ 1241214 h 6208986"/>
              <a:gd name="connsiteX1004" fmla="*/ 5842304 w 6282474"/>
              <a:gd name="connsiteY1004" fmla="*/ 1255339 h 6208986"/>
              <a:gd name="connsiteX1005" fmla="*/ 5851573 w 6282474"/>
              <a:gd name="connsiteY1005" fmla="*/ 1252751 h 6208986"/>
              <a:gd name="connsiteX1006" fmla="*/ 5855160 w 6282474"/>
              <a:gd name="connsiteY1006" fmla="*/ 1241719 h 6208986"/>
              <a:gd name="connsiteX1007" fmla="*/ 5866646 w 6282474"/>
              <a:gd name="connsiteY1007" fmla="*/ 1235176 h 6208986"/>
              <a:gd name="connsiteX1008" fmla="*/ 5854666 w 6282474"/>
              <a:gd name="connsiteY1008" fmla="*/ 1251884 h 6208986"/>
              <a:gd name="connsiteX1009" fmla="*/ 5870972 w 6282474"/>
              <a:gd name="connsiteY1009" fmla="*/ 1250662 h 6208986"/>
              <a:gd name="connsiteX1010" fmla="*/ 5871349 w 6282474"/>
              <a:gd name="connsiteY1010" fmla="*/ 1263931 h 6208986"/>
              <a:gd name="connsiteX1011" fmla="*/ 5902356 w 6282474"/>
              <a:gd name="connsiteY1011" fmla="*/ 1231879 h 6208986"/>
              <a:gd name="connsiteX1012" fmla="*/ 5916074 w 6282474"/>
              <a:gd name="connsiteY1012" fmla="*/ 1221367 h 6208986"/>
              <a:gd name="connsiteX1013" fmla="*/ 5911248 w 6282474"/>
              <a:gd name="connsiteY1013" fmla="*/ 1216026 h 6208986"/>
              <a:gd name="connsiteX1014" fmla="*/ 5926693 w 6282474"/>
              <a:gd name="connsiteY1014" fmla="*/ 1211721 h 6208986"/>
              <a:gd name="connsiteX1015" fmla="*/ 6001441 w 6282474"/>
              <a:gd name="connsiteY1015" fmla="*/ 1157432 h 6208986"/>
              <a:gd name="connsiteX1016" fmla="*/ 6038125 w 6282474"/>
              <a:gd name="connsiteY1016" fmla="*/ 1133823 h 6208986"/>
              <a:gd name="connsiteX1017" fmla="*/ 6055801 w 6282474"/>
              <a:gd name="connsiteY1017" fmla="*/ 1125538 h 6208986"/>
              <a:gd name="connsiteX1018" fmla="*/ 6072602 w 6282474"/>
              <a:gd name="connsiteY1018" fmla="*/ 1114169 h 6208986"/>
              <a:gd name="connsiteX1019" fmla="*/ 6060622 w 6282474"/>
              <a:gd name="connsiteY1019" fmla="*/ 1130883 h 6208986"/>
              <a:gd name="connsiteX1020" fmla="*/ 6050864 w 6282474"/>
              <a:gd name="connsiteY1020" fmla="*/ 1143617 h 6208986"/>
              <a:gd name="connsiteX1021" fmla="*/ 6085331 w 6282474"/>
              <a:gd name="connsiteY1021" fmla="*/ 1123973 h 6208986"/>
              <a:gd name="connsiteX1022" fmla="*/ 6102508 w 6282474"/>
              <a:gd name="connsiteY1022" fmla="*/ 1125859 h 6208986"/>
              <a:gd name="connsiteX1023" fmla="*/ 6127711 w 6282474"/>
              <a:gd name="connsiteY1023" fmla="*/ 1108799 h 6208986"/>
              <a:gd name="connsiteX1024" fmla="*/ 6145383 w 6282474"/>
              <a:gd name="connsiteY1024" fmla="*/ 1100518 h 6208986"/>
              <a:gd name="connsiteX1025" fmla="*/ 6132527 w 6282474"/>
              <a:gd name="connsiteY1025" fmla="*/ 1114134 h 6208986"/>
              <a:gd name="connsiteX1026" fmla="*/ 6149709 w 6282474"/>
              <a:gd name="connsiteY1026" fmla="*/ 1116014 h 6208986"/>
              <a:gd name="connsiteX1027" fmla="*/ 6096093 w 6282474"/>
              <a:gd name="connsiteY1027" fmla="*/ 1174415 h 6208986"/>
              <a:gd name="connsiteX1028" fmla="*/ 6037661 w 6282474"/>
              <a:gd name="connsiteY1028" fmla="*/ 1227487 h 6208986"/>
              <a:gd name="connsiteX1029" fmla="*/ 5958464 w 6282474"/>
              <a:gd name="connsiteY1029" fmla="*/ 1289704 h 6208986"/>
              <a:gd name="connsiteX1030" fmla="*/ 5896944 w 6282474"/>
              <a:gd name="connsiteY1030" fmla="*/ 1343632 h 6208986"/>
              <a:gd name="connsiteX1031" fmla="*/ 5895207 w 6282474"/>
              <a:gd name="connsiteY1031" fmla="*/ 1337430 h 6208986"/>
              <a:gd name="connsiteX1032" fmla="*/ 5874829 w 6282474"/>
              <a:gd name="connsiteY1032" fmla="*/ 1359826 h 6208986"/>
              <a:gd name="connsiteX1033" fmla="*/ 5860745 w 6282474"/>
              <a:gd name="connsiteY1033" fmla="*/ 1357089 h 6208986"/>
              <a:gd name="connsiteX1034" fmla="*/ 5823557 w 6282474"/>
              <a:gd name="connsiteY1034" fmla="*/ 1390853 h 6208986"/>
              <a:gd name="connsiteX1035" fmla="*/ 5798237 w 6282474"/>
              <a:gd name="connsiteY1035" fmla="*/ 1431343 h 6208986"/>
              <a:gd name="connsiteX1036" fmla="*/ 5777854 w 6282474"/>
              <a:gd name="connsiteY1036" fmla="*/ 1453733 h 6208986"/>
              <a:gd name="connsiteX1037" fmla="*/ 5695411 w 6282474"/>
              <a:gd name="connsiteY1037" fmla="*/ 1494412 h 6208986"/>
              <a:gd name="connsiteX1038" fmla="*/ 5695697 w 6282474"/>
              <a:gd name="connsiteY1038" fmla="*/ 1493383 h 6208986"/>
              <a:gd name="connsiteX1039" fmla="*/ 5692976 w 6282474"/>
              <a:gd name="connsiteY1039" fmla="*/ 1495615 h 6208986"/>
              <a:gd name="connsiteX1040" fmla="*/ 5684201 w 6282474"/>
              <a:gd name="connsiteY1040" fmla="*/ 1499946 h 6208986"/>
              <a:gd name="connsiteX1041" fmla="*/ 5690270 w 6282474"/>
              <a:gd name="connsiteY1041" fmla="*/ 1497831 h 6208986"/>
              <a:gd name="connsiteX1042" fmla="*/ 5692976 w 6282474"/>
              <a:gd name="connsiteY1042" fmla="*/ 1495615 h 6208986"/>
              <a:gd name="connsiteX1043" fmla="*/ 5695411 w 6282474"/>
              <a:gd name="connsiteY1043" fmla="*/ 1494412 h 6208986"/>
              <a:gd name="connsiteX1044" fmla="*/ 5690749 w 6282474"/>
              <a:gd name="connsiteY1044" fmla="*/ 1511472 h 6208986"/>
              <a:gd name="connsiteX1045" fmla="*/ 5677903 w 6282474"/>
              <a:gd name="connsiteY1045" fmla="*/ 1525083 h 6208986"/>
              <a:gd name="connsiteX1046" fmla="*/ 5655416 w 6282474"/>
              <a:gd name="connsiteY1046" fmla="*/ 1528028 h 6208986"/>
              <a:gd name="connsiteX1047" fmla="*/ 5656659 w 6282474"/>
              <a:gd name="connsiteY1047" fmla="*/ 1544380 h 6208986"/>
              <a:gd name="connsiteX1048" fmla="*/ 5596602 w 6282474"/>
              <a:gd name="connsiteY1048" fmla="*/ 1567835 h 6208986"/>
              <a:gd name="connsiteX1049" fmla="*/ 5569182 w 6282474"/>
              <a:gd name="connsiteY1049" fmla="*/ 1588865 h 6208986"/>
              <a:gd name="connsiteX1050" fmla="*/ 5545711 w 6282474"/>
              <a:gd name="connsiteY1050" fmla="*/ 1612121 h 6208986"/>
              <a:gd name="connsiteX1051" fmla="*/ 5521370 w 6282474"/>
              <a:gd name="connsiteY1051" fmla="*/ 1632280 h 6208986"/>
              <a:gd name="connsiteX1052" fmla="*/ 5510628 w 6282474"/>
              <a:gd name="connsiteY1052" fmla="*/ 1665346 h 6208986"/>
              <a:gd name="connsiteX1053" fmla="*/ 5439467 w 6282474"/>
              <a:gd name="connsiteY1053" fmla="*/ 1708613 h 6208986"/>
              <a:gd name="connsiteX1054" fmla="*/ 5382386 w 6282474"/>
              <a:gd name="connsiteY1054" fmla="*/ 1754622 h 6208986"/>
              <a:gd name="connsiteX1055" fmla="*/ 5337676 w 6282474"/>
              <a:gd name="connsiteY1055" fmla="*/ 1797170 h 6208986"/>
              <a:gd name="connsiteX1056" fmla="*/ 5267744 w 6282474"/>
              <a:gd name="connsiteY1056" fmla="*/ 1856800 h 6208986"/>
              <a:gd name="connsiteX1057" fmla="*/ 5225623 w 6282474"/>
              <a:gd name="connsiteY1057" fmla="*/ 1908653 h 6208986"/>
              <a:gd name="connsiteX1058" fmla="*/ 5211528 w 6282474"/>
              <a:gd name="connsiteY1058" fmla="*/ 1905911 h 6208986"/>
              <a:gd name="connsiteX1059" fmla="*/ 5187569 w 6282474"/>
              <a:gd name="connsiteY1059" fmla="*/ 1939313 h 6208986"/>
              <a:gd name="connsiteX1060" fmla="*/ 5187660 w 6282474"/>
              <a:gd name="connsiteY1060" fmla="*/ 1937632 h 6208986"/>
              <a:gd name="connsiteX1061" fmla="*/ 5189796 w 6282474"/>
              <a:gd name="connsiteY1061" fmla="*/ 1935354 h 6208986"/>
              <a:gd name="connsiteX1062" fmla="*/ 5187732 w 6282474"/>
              <a:gd name="connsiteY1062" fmla="*/ 1935940 h 6208986"/>
              <a:gd name="connsiteX1063" fmla="*/ 5188063 w 6282474"/>
              <a:gd name="connsiteY1063" fmla="*/ 1929168 h 6208986"/>
              <a:gd name="connsiteX1064" fmla="*/ 5186708 w 6282474"/>
              <a:gd name="connsiteY1064" fmla="*/ 1936231 h 6208986"/>
              <a:gd name="connsiteX1065" fmla="*/ 5187732 w 6282474"/>
              <a:gd name="connsiteY1065" fmla="*/ 1935940 h 6208986"/>
              <a:gd name="connsiteX1066" fmla="*/ 5187660 w 6282474"/>
              <a:gd name="connsiteY1066" fmla="*/ 1937632 h 6208986"/>
              <a:gd name="connsiteX1067" fmla="*/ 5176939 w 6282474"/>
              <a:gd name="connsiteY1067" fmla="*/ 1948980 h 6208986"/>
              <a:gd name="connsiteX1068" fmla="*/ 5126538 w 6282474"/>
              <a:gd name="connsiteY1068" fmla="*/ 1983100 h 6208986"/>
              <a:gd name="connsiteX1069" fmla="*/ 5153968 w 6282474"/>
              <a:gd name="connsiteY1069" fmla="*/ 1962071 h 6208986"/>
              <a:gd name="connsiteX1070" fmla="*/ 5175701 w 6282474"/>
              <a:gd name="connsiteY1070" fmla="*/ 1932623 h 6208986"/>
              <a:gd name="connsiteX1071" fmla="*/ 5166437 w 6282474"/>
              <a:gd name="connsiteY1071" fmla="*/ 1935212 h 6208986"/>
              <a:gd name="connsiteX1072" fmla="*/ 5180649 w 6282474"/>
              <a:gd name="connsiteY1072" fmla="*/ 1914533 h 6208986"/>
              <a:gd name="connsiteX1073" fmla="*/ 5156679 w 6282474"/>
              <a:gd name="connsiteY1073" fmla="*/ 1947951 h 6208986"/>
              <a:gd name="connsiteX1074" fmla="*/ 5070445 w 6282474"/>
              <a:gd name="connsiteY1074" fmla="*/ 2008793 h 6208986"/>
              <a:gd name="connsiteX1075" fmla="*/ 5064641 w 6282474"/>
              <a:gd name="connsiteY1075" fmla="*/ 2023774 h 6208986"/>
              <a:gd name="connsiteX1076" fmla="*/ 5052284 w 6282474"/>
              <a:gd name="connsiteY1076" fmla="*/ 2027219 h 6208986"/>
              <a:gd name="connsiteX1077" fmla="*/ 5053645 w 6282474"/>
              <a:gd name="connsiteY1077" fmla="*/ 2020161 h 6208986"/>
              <a:gd name="connsiteX1078" fmla="*/ 5022628 w 6282474"/>
              <a:gd name="connsiteY1078" fmla="*/ 2052203 h 6208986"/>
              <a:gd name="connsiteX1079" fmla="*/ 5032763 w 6282474"/>
              <a:gd name="connsiteY1079" fmla="*/ 2052727 h 6208986"/>
              <a:gd name="connsiteX1080" fmla="*/ 5015962 w 6282474"/>
              <a:gd name="connsiteY1080" fmla="*/ 2064096 h 6208986"/>
              <a:gd name="connsiteX1081" fmla="*/ 5004971 w 6282474"/>
              <a:gd name="connsiteY1081" fmla="*/ 2060498 h 6208986"/>
              <a:gd name="connsiteX1082" fmla="*/ 5002744 w 6282474"/>
              <a:gd name="connsiteY1082" fmla="*/ 2064457 h 6208986"/>
              <a:gd name="connsiteX1083" fmla="*/ 4992120 w 6282474"/>
              <a:gd name="connsiteY1083" fmla="*/ 2074093 h 6208986"/>
              <a:gd name="connsiteX1084" fmla="*/ 4980140 w 6282474"/>
              <a:gd name="connsiteY1084" fmla="*/ 2090812 h 6208986"/>
              <a:gd name="connsiteX1085" fmla="*/ 4987182 w 6282474"/>
              <a:gd name="connsiteY1085" fmla="*/ 2092178 h 6208986"/>
              <a:gd name="connsiteX1086" fmla="*/ 4973959 w 6282474"/>
              <a:gd name="connsiteY1086" fmla="*/ 2092535 h 6208986"/>
              <a:gd name="connsiteX1087" fmla="*/ 4947395 w 6282474"/>
              <a:gd name="connsiteY1087" fmla="*/ 2116657 h 6208986"/>
              <a:gd name="connsiteX1088" fmla="*/ 4925657 w 6282474"/>
              <a:gd name="connsiteY1088" fmla="*/ 2146110 h 6208986"/>
              <a:gd name="connsiteX1089" fmla="*/ 4928378 w 6282474"/>
              <a:gd name="connsiteY1089" fmla="*/ 2132000 h 6208986"/>
              <a:gd name="connsiteX1090" fmla="*/ 4908857 w 6282474"/>
              <a:gd name="connsiteY1090" fmla="*/ 2157484 h 6208986"/>
              <a:gd name="connsiteX1091" fmla="*/ 4904037 w 6282474"/>
              <a:gd name="connsiteY1091" fmla="*/ 2152154 h 6208986"/>
              <a:gd name="connsiteX1092" fmla="*/ 4891195 w 6282474"/>
              <a:gd name="connsiteY1092" fmla="*/ 2165769 h 6208986"/>
              <a:gd name="connsiteX1093" fmla="*/ 4895150 w 6282474"/>
              <a:gd name="connsiteY1093" fmla="*/ 2168001 h 6208986"/>
              <a:gd name="connsiteX1094" fmla="*/ 4882293 w 6282474"/>
              <a:gd name="connsiteY1094" fmla="*/ 2181617 h 6208986"/>
              <a:gd name="connsiteX1095" fmla="*/ 4877478 w 6282474"/>
              <a:gd name="connsiteY1095" fmla="*/ 2176271 h 6208986"/>
              <a:gd name="connsiteX1096" fmla="*/ 4827444 w 6282474"/>
              <a:gd name="connsiteY1096" fmla="*/ 2223656 h 6208986"/>
              <a:gd name="connsiteX1097" fmla="*/ 4813721 w 6282474"/>
              <a:gd name="connsiteY1097" fmla="*/ 2234178 h 6208986"/>
              <a:gd name="connsiteX1098" fmla="*/ 4803601 w 6282474"/>
              <a:gd name="connsiteY1098" fmla="*/ 2233664 h 6208986"/>
              <a:gd name="connsiteX1099" fmla="*/ 4773945 w 6282474"/>
              <a:gd name="connsiteY1099" fmla="*/ 2258648 h 6208986"/>
              <a:gd name="connsiteX1100" fmla="*/ 4769506 w 6282474"/>
              <a:gd name="connsiteY1100" fmla="*/ 2266566 h 6208986"/>
              <a:gd name="connsiteX1101" fmla="*/ 4724400 w 6282474"/>
              <a:gd name="connsiteY1101" fmla="*/ 2295872 h 6208986"/>
              <a:gd name="connsiteX1102" fmla="*/ 4681046 w 6282474"/>
              <a:gd name="connsiteY1102" fmla="*/ 2331363 h 6208986"/>
              <a:gd name="connsiteX1103" fmla="*/ 4594323 w 6282474"/>
              <a:gd name="connsiteY1103" fmla="*/ 2402360 h 6208986"/>
              <a:gd name="connsiteX1104" fmla="*/ 4559351 w 6282474"/>
              <a:gd name="connsiteY1104" fmla="*/ 2432165 h 6208986"/>
              <a:gd name="connsiteX1105" fmla="*/ 4558867 w 6282474"/>
              <a:gd name="connsiteY1105" fmla="*/ 2442331 h 6208986"/>
              <a:gd name="connsiteX1106" fmla="*/ 4532304 w 6282474"/>
              <a:gd name="connsiteY1106" fmla="*/ 2466449 h 6208986"/>
              <a:gd name="connsiteX1107" fmla="*/ 4518586 w 6282474"/>
              <a:gd name="connsiteY1107" fmla="*/ 2476961 h 6208986"/>
              <a:gd name="connsiteX1108" fmla="*/ 4494254 w 6282474"/>
              <a:gd name="connsiteY1108" fmla="*/ 2497124 h 6208986"/>
              <a:gd name="connsiteX1109" fmla="*/ 4469913 w 6282474"/>
              <a:gd name="connsiteY1109" fmla="*/ 2517293 h 6208986"/>
              <a:gd name="connsiteX1110" fmla="*/ 4419883 w 6282474"/>
              <a:gd name="connsiteY1110" fmla="*/ 2564672 h 6208986"/>
              <a:gd name="connsiteX1111" fmla="*/ 4417657 w 6282474"/>
              <a:gd name="connsiteY1111" fmla="*/ 2568632 h 6208986"/>
              <a:gd name="connsiteX1112" fmla="*/ 4079285 w 6282474"/>
              <a:gd name="connsiteY1112" fmla="*/ 2907019 h 6208986"/>
              <a:gd name="connsiteX1113" fmla="*/ 3750570 w 6282474"/>
              <a:gd name="connsiteY1113" fmla="*/ 3256076 h 6208986"/>
              <a:gd name="connsiteX1114" fmla="*/ 3743889 w 6282474"/>
              <a:gd name="connsiteY1114" fmla="*/ 3267974 h 6208986"/>
              <a:gd name="connsiteX1115" fmla="*/ 3745250 w 6282474"/>
              <a:gd name="connsiteY1115" fmla="*/ 3260901 h 6208986"/>
              <a:gd name="connsiteX1116" fmla="*/ 3739451 w 6282474"/>
              <a:gd name="connsiteY1116" fmla="*/ 3275893 h 6208986"/>
              <a:gd name="connsiteX1117" fmla="*/ 3730182 w 6282474"/>
              <a:gd name="connsiteY1117" fmla="*/ 3278476 h 6208986"/>
              <a:gd name="connsiteX1118" fmla="*/ 3690278 w 6282474"/>
              <a:gd name="connsiteY1118" fmla="*/ 3326370 h 6208986"/>
              <a:gd name="connsiteX1119" fmla="*/ 3653462 w 6282474"/>
              <a:gd name="connsiteY1119" fmla="*/ 3373398 h 6208986"/>
              <a:gd name="connsiteX1120" fmla="*/ 3649513 w 6282474"/>
              <a:gd name="connsiteY1120" fmla="*/ 3371171 h 6208986"/>
              <a:gd name="connsiteX1121" fmla="*/ 3649018 w 6282474"/>
              <a:gd name="connsiteY1121" fmla="*/ 3381327 h 6208986"/>
              <a:gd name="connsiteX1122" fmla="*/ 3608253 w 6282474"/>
              <a:gd name="connsiteY1122" fmla="*/ 3426128 h 6208986"/>
              <a:gd name="connsiteX1123" fmla="*/ 3568354 w 6282474"/>
              <a:gd name="connsiteY1123" fmla="*/ 3474006 h 6208986"/>
              <a:gd name="connsiteX1124" fmla="*/ 3528455 w 6282474"/>
              <a:gd name="connsiteY1124" fmla="*/ 3521905 h 6208986"/>
              <a:gd name="connsiteX1125" fmla="*/ 3487695 w 6282474"/>
              <a:gd name="connsiteY1125" fmla="*/ 3566696 h 6208986"/>
              <a:gd name="connsiteX1126" fmla="*/ 3471251 w 6282474"/>
              <a:gd name="connsiteY1126" fmla="*/ 3591329 h 6208986"/>
              <a:gd name="connsiteX1127" fmla="*/ 3453967 w 6282474"/>
              <a:gd name="connsiteY1127" fmla="*/ 3612873 h 6208986"/>
              <a:gd name="connsiteX1128" fmla="*/ 3415423 w 6282474"/>
              <a:gd name="connsiteY1128" fmla="*/ 3653699 h 6208986"/>
              <a:gd name="connsiteX1129" fmla="*/ 3394547 w 6282474"/>
              <a:gd name="connsiteY1129" fmla="*/ 3686256 h 6208986"/>
              <a:gd name="connsiteX1130" fmla="*/ 3348467 w 6282474"/>
              <a:gd name="connsiteY1130" fmla="*/ 3735877 h 6208986"/>
              <a:gd name="connsiteX1131" fmla="*/ 3341791 w 6282474"/>
              <a:gd name="connsiteY1131" fmla="*/ 3747765 h 6208986"/>
              <a:gd name="connsiteX1132" fmla="*/ 3355509 w 6282474"/>
              <a:gd name="connsiteY1132" fmla="*/ 3737248 h 6208986"/>
              <a:gd name="connsiteX1133" fmla="*/ 3361695 w 6282474"/>
              <a:gd name="connsiteY1133" fmla="*/ 3735520 h 6208986"/>
              <a:gd name="connsiteX1134" fmla="*/ 3358118 w 6282474"/>
              <a:gd name="connsiteY1134" fmla="*/ 3746547 h 6208986"/>
              <a:gd name="connsiteX1135" fmla="*/ 3359840 w 6282474"/>
              <a:gd name="connsiteY1135" fmla="*/ 3752738 h 6208986"/>
              <a:gd name="connsiteX1136" fmla="*/ 3370465 w 6282474"/>
              <a:gd name="connsiteY1136" fmla="*/ 3743103 h 6208986"/>
              <a:gd name="connsiteX1137" fmla="*/ 3359957 w 6282474"/>
              <a:gd name="connsiteY1137" fmla="*/ 3729329 h 6208986"/>
              <a:gd name="connsiteX1138" fmla="*/ 3378984 w 6282474"/>
              <a:gd name="connsiteY1138" fmla="*/ 3713986 h 6208986"/>
              <a:gd name="connsiteX1139" fmla="*/ 3388243 w 6282474"/>
              <a:gd name="connsiteY1139" fmla="*/ 3711397 h 6208986"/>
              <a:gd name="connsiteX1140" fmla="*/ 3390348 w 6282474"/>
              <a:gd name="connsiteY1140" fmla="*/ 3730858 h 6208986"/>
              <a:gd name="connsiteX1141" fmla="*/ 3378516 w 6282474"/>
              <a:gd name="connsiteY1141" fmla="*/ 3745426 h 6208986"/>
              <a:gd name="connsiteX1142" fmla="*/ 3377507 w 6282474"/>
              <a:gd name="connsiteY1142" fmla="*/ 3744468 h 6208986"/>
              <a:gd name="connsiteX1143" fmla="*/ 3377568 w 6282474"/>
              <a:gd name="connsiteY1143" fmla="*/ 3746588 h 6208986"/>
              <a:gd name="connsiteX1144" fmla="*/ 3368900 w 6282474"/>
              <a:gd name="connsiteY1144" fmla="*/ 3757269 h 6208986"/>
              <a:gd name="connsiteX1145" fmla="*/ 3367743 w 6282474"/>
              <a:gd name="connsiteY1145" fmla="*/ 3757212 h 6208986"/>
              <a:gd name="connsiteX1146" fmla="*/ 3367794 w 6282474"/>
              <a:gd name="connsiteY1146" fmla="*/ 3758634 h 6208986"/>
              <a:gd name="connsiteX1147" fmla="*/ 3348227 w 6282474"/>
              <a:gd name="connsiteY1147" fmla="*/ 3782716 h 6208986"/>
              <a:gd name="connsiteX1148" fmla="*/ 3368126 w 6282474"/>
              <a:gd name="connsiteY1148" fmla="*/ 3770466 h 6208986"/>
              <a:gd name="connsiteX1149" fmla="*/ 3367794 w 6282474"/>
              <a:gd name="connsiteY1149" fmla="*/ 3758634 h 6208986"/>
              <a:gd name="connsiteX1150" fmla="*/ 3368900 w 6282474"/>
              <a:gd name="connsiteY1150" fmla="*/ 3757269 h 6208986"/>
              <a:gd name="connsiteX1151" fmla="*/ 3377884 w 6282474"/>
              <a:gd name="connsiteY1151" fmla="*/ 3757732 h 6208986"/>
              <a:gd name="connsiteX1152" fmla="*/ 3377568 w 6282474"/>
              <a:gd name="connsiteY1152" fmla="*/ 3746588 h 6208986"/>
              <a:gd name="connsiteX1153" fmla="*/ 3378516 w 6282474"/>
              <a:gd name="connsiteY1153" fmla="*/ 3745426 h 6208986"/>
              <a:gd name="connsiteX1154" fmla="*/ 3391097 w 6282474"/>
              <a:gd name="connsiteY1154" fmla="*/ 3757376 h 6208986"/>
              <a:gd name="connsiteX1155" fmla="*/ 3408397 w 6282474"/>
              <a:gd name="connsiteY1155" fmla="*/ 3735841 h 6208986"/>
              <a:gd name="connsiteX1156" fmla="*/ 3401354 w 6282474"/>
              <a:gd name="connsiteY1156" fmla="*/ 3734465 h 6208986"/>
              <a:gd name="connsiteX1157" fmla="*/ 3394679 w 6282474"/>
              <a:gd name="connsiteY1157" fmla="*/ 3746343 h 6208986"/>
              <a:gd name="connsiteX1158" fmla="*/ 3388997 w 6282474"/>
              <a:gd name="connsiteY1158" fmla="*/ 3737920 h 6208986"/>
              <a:gd name="connsiteX1159" fmla="*/ 3393823 w 6282474"/>
              <a:gd name="connsiteY1159" fmla="*/ 3743255 h 6208986"/>
              <a:gd name="connsiteX1160" fmla="*/ 3390348 w 6282474"/>
              <a:gd name="connsiteY1160" fmla="*/ 3730858 h 6208986"/>
              <a:gd name="connsiteX1161" fmla="*/ 3405421 w 6282474"/>
              <a:gd name="connsiteY1161" fmla="*/ 3713283 h 6208986"/>
              <a:gd name="connsiteX1162" fmla="*/ 3392575 w 6282474"/>
              <a:gd name="connsiteY1162" fmla="*/ 3726898 h 6208986"/>
              <a:gd name="connsiteX1163" fmla="*/ 3395296 w 6282474"/>
              <a:gd name="connsiteY1163" fmla="*/ 3712778 h 6208986"/>
              <a:gd name="connsiteX1164" fmla="*/ 3417034 w 6282474"/>
              <a:gd name="connsiteY1164" fmla="*/ 3683315 h 6208986"/>
              <a:gd name="connsiteX1165" fmla="*/ 3432484 w 6282474"/>
              <a:gd name="connsiteY1165" fmla="*/ 3678999 h 6208986"/>
              <a:gd name="connsiteX1166" fmla="*/ 3426797 w 6282474"/>
              <a:gd name="connsiteY1166" fmla="*/ 3670561 h 6208986"/>
              <a:gd name="connsiteX1167" fmla="*/ 3431245 w 6282474"/>
              <a:gd name="connsiteY1167" fmla="*/ 3662642 h 6208986"/>
              <a:gd name="connsiteX1168" fmla="*/ 3448041 w 6282474"/>
              <a:gd name="connsiteY1168" fmla="*/ 3651259 h 6208986"/>
              <a:gd name="connsiteX1169" fmla="*/ 3444780 w 6282474"/>
              <a:gd name="connsiteY1169" fmla="*/ 3678041 h 6208986"/>
              <a:gd name="connsiteX1170" fmla="*/ 3442614 w 6282474"/>
              <a:gd name="connsiteY1170" fmla="*/ 3679509 h 6208986"/>
              <a:gd name="connsiteX1171" fmla="*/ 3444178 w 6282474"/>
              <a:gd name="connsiteY1171" fmla="*/ 3682974 h 6208986"/>
              <a:gd name="connsiteX1172" fmla="*/ 3442991 w 6282474"/>
              <a:gd name="connsiteY1172" fmla="*/ 3692768 h 6208986"/>
              <a:gd name="connsiteX1173" fmla="*/ 3444790 w 6282474"/>
              <a:gd name="connsiteY1173" fmla="*/ 3684329 h 6208986"/>
              <a:gd name="connsiteX1174" fmla="*/ 3444178 w 6282474"/>
              <a:gd name="connsiteY1174" fmla="*/ 3682974 h 6208986"/>
              <a:gd name="connsiteX1175" fmla="*/ 3444780 w 6282474"/>
              <a:gd name="connsiteY1175" fmla="*/ 3678041 h 6208986"/>
              <a:gd name="connsiteX1176" fmla="*/ 3459419 w 6282474"/>
              <a:gd name="connsiteY1176" fmla="*/ 3668140 h 6208986"/>
              <a:gd name="connsiteX1177" fmla="*/ 3470406 w 6282474"/>
              <a:gd name="connsiteY1177" fmla="*/ 3671743 h 6208986"/>
              <a:gd name="connsiteX1178" fmla="*/ 3482391 w 6282474"/>
              <a:gd name="connsiteY1178" fmla="*/ 3655034 h 6208986"/>
              <a:gd name="connsiteX1179" fmla="*/ 3480658 w 6282474"/>
              <a:gd name="connsiteY1179" fmla="*/ 3648843 h 6208986"/>
              <a:gd name="connsiteX1180" fmla="*/ 3472260 w 6282474"/>
              <a:gd name="connsiteY1180" fmla="*/ 3654525 h 6208986"/>
              <a:gd name="connsiteX1181" fmla="*/ 3474971 w 6282474"/>
              <a:gd name="connsiteY1181" fmla="*/ 3640405 h 6208986"/>
              <a:gd name="connsiteX1182" fmla="*/ 3463481 w 6282474"/>
              <a:gd name="connsiteY1182" fmla="*/ 3646948 h 6208986"/>
              <a:gd name="connsiteX1183" fmla="*/ 3473733 w 6282474"/>
              <a:gd name="connsiteY1183" fmla="*/ 3624048 h 6208986"/>
              <a:gd name="connsiteX1184" fmla="*/ 3480775 w 6282474"/>
              <a:gd name="connsiteY1184" fmla="*/ 3625424 h 6208986"/>
              <a:gd name="connsiteX1185" fmla="*/ 3494121 w 6282474"/>
              <a:gd name="connsiteY1185" fmla="*/ 3601642 h 6208986"/>
              <a:gd name="connsiteX1186" fmla="*/ 3513637 w 6282474"/>
              <a:gd name="connsiteY1186" fmla="*/ 3576154 h 6208986"/>
              <a:gd name="connsiteX1187" fmla="*/ 3518086 w 6282474"/>
              <a:gd name="connsiteY1187" fmla="*/ 3568235 h 6208986"/>
              <a:gd name="connsiteX1188" fmla="*/ 3528216 w 6282474"/>
              <a:gd name="connsiteY1188" fmla="*/ 3568745 h 6208986"/>
              <a:gd name="connsiteX1189" fmla="*/ 3547727 w 6282474"/>
              <a:gd name="connsiteY1189" fmla="*/ 3543246 h 6208986"/>
              <a:gd name="connsiteX1190" fmla="*/ 3554769 w 6282474"/>
              <a:gd name="connsiteY1190" fmla="*/ 3544622 h 6208986"/>
              <a:gd name="connsiteX1191" fmla="*/ 3559223 w 6282474"/>
              <a:gd name="connsiteY1191" fmla="*/ 3536683 h 6208986"/>
              <a:gd name="connsiteX1192" fmla="*/ 3563182 w 6282474"/>
              <a:gd name="connsiteY1192" fmla="*/ 3538925 h 6208986"/>
              <a:gd name="connsiteX1193" fmla="*/ 3570713 w 6282474"/>
              <a:gd name="connsiteY1193" fmla="*/ 3530140 h 6208986"/>
              <a:gd name="connsiteX1194" fmla="*/ 3565903 w 6282474"/>
              <a:gd name="connsiteY1194" fmla="*/ 3524805 h 6208986"/>
              <a:gd name="connsiteX1195" fmla="*/ 3590724 w 6282474"/>
              <a:gd name="connsiteY1195" fmla="*/ 3494491 h 6208986"/>
              <a:gd name="connsiteX1196" fmla="*/ 3593318 w 6282474"/>
              <a:gd name="connsiteY1196" fmla="*/ 3503785 h 6208986"/>
              <a:gd name="connsiteX1197" fmla="*/ 3606169 w 6282474"/>
              <a:gd name="connsiteY1197" fmla="*/ 3490180 h 6208986"/>
              <a:gd name="connsiteX1198" fmla="*/ 3631871 w 6282474"/>
              <a:gd name="connsiteY1198" fmla="*/ 3462944 h 6208986"/>
              <a:gd name="connsiteX1199" fmla="*/ 3643846 w 6282474"/>
              <a:gd name="connsiteY1199" fmla="*/ 3446245 h 6208986"/>
              <a:gd name="connsiteX1200" fmla="*/ 3643474 w 6282474"/>
              <a:gd name="connsiteY1200" fmla="*/ 3432986 h 6208986"/>
              <a:gd name="connsiteX1201" fmla="*/ 3655831 w 6282474"/>
              <a:gd name="connsiteY1201" fmla="*/ 3429531 h 6208986"/>
              <a:gd name="connsiteX1202" fmla="*/ 3646934 w 6282474"/>
              <a:gd name="connsiteY1202" fmla="*/ 3445384 h 6208986"/>
              <a:gd name="connsiteX1203" fmla="*/ 3657436 w 6282474"/>
              <a:gd name="connsiteY1203" fmla="*/ 3459153 h 6208986"/>
              <a:gd name="connsiteX1204" fmla="*/ 3666338 w 6282474"/>
              <a:gd name="connsiteY1204" fmla="*/ 3443300 h 6208986"/>
              <a:gd name="connsiteX1205" fmla="*/ 3688076 w 6282474"/>
              <a:gd name="connsiteY1205" fmla="*/ 3413847 h 6208986"/>
              <a:gd name="connsiteX1206" fmla="*/ 3695114 w 6282474"/>
              <a:gd name="connsiteY1206" fmla="*/ 3415223 h 6208986"/>
              <a:gd name="connsiteX1207" fmla="*/ 3694252 w 6282474"/>
              <a:gd name="connsiteY1207" fmla="*/ 3412125 h 6208986"/>
              <a:gd name="connsiteX1208" fmla="*/ 3744281 w 6282474"/>
              <a:gd name="connsiteY1208" fmla="*/ 3364735 h 6208986"/>
              <a:gd name="connsiteX1209" fmla="*/ 3725749 w 6282474"/>
              <a:gd name="connsiteY1209" fmla="*/ 3369907 h 6208986"/>
              <a:gd name="connsiteX1210" fmla="*/ 3721305 w 6282474"/>
              <a:gd name="connsiteY1210" fmla="*/ 3377831 h 6208986"/>
              <a:gd name="connsiteX1211" fmla="*/ 3724393 w 6282474"/>
              <a:gd name="connsiteY1211" fmla="*/ 3376980 h 6208986"/>
              <a:gd name="connsiteX1212" fmla="*/ 3693386 w 6282474"/>
              <a:gd name="connsiteY1212" fmla="*/ 3409016 h 6208986"/>
              <a:gd name="connsiteX1213" fmla="*/ 3690782 w 6282474"/>
              <a:gd name="connsiteY1213" fmla="*/ 3399732 h 6208986"/>
              <a:gd name="connsiteX1214" fmla="*/ 3704510 w 6282474"/>
              <a:gd name="connsiteY1214" fmla="*/ 3389210 h 6208986"/>
              <a:gd name="connsiteX1215" fmla="*/ 3723155 w 6282474"/>
              <a:gd name="connsiteY1215" fmla="*/ 3360623 h 6208986"/>
              <a:gd name="connsiteX1216" fmla="*/ 3727975 w 6282474"/>
              <a:gd name="connsiteY1216" fmla="*/ 3365948 h 6208986"/>
              <a:gd name="connsiteX1217" fmla="*/ 3734646 w 6282474"/>
              <a:gd name="connsiteY1217" fmla="*/ 3354070 h 6208986"/>
              <a:gd name="connsiteX1218" fmla="*/ 3728470 w 6282474"/>
              <a:gd name="connsiteY1218" fmla="*/ 3355792 h 6208986"/>
              <a:gd name="connsiteX1219" fmla="*/ 3766152 w 6282474"/>
              <a:gd name="connsiteY1219" fmla="*/ 3311863 h 6208986"/>
              <a:gd name="connsiteX1220" fmla="*/ 3776282 w 6282474"/>
              <a:gd name="connsiteY1220" fmla="*/ 3312372 h 6208986"/>
              <a:gd name="connsiteX1221" fmla="*/ 3777638 w 6282474"/>
              <a:gd name="connsiteY1221" fmla="*/ 3305305 h 6208986"/>
              <a:gd name="connsiteX1222" fmla="*/ 3784685 w 6282474"/>
              <a:gd name="connsiteY1222" fmla="*/ 3306686 h 6208986"/>
              <a:gd name="connsiteX1223" fmla="*/ 3789123 w 6282474"/>
              <a:gd name="connsiteY1223" fmla="*/ 3298752 h 6208986"/>
              <a:gd name="connsiteX1224" fmla="*/ 3782086 w 6282474"/>
              <a:gd name="connsiteY1224" fmla="*/ 3297391 h 6208986"/>
              <a:gd name="connsiteX1225" fmla="*/ 3795793 w 6282474"/>
              <a:gd name="connsiteY1225" fmla="*/ 3286874 h 6208986"/>
              <a:gd name="connsiteX1226" fmla="*/ 3800619 w 6282474"/>
              <a:gd name="connsiteY1226" fmla="*/ 3292214 h 6208986"/>
              <a:gd name="connsiteX1227" fmla="*/ 3803330 w 6282474"/>
              <a:gd name="connsiteY1227" fmla="*/ 3278089 h 6208986"/>
              <a:gd name="connsiteX1228" fmla="*/ 3799371 w 6282474"/>
              <a:gd name="connsiteY1228" fmla="*/ 3275852 h 6208986"/>
              <a:gd name="connsiteX1229" fmla="*/ 3819758 w 6282474"/>
              <a:gd name="connsiteY1229" fmla="*/ 3253461 h 6208986"/>
              <a:gd name="connsiteX1230" fmla="*/ 3825440 w 6282474"/>
              <a:gd name="connsiteY1230" fmla="*/ 3261895 h 6208986"/>
              <a:gd name="connsiteX1231" fmla="*/ 3893136 w 6282474"/>
              <a:gd name="connsiteY1231" fmla="*/ 3206235 h 6208986"/>
              <a:gd name="connsiteX1232" fmla="*/ 3888320 w 6282474"/>
              <a:gd name="connsiteY1232" fmla="*/ 3200900 h 6208986"/>
              <a:gd name="connsiteX1233" fmla="*/ 3898456 w 6282474"/>
              <a:gd name="connsiteY1233" fmla="*/ 3201404 h 6208986"/>
              <a:gd name="connsiteX1234" fmla="*/ 3898950 w 6282474"/>
              <a:gd name="connsiteY1234" fmla="*/ 3191249 h 6208986"/>
              <a:gd name="connsiteX1235" fmla="*/ 3909080 w 6282474"/>
              <a:gd name="connsiteY1235" fmla="*/ 3191758 h 6208986"/>
              <a:gd name="connsiteX1236" fmla="*/ 3924148 w 6282474"/>
              <a:gd name="connsiteY1236" fmla="*/ 3174183 h 6208986"/>
              <a:gd name="connsiteX1237" fmla="*/ 3916244 w 6282474"/>
              <a:gd name="connsiteY1237" fmla="*/ 3169714 h 6208986"/>
              <a:gd name="connsiteX1238" fmla="*/ 3920688 w 6282474"/>
              <a:gd name="connsiteY1238" fmla="*/ 3161786 h 6208986"/>
              <a:gd name="connsiteX1239" fmla="*/ 3945030 w 6282474"/>
              <a:gd name="connsiteY1239" fmla="*/ 3141627 h 6208986"/>
              <a:gd name="connsiteX1240" fmla="*/ 3936138 w 6282474"/>
              <a:gd name="connsiteY1240" fmla="*/ 3157475 h 6208986"/>
              <a:gd name="connsiteX1241" fmla="*/ 3940087 w 6282474"/>
              <a:gd name="connsiteY1241" fmla="*/ 3159707 h 6208986"/>
              <a:gd name="connsiteX1242" fmla="*/ 3968867 w 6282474"/>
              <a:gd name="connsiteY1242" fmla="*/ 3131624 h 6208986"/>
              <a:gd name="connsiteX1243" fmla="*/ 3948979 w 6282474"/>
              <a:gd name="connsiteY1243" fmla="*/ 3143869 h 6208986"/>
              <a:gd name="connsiteX1244" fmla="*/ 3947251 w 6282474"/>
              <a:gd name="connsiteY1244" fmla="*/ 3137663 h 6208986"/>
              <a:gd name="connsiteX1245" fmla="*/ 3960959 w 6282474"/>
              <a:gd name="connsiteY1245" fmla="*/ 3127161 h 6208986"/>
              <a:gd name="connsiteX1246" fmla="*/ 3978625 w 6282474"/>
              <a:gd name="connsiteY1246" fmla="*/ 3118875 h 6208986"/>
              <a:gd name="connsiteX1247" fmla="*/ 3964536 w 6282474"/>
              <a:gd name="connsiteY1247" fmla="*/ 3116123 h 6208986"/>
              <a:gd name="connsiteX1248" fmla="*/ 3983079 w 6282474"/>
              <a:gd name="connsiteY1248" fmla="*/ 3110951 h 6208986"/>
              <a:gd name="connsiteX1249" fmla="*/ 3992837 w 6282474"/>
              <a:gd name="connsiteY1249" fmla="*/ 3098207 h 6208986"/>
              <a:gd name="connsiteX1250" fmla="*/ 4023844 w 6282474"/>
              <a:gd name="connsiteY1250" fmla="*/ 3066161 h 6208986"/>
              <a:gd name="connsiteX1251" fmla="*/ 4026555 w 6282474"/>
              <a:gd name="connsiteY1251" fmla="*/ 3052035 h 6208986"/>
              <a:gd name="connsiteX1252" fmla="*/ 4042871 w 6282474"/>
              <a:gd name="connsiteY1252" fmla="*/ 3050828 h 6208986"/>
              <a:gd name="connsiteX1253" fmla="*/ 4053129 w 6282474"/>
              <a:gd name="connsiteY1253" fmla="*/ 3027908 h 6208986"/>
              <a:gd name="connsiteX1254" fmla="*/ 4062021 w 6282474"/>
              <a:gd name="connsiteY1254" fmla="*/ 3012070 h 6208986"/>
              <a:gd name="connsiteX1255" fmla="*/ 4074867 w 6282474"/>
              <a:gd name="connsiteY1255" fmla="*/ 2998465 h 6208986"/>
              <a:gd name="connsiteX1256" fmla="*/ 4108952 w 6282474"/>
              <a:gd name="connsiteY1256" fmla="*/ 2965547 h 6208986"/>
              <a:gd name="connsiteX1257" fmla="*/ 4104014 w 6282474"/>
              <a:gd name="connsiteY1257" fmla="*/ 2983637 h 6208986"/>
              <a:gd name="connsiteX1258" fmla="*/ 4121691 w 6282474"/>
              <a:gd name="connsiteY1258" fmla="*/ 2975356 h 6208986"/>
              <a:gd name="connsiteX1259" fmla="*/ 4126134 w 6282474"/>
              <a:gd name="connsiteY1259" fmla="*/ 2967433 h 6208986"/>
              <a:gd name="connsiteX1260" fmla="*/ 4120458 w 6282474"/>
              <a:gd name="connsiteY1260" fmla="*/ 2958994 h 6208986"/>
              <a:gd name="connsiteX1261" fmla="*/ 4129222 w 6282474"/>
              <a:gd name="connsiteY1261" fmla="*/ 2966566 h 6208986"/>
              <a:gd name="connsiteX1262" fmla="*/ 4149488 w 6282474"/>
              <a:gd name="connsiteY1262" fmla="*/ 2967590 h 6208986"/>
              <a:gd name="connsiteX1263" fmla="*/ 4143429 w 6282474"/>
              <a:gd name="connsiteY1263" fmla="*/ 2945898 h 6208986"/>
              <a:gd name="connsiteX1264" fmla="*/ 4168138 w 6282474"/>
              <a:gd name="connsiteY1264" fmla="*/ 2938994 h 6208986"/>
              <a:gd name="connsiteX1265" fmla="*/ 4147011 w 6282474"/>
              <a:gd name="connsiteY1265" fmla="*/ 2934866 h 6208986"/>
              <a:gd name="connsiteX1266" fmla="*/ 4175302 w 6282474"/>
              <a:gd name="connsiteY1266" fmla="*/ 2916950 h 6208986"/>
              <a:gd name="connsiteX1267" fmla="*/ 4139098 w 6282474"/>
              <a:gd name="connsiteY1267" fmla="*/ 2930402 h 6208986"/>
              <a:gd name="connsiteX1268" fmla="*/ 4161213 w 6282474"/>
              <a:gd name="connsiteY1268" fmla="*/ 2914198 h 6208986"/>
              <a:gd name="connsiteX1269" fmla="*/ 4155898 w 6282474"/>
              <a:gd name="connsiteY1269" fmla="*/ 2919029 h 6208986"/>
              <a:gd name="connsiteX1270" fmla="*/ 4179746 w 6282474"/>
              <a:gd name="connsiteY1270" fmla="*/ 2909021 h 6208986"/>
              <a:gd name="connsiteX1271" fmla="*/ 4188520 w 6282474"/>
              <a:gd name="connsiteY1271" fmla="*/ 2916598 h 6208986"/>
              <a:gd name="connsiteX1272" fmla="*/ 4196072 w 6282474"/>
              <a:gd name="connsiteY1272" fmla="*/ 2907813 h 6208986"/>
              <a:gd name="connsiteX1273" fmla="*/ 4192097 w 6282474"/>
              <a:gd name="connsiteY1273" fmla="*/ 2905576 h 6208986"/>
              <a:gd name="connsiteX1274" fmla="*/ 4204083 w 6282474"/>
              <a:gd name="connsiteY1274" fmla="*/ 2888868 h 6208986"/>
              <a:gd name="connsiteX1275" fmla="*/ 4223115 w 6282474"/>
              <a:gd name="connsiteY1275" fmla="*/ 2873530 h 6208986"/>
              <a:gd name="connsiteX1276" fmla="*/ 4229291 w 6282474"/>
              <a:gd name="connsiteY1276" fmla="*/ 2871797 h 6208986"/>
              <a:gd name="connsiteX1277" fmla="*/ 4239044 w 6282474"/>
              <a:gd name="connsiteY1277" fmla="*/ 2859053 h 6208986"/>
              <a:gd name="connsiteX1278" fmla="*/ 4255355 w 6282474"/>
              <a:gd name="connsiteY1278" fmla="*/ 2857845 h 6208986"/>
              <a:gd name="connsiteX1279" fmla="*/ 4271789 w 6282474"/>
              <a:gd name="connsiteY1279" fmla="*/ 2833203 h 6208986"/>
              <a:gd name="connsiteX1280" fmla="*/ 4263758 w 6282474"/>
              <a:gd name="connsiteY1280" fmla="*/ 2852148 h 6208986"/>
              <a:gd name="connsiteX1281" fmla="*/ 4278342 w 6282474"/>
              <a:gd name="connsiteY1281" fmla="*/ 2844739 h 6208986"/>
              <a:gd name="connsiteX1282" fmla="*/ 4284640 w 6282474"/>
              <a:gd name="connsiteY1282" fmla="*/ 2819602 h 6208986"/>
              <a:gd name="connsiteX1283" fmla="*/ 4327994 w 6282474"/>
              <a:gd name="connsiteY1283" fmla="*/ 2784096 h 6208986"/>
              <a:gd name="connsiteX1284" fmla="*/ 4331576 w 6282474"/>
              <a:gd name="connsiteY1284" fmla="*/ 2773084 h 6208986"/>
              <a:gd name="connsiteX1285" fmla="*/ 4345675 w 6282474"/>
              <a:gd name="connsiteY1285" fmla="*/ 2775815 h 6208986"/>
              <a:gd name="connsiteX1286" fmla="*/ 4343072 w 6282474"/>
              <a:gd name="connsiteY1286" fmla="*/ 2766531 h 6208986"/>
              <a:gd name="connsiteX1287" fmla="*/ 4360366 w 6282474"/>
              <a:gd name="connsiteY1287" fmla="*/ 2744992 h 6208986"/>
              <a:gd name="connsiteX1288" fmla="*/ 4365182 w 6282474"/>
              <a:gd name="connsiteY1288" fmla="*/ 2750327 h 6208986"/>
              <a:gd name="connsiteX1289" fmla="*/ 4384698 w 6282474"/>
              <a:gd name="connsiteY1289" fmla="*/ 2724839 h 6208986"/>
              <a:gd name="connsiteX1290" fmla="*/ 4400627 w 6282474"/>
              <a:gd name="connsiteY1290" fmla="*/ 2710357 h 6208986"/>
              <a:gd name="connsiteX1291" fmla="*/ 4413865 w 6282474"/>
              <a:gd name="connsiteY1291" fmla="*/ 2710000 h 6208986"/>
              <a:gd name="connsiteX1292" fmla="*/ 4426701 w 6282474"/>
              <a:gd name="connsiteY1292" fmla="*/ 2696390 h 6208986"/>
              <a:gd name="connsiteX1293" fmla="*/ 4424108 w 6282474"/>
              <a:gd name="connsiteY1293" fmla="*/ 2687100 h 6208986"/>
              <a:gd name="connsiteX1294" fmla="*/ 4436842 w 6282474"/>
              <a:gd name="connsiteY1294" fmla="*/ 2696899 h 6208986"/>
              <a:gd name="connsiteX1295" fmla="*/ 4442157 w 6282474"/>
              <a:gd name="connsiteY1295" fmla="*/ 2692079 h 6208986"/>
              <a:gd name="connsiteX1296" fmla="*/ 4439558 w 6282474"/>
              <a:gd name="connsiteY1296" fmla="*/ 2682789 h 6208986"/>
              <a:gd name="connsiteX1297" fmla="*/ 4449683 w 6282474"/>
              <a:gd name="connsiteY1297" fmla="*/ 2683289 h 6208986"/>
              <a:gd name="connsiteX1298" fmla="*/ 4440047 w 6282474"/>
              <a:gd name="connsiteY1298" fmla="*/ 2672624 h 6208986"/>
              <a:gd name="connsiteX1299" fmla="*/ 4448445 w 6282474"/>
              <a:gd name="connsiteY1299" fmla="*/ 2666932 h 6208986"/>
              <a:gd name="connsiteX1300" fmla="*/ 4454620 w 6282474"/>
              <a:gd name="connsiteY1300" fmla="*/ 2665210 h 6208986"/>
              <a:gd name="connsiteX1301" fmla="*/ 4453270 w 6282474"/>
              <a:gd name="connsiteY1301" fmla="*/ 2672272 h 6208986"/>
              <a:gd name="connsiteX1302" fmla="*/ 4466977 w 6282474"/>
              <a:gd name="connsiteY1302" fmla="*/ 2661760 h 6208986"/>
              <a:gd name="connsiteX1303" fmla="*/ 4454620 w 6282474"/>
              <a:gd name="connsiteY1303" fmla="*/ 2665210 h 6208986"/>
              <a:gd name="connsiteX1304" fmla="*/ 4461785 w 6282474"/>
              <a:gd name="connsiteY1304" fmla="*/ 2643166 h 6208986"/>
              <a:gd name="connsiteX1305" fmla="*/ 4475869 w 6282474"/>
              <a:gd name="connsiteY1305" fmla="*/ 2645912 h 6208986"/>
              <a:gd name="connsiteX1306" fmla="*/ 4476241 w 6282474"/>
              <a:gd name="connsiteY1306" fmla="*/ 2659171 h 6208986"/>
              <a:gd name="connsiteX1307" fmla="*/ 4494412 w 6282474"/>
              <a:gd name="connsiteY1307" fmla="*/ 2640740 h 6208986"/>
              <a:gd name="connsiteX1308" fmla="*/ 4478962 w 6282474"/>
              <a:gd name="connsiteY1308" fmla="*/ 2645056 h 6208986"/>
              <a:gd name="connsiteX1309" fmla="*/ 4497618 w 6282474"/>
              <a:gd name="connsiteY1309" fmla="*/ 2616449 h 6208986"/>
              <a:gd name="connsiteX1310" fmla="*/ 4518367 w 6282474"/>
              <a:gd name="connsiteY1310" fmla="*/ 2607312 h 6208986"/>
              <a:gd name="connsiteX1311" fmla="*/ 4529486 w 6282474"/>
              <a:gd name="connsiteY1311" fmla="*/ 2587511 h 6208986"/>
              <a:gd name="connsiteX1312" fmla="*/ 4549369 w 6282474"/>
              <a:gd name="connsiteY1312" fmla="*/ 2575271 h 6208986"/>
              <a:gd name="connsiteX1313" fmla="*/ 4537389 w 6282474"/>
              <a:gd name="connsiteY1313" fmla="*/ 2591985 h 6208986"/>
              <a:gd name="connsiteX1314" fmla="*/ 4540854 w 6282474"/>
              <a:gd name="connsiteY1314" fmla="*/ 2604377 h 6208986"/>
              <a:gd name="connsiteX1315" fmla="*/ 4552340 w 6282474"/>
              <a:gd name="connsiteY1315" fmla="*/ 2597824 h 6208986"/>
              <a:gd name="connsiteX1316" fmla="*/ 4560381 w 6282474"/>
              <a:gd name="connsiteY1316" fmla="*/ 2578879 h 6208986"/>
              <a:gd name="connsiteX1317" fmla="*/ 4568406 w 6282474"/>
              <a:gd name="connsiteY1317" fmla="*/ 2559928 h 6208986"/>
              <a:gd name="connsiteX1318" fmla="*/ 4571871 w 6282474"/>
              <a:gd name="connsiteY1318" fmla="*/ 2572331 h 6208986"/>
              <a:gd name="connsiteX1319" fmla="*/ 4568294 w 6282474"/>
              <a:gd name="connsiteY1319" fmla="*/ 2583363 h 6208986"/>
              <a:gd name="connsiteX1320" fmla="*/ 4593487 w 6282474"/>
              <a:gd name="connsiteY1320" fmla="*/ 2566293 h 6208986"/>
              <a:gd name="connsiteX1321" fmla="*/ 4611648 w 6282474"/>
              <a:gd name="connsiteY1321" fmla="*/ 2547852 h 6208986"/>
              <a:gd name="connsiteX1322" fmla="*/ 4627220 w 6282474"/>
              <a:gd name="connsiteY1322" fmla="*/ 2520126 h 6208986"/>
              <a:gd name="connsiteX1323" fmla="*/ 4625355 w 6282474"/>
              <a:gd name="connsiteY1323" fmla="*/ 2537349 h 6208986"/>
              <a:gd name="connsiteX1324" fmla="*/ 4657728 w 6282474"/>
              <a:gd name="connsiteY1324" fmla="*/ 2498235 h 6208986"/>
              <a:gd name="connsiteX1325" fmla="*/ 4648469 w 6282474"/>
              <a:gd name="connsiteY1325" fmla="*/ 2500824 h 6208986"/>
              <a:gd name="connsiteX1326" fmla="*/ 4652041 w 6282474"/>
              <a:gd name="connsiteY1326" fmla="*/ 2489802 h 6208986"/>
              <a:gd name="connsiteX1327" fmla="*/ 4673652 w 6282474"/>
              <a:gd name="connsiteY1327" fmla="*/ 2483758 h 6208986"/>
              <a:gd name="connsiteX1328" fmla="*/ 4683915 w 6282474"/>
              <a:gd name="connsiteY1328" fmla="*/ 2460848 h 6208986"/>
              <a:gd name="connsiteX1329" fmla="*/ 4699359 w 6282474"/>
              <a:gd name="connsiteY1329" fmla="*/ 2456542 h 6208986"/>
              <a:gd name="connsiteX1330" fmla="*/ 4686625 w 6282474"/>
              <a:gd name="connsiteY1330" fmla="*/ 2446728 h 6208986"/>
              <a:gd name="connsiteX1331" fmla="*/ 4723696 w 6282474"/>
              <a:gd name="connsiteY1331" fmla="*/ 2436374 h 6208986"/>
              <a:gd name="connsiteX1332" fmla="*/ 4718871 w 6282474"/>
              <a:gd name="connsiteY1332" fmla="*/ 2431044 h 6208986"/>
              <a:gd name="connsiteX1333" fmla="*/ 4729006 w 6282474"/>
              <a:gd name="connsiteY1333" fmla="*/ 2431554 h 6208986"/>
              <a:gd name="connsiteX1334" fmla="*/ 4744940 w 6282474"/>
              <a:gd name="connsiteY1334" fmla="*/ 2417082 h 6208986"/>
              <a:gd name="connsiteX1335" fmla="*/ 4742346 w 6282474"/>
              <a:gd name="connsiteY1335" fmla="*/ 2407782 h 6208986"/>
              <a:gd name="connsiteX1336" fmla="*/ 4752477 w 6282474"/>
              <a:gd name="connsiteY1336" fmla="*/ 2408287 h 6208986"/>
              <a:gd name="connsiteX1337" fmla="*/ 4771514 w 6282474"/>
              <a:gd name="connsiteY1337" fmla="*/ 2392959 h 6208986"/>
              <a:gd name="connsiteX1338" fmla="*/ 4768049 w 6282474"/>
              <a:gd name="connsiteY1338" fmla="*/ 2380561 h 6208986"/>
              <a:gd name="connsiteX1339" fmla="*/ 4781761 w 6282474"/>
              <a:gd name="connsiteY1339" fmla="*/ 2370049 h 6208986"/>
              <a:gd name="connsiteX1340" fmla="*/ 4784355 w 6282474"/>
              <a:gd name="connsiteY1340" fmla="*/ 2379343 h 6208986"/>
              <a:gd name="connsiteX1341" fmla="*/ 4853411 w 6282474"/>
              <a:gd name="connsiteY1341" fmla="*/ 2316626 h 6208986"/>
              <a:gd name="connsiteX1342" fmla="*/ 4848591 w 6282474"/>
              <a:gd name="connsiteY1342" fmla="*/ 2311291 h 6208986"/>
              <a:gd name="connsiteX1343" fmla="*/ 4860087 w 6282474"/>
              <a:gd name="connsiteY1343" fmla="*/ 2304748 h 6208986"/>
              <a:gd name="connsiteX1344" fmla="*/ 4864907 w 6282474"/>
              <a:gd name="connsiteY1344" fmla="*/ 2310073 h 6208986"/>
              <a:gd name="connsiteX1345" fmla="*/ 4883063 w 6282474"/>
              <a:gd name="connsiteY1345" fmla="*/ 2291637 h 6208986"/>
              <a:gd name="connsiteX1346" fmla="*/ 4893188 w 6282474"/>
              <a:gd name="connsiteY1346" fmla="*/ 2292157 h 6208986"/>
              <a:gd name="connsiteX1347" fmla="*/ 4916669 w 6282474"/>
              <a:gd name="connsiteY1347" fmla="*/ 2268895 h 6208986"/>
              <a:gd name="connsiteX1348" fmla="*/ 4912704 w 6282474"/>
              <a:gd name="connsiteY1348" fmla="*/ 2266653 h 6208986"/>
              <a:gd name="connsiteX1349" fmla="*/ 4898126 w 6282474"/>
              <a:gd name="connsiteY1349" fmla="*/ 2274067 h 6208986"/>
              <a:gd name="connsiteX1350" fmla="*/ 4908378 w 6282474"/>
              <a:gd name="connsiteY1350" fmla="*/ 2251162 h 6208986"/>
              <a:gd name="connsiteX1351" fmla="*/ 4911838 w 6282474"/>
              <a:gd name="connsiteY1351" fmla="*/ 2263550 h 6208986"/>
              <a:gd name="connsiteX1352" fmla="*/ 4975218 w 6282474"/>
              <a:gd name="connsiteY1352" fmla="*/ 2192404 h 6208986"/>
              <a:gd name="connsiteX1353" fmla="*/ 4981898 w 6282474"/>
              <a:gd name="connsiteY1353" fmla="*/ 2180516 h 6208986"/>
              <a:gd name="connsiteX1354" fmla="*/ 4978678 w 6282474"/>
              <a:gd name="connsiteY1354" fmla="*/ 2204802 h 6208986"/>
              <a:gd name="connsiteX1355" fmla="*/ 5017226 w 6282474"/>
              <a:gd name="connsiteY1355" fmla="*/ 2163960 h 6208986"/>
              <a:gd name="connsiteX1356" fmla="*/ 5010062 w 6282474"/>
              <a:gd name="connsiteY1356" fmla="*/ 2186009 h 6208986"/>
              <a:gd name="connsiteX1357" fmla="*/ 5031805 w 6282474"/>
              <a:gd name="connsiteY1357" fmla="*/ 2156556 h 6208986"/>
              <a:gd name="connsiteX1358" fmla="*/ 5038842 w 6282474"/>
              <a:gd name="connsiteY1358" fmla="*/ 2157922 h 6208986"/>
              <a:gd name="connsiteX1359" fmla="*/ 5079735 w 6282474"/>
              <a:gd name="connsiteY1359" fmla="*/ 2089717 h 6208986"/>
              <a:gd name="connsiteX1360" fmla="*/ 5088504 w 6282474"/>
              <a:gd name="connsiteY1360" fmla="*/ 2097289 h 6208986"/>
              <a:gd name="connsiteX1361" fmla="*/ 5081462 w 6282474"/>
              <a:gd name="connsiteY1361" fmla="*/ 2095913 h 6208986"/>
              <a:gd name="connsiteX1362" fmla="*/ 5080101 w 6282474"/>
              <a:gd name="connsiteY1362" fmla="*/ 2102971 h 6208986"/>
              <a:gd name="connsiteX1363" fmla="*/ 5088504 w 6282474"/>
              <a:gd name="connsiteY1363" fmla="*/ 2097289 h 6208986"/>
              <a:gd name="connsiteX1364" fmla="*/ 5096902 w 6282474"/>
              <a:gd name="connsiteY1364" fmla="*/ 2091597 h 6208986"/>
              <a:gd name="connsiteX1365" fmla="*/ 5095174 w 6282474"/>
              <a:gd name="connsiteY1365" fmla="*/ 2085406 h 6208986"/>
              <a:gd name="connsiteX1366" fmla="*/ 5110619 w 6282474"/>
              <a:gd name="connsiteY1366" fmla="*/ 2081090 h 6208986"/>
              <a:gd name="connsiteX1367" fmla="*/ 5108882 w 6282474"/>
              <a:gd name="connsiteY1367" fmla="*/ 2074893 h 6208986"/>
              <a:gd name="connsiteX1368" fmla="*/ 5096535 w 6282474"/>
              <a:gd name="connsiteY1368" fmla="*/ 2078338 h 6208986"/>
              <a:gd name="connsiteX1369" fmla="*/ 5082823 w 6282474"/>
              <a:gd name="connsiteY1369" fmla="*/ 2088856 h 6208986"/>
              <a:gd name="connsiteX1370" fmla="*/ 5075775 w 6282474"/>
              <a:gd name="connsiteY1370" fmla="*/ 2087475 h 6208986"/>
              <a:gd name="connsiteX1371" fmla="*/ 5088137 w 6282474"/>
              <a:gd name="connsiteY1371" fmla="*/ 2084020 h 6208986"/>
              <a:gd name="connsiteX1372" fmla="*/ 5112963 w 6282474"/>
              <a:gd name="connsiteY1372" fmla="*/ 2053706 h 6208986"/>
              <a:gd name="connsiteX1373" fmla="*/ 5119012 w 6282474"/>
              <a:gd name="connsiteY1373" fmla="*/ 2075398 h 6208986"/>
              <a:gd name="connsiteX1374" fmla="*/ 5138543 w 6282474"/>
              <a:gd name="connsiteY1374" fmla="*/ 2049904 h 6208986"/>
              <a:gd name="connsiteX1375" fmla="*/ 5159293 w 6282474"/>
              <a:gd name="connsiteY1375" fmla="*/ 2040768 h 6208986"/>
              <a:gd name="connsiteX1376" fmla="*/ 5173495 w 6282474"/>
              <a:gd name="connsiteY1376" fmla="*/ 2020095 h 6208986"/>
              <a:gd name="connsiteX1377" fmla="*/ 5169917 w 6282474"/>
              <a:gd name="connsiteY1377" fmla="*/ 2031117 h 6208986"/>
              <a:gd name="connsiteX1378" fmla="*/ 5179681 w 6282474"/>
              <a:gd name="connsiteY1378" fmla="*/ 2018367 h 6208986"/>
              <a:gd name="connsiteX1379" fmla="*/ 5174860 w 6282474"/>
              <a:gd name="connsiteY1379" fmla="*/ 2013037 h 6208986"/>
              <a:gd name="connsiteX1380" fmla="*/ 5192150 w 6282474"/>
              <a:gd name="connsiteY1380" fmla="*/ 1991498 h 6208986"/>
              <a:gd name="connsiteX1381" fmla="*/ 5226622 w 6282474"/>
              <a:gd name="connsiteY1381" fmla="*/ 1971844 h 6208986"/>
              <a:gd name="connsiteX1382" fmla="*/ 5235514 w 6282474"/>
              <a:gd name="connsiteY1382" fmla="*/ 1955997 h 6208986"/>
              <a:gd name="connsiteX1383" fmla="*/ 5239351 w 6282474"/>
              <a:gd name="connsiteY1383" fmla="*/ 1981653 h 6208986"/>
              <a:gd name="connsiteX1384" fmla="*/ 5278383 w 6282474"/>
              <a:gd name="connsiteY1384" fmla="*/ 1930656 h 6208986"/>
              <a:gd name="connsiteX1385" fmla="*/ 5321375 w 6282474"/>
              <a:gd name="connsiteY1385" fmla="*/ 1881906 h 6208986"/>
              <a:gd name="connsiteX1386" fmla="*/ 5267387 w 6282474"/>
              <a:gd name="connsiteY1386" fmla="*/ 1927053 h 6208986"/>
              <a:gd name="connsiteX1387" fmla="*/ 5266893 w 6282474"/>
              <a:gd name="connsiteY1387" fmla="*/ 1937219 h 6208986"/>
              <a:gd name="connsiteX1388" fmla="*/ 5262072 w 6282474"/>
              <a:gd name="connsiteY1388" fmla="*/ 1931874 h 6208986"/>
              <a:gd name="connsiteX1389" fmla="*/ 5245155 w 6282474"/>
              <a:gd name="connsiteY1389" fmla="*/ 1966662 h 6208986"/>
              <a:gd name="connsiteX1390" fmla="*/ 5262561 w 6282474"/>
              <a:gd name="connsiteY1390" fmla="*/ 1921723 h 6208986"/>
              <a:gd name="connsiteX1391" fmla="*/ 5265160 w 6282474"/>
              <a:gd name="connsiteY1391" fmla="*/ 1931013 h 6208986"/>
              <a:gd name="connsiteX1392" fmla="*/ 5278139 w 6282474"/>
              <a:gd name="connsiteY1392" fmla="*/ 1893982 h 6208986"/>
              <a:gd name="connsiteX1393" fmla="*/ 5310379 w 6282474"/>
              <a:gd name="connsiteY1393" fmla="*/ 1878298 h 6208986"/>
              <a:gd name="connsiteX1394" fmla="*/ 5318894 w 6282474"/>
              <a:gd name="connsiteY1394" fmla="*/ 1849197 h 6208986"/>
              <a:gd name="connsiteX1395" fmla="*/ 5327674 w 6282474"/>
              <a:gd name="connsiteY1395" fmla="*/ 1856764 h 6208986"/>
              <a:gd name="connsiteX1396" fmla="*/ 5337809 w 6282474"/>
              <a:gd name="connsiteY1396" fmla="*/ 1857273 h 6208986"/>
              <a:gd name="connsiteX1397" fmla="*/ 5345835 w 6282474"/>
              <a:gd name="connsiteY1397" fmla="*/ 1838328 h 6208986"/>
              <a:gd name="connsiteX1398" fmla="*/ 5362635 w 6282474"/>
              <a:gd name="connsiteY1398" fmla="*/ 1826954 h 6208986"/>
              <a:gd name="connsiteX1399" fmla="*/ 5350288 w 6282474"/>
              <a:gd name="connsiteY1399" fmla="*/ 1830409 h 6208986"/>
              <a:gd name="connsiteX1400" fmla="*/ 5349906 w 6282474"/>
              <a:gd name="connsiteY1400" fmla="*/ 1817145 h 6208986"/>
              <a:gd name="connsiteX1401" fmla="*/ 5367573 w 6282474"/>
              <a:gd name="connsiteY1401" fmla="*/ 1808870 h 6208986"/>
              <a:gd name="connsiteX1402" fmla="*/ 5373264 w 6282474"/>
              <a:gd name="connsiteY1402" fmla="*/ 1817298 h 6208986"/>
              <a:gd name="connsiteX1403" fmla="*/ 5380913 w 6282474"/>
              <a:gd name="connsiteY1403" fmla="*/ 1785094 h 6208986"/>
              <a:gd name="connsiteX1404" fmla="*/ 5403018 w 6282474"/>
              <a:gd name="connsiteY1404" fmla="*/ 1768905 h 6208986"/>
              <a:gd name="connsiteX1405" fmla="*/ 5402529 w 6282474"/>
              <a:gd name="connsiteY1405" fmla="*/ 1779055 h 6208986"/>
              <a:gd name="connsiteX1406" fmla="*/ 5391909 w 6282474"/>
              <a:gd name="connsiteY1406" fmla="*/ 1788706 h 6208986"/>
              <a:gd name="connsiteX1407" fmla="*/ 5399818 w 6282474"/>
              <a:gd name="connsiteY1407" fmla="*/ 1793180 h 6208986"/>
              <a:gd name="connsiteX1408" fmla="*/ 5405617 w 6282474"/>
              <a:gd name="connsiteY1408" fmla="*/ 1778194 h 6208986"/>
              <a:gd name="connsiteX1409" fmla="*/ 5423299 w 6282474"/>
              <a:gd name="connsiteY1409" fmla="*/ 1769919 h 6208986"/>
              <a:gd name="connsiteX1410" fmla="*/ 5409077 w 6282474"/>
              <a:gd name="connsiteY1410" fmla="*/ 1790592 h 6208986"/>
              <a:gd name="connsiteX1411" fmla="*/ 5405010 w 6282474"/>
              <a:gd name="connsiteY1411" fmla="*/ 1811769 h 6208986"/>
              <a:gd name="connsiteX1412" fmla="*/ 5446158 w 6282474"/>
              <a:gd name="connsiteY1412" fmla="*/ 1780237 h 6208986"/>
              <a:gd name="connsiteX1413" fmla="*/ 5455911 w 6282474"/>
              <a:gd name="connsiteY1413" fmla="*/ 1767498 h 6208986"/>
              <a:gd name="connsiteX1414" fmla="*/ 5448869 w 6282474"/>
              <a:gd name="connsiteY1414" fmla="*/ 1766112 h 6208986"/>
              <a:gd name="connsiteX1415" fmla="*/ 5514348 w 6282474"/>
              <a:gd name="connsiteY1415" fmla="*/ 1714417 h 6208986"/>
              <a:gd name="connsiteX1416" fmla="*/ 5512620 w 6282474"/>
              <a:gd name="connsiteY1416" fmla="*/ 1708226 h 6208986"/>
              <a:gd name="connsiteX1417" fmla="*/ 5527194 w 6282474"/>
              <a:gd name="connsiteY1417" fmla="*/ 1700811 h 6208986"/>
              <a:gd name="connsiteX1418" fmla="*/ 5523617 w 6282474"/>
              <a:gd name="connsiteY1418" fmla="*/ 1711823 h 6208986"/>
              <a:gd name="connsiteX1419" fmla="*/ 5551042 w 6282474"/>
              <a:gd name="connsiteY1419" fmla="*/ 1690814 h 6208986"/>
              <a:gd name="connsiteX1420" fmla="*/ 5562033 w 6282474"/>
              <a:gd name="connsiteY1420" fmla="*/ 1694411 h 6208986"/>
              <a:gd name="connsiteX1421" fmla="*/ 5562527 w 6282474"/>
              <a:gd name="connsiteY1421" fmla="*/ 1684251 h 6208986"/>
              <a:gd name="connsiteX1422" fmla="*/ 5576627 w 6282474"/>
              <a:gd name="connsiteY1422" fmla="*/ 1687002 h 6208986"/>
              <a:gd name="connsiteX1423" fmla="*/ 5580199 w 6282474"/>
              <a:gd name="connsiteY1423" fmla="*/ 1675980 h 6208986"/>
              <a:gd name="connsiteX1424" fmla="*/ 5592928 w 6282474"/>
              <a:gd name="connsiteY1424" fmla="*/ 1685789 h 6208986"/>
              <a:gd name="connsiteX1425" fmla="*/ 5611950 w 6282474"/>
              <a:gd name="connsiteY1425" fmla="*/ 1670452 h 6208986"/>
              <a:gd name="connsiteX1426" fmla="*/ 5610982 w 6282474"/>
              <a:gd name="connsiteY1426" fmla="*/ 1675496 h 6208986"/>
              <a:gd name="connsiteX1427" fmla="*/ 5608230 w 6282474"/>
              <a:gd name="connsiteY1427" fmla="*/ 1678411 h 6208986"/>
              <a:gd name="connsiteX1428" fmla="*/ 5602314 w 6282474"/>
              <a:gd name="connsiteY1428" fmla="*/ 1680658 h 6208986"/>
              <a:gd name="connsiteX1429" fmla="*/ 5599975 w 6282474"/>
              <a:gd name="connsiteY1429" fmla="*/ 1687155 h 6208986"/>
              <a:gd name="connsiteX1430" fmla="*/ 5608230 w 6282474"/>
              <a:gd name="connsiteY1430" fmla="*/ 1678411 h 6208986"/>
              <a:gd name="connsiteX1431" fmla="*/ 5610594 w 6282474"/>
              <a:gd name="connsiteY1431" fmla="*/ 1677509 h 6208986"/>
              <a:gd name="connsiteX1432" fmla="*/ 5610982 w 6282474"/>
              <a:gd name="connsiteY1432" fmla="*/ 1675496 h 6208986"/>
              <a:gd name="connsiteX1433" fmla="*/ 5625667 w 6282474"/>
              <a:gd name="connsiteY1433" fmla="*/ 1659944 h 6208986"/>
              <a:gd name="connsiteX1434" fmla="*/ 5639752 w 6282474"/>
              <a:gd name="connsiteY1434" fmla="*/ 1662686 h 6208986"/>
              <a:gd name="connsiteX1435" fmla="*/ 5644200 w 6282474"/>
              <a:gd name="connsiteY1435" fmla="*/ 1654762 h 6208986"/>
              <a:gd name="connsiteX1436" fmla="*/ 5653846 w 6282474"/>
              <a:gd name="connsiteY1436" fmla="*/ 1665432 h 6208986"/>
              <a:gd name="connsiteX1437" fmla="*/ 5638768 w 6282474"/>
              <a:gd name="connsiteY1437" fmla="*/ 1683012 h 6208986"/>
              <a:gd name="connsiteX1438" fmla="*/ 5647538 w 6282474"/>
              <a:gd name="connsiteY1438" fmla="*/ 1690579 h 6208986"/>
              <a:gd name="connsiteX1439" fmla="*/ 5669286 w 6282474"/>
              <a:gd name="connsiteY1439" fmla="*/ 1661116 h 6208986"/>
              <a:gd name="connsiteX1440" fmla="*/ 5670142 w 6282474"/>
              <a:gd name="connsiteY1440" fmla="*/ 1657977 h 6208986"/>
              <a:gd name="connsiteX1441" fmla="*/ 5681643 w 6282474"/>
              <a:gd name="connsiteY1441" fmla="*/ 1657672 h 6208986"/>
              <a:gd name="connsiteX1442" fmla="*/ 5682132 w 6282474"/>
              <a:gd name="connsiteY1442" fmla="*/ 1647511 h 6208986"/>
              <a:gd name="connsiteX1443" fmla="*/ 5689169 w 6282474"/>
              <a:gd name="connsiteY1443" fmla="*/ 1648877 h 6208986"/>
              <a:gd name="connsiteX1444" fmla="*/ 5691890 w 6282474"/>
              <a:gd name="connsiteY1444" fmla="*/ 1634762 h 6208986"/>
              <a:gd name="connsiteX1445" fmla="*/ 5702887 w 6282474"/>
              <a:gd name="connsiteY1445" fmla="*/ 1638369 h 6208986"/>
              <a:gd name="connsiteX1446" fmla="*/ 5703870 w 6282474"/>
              <a:gd name="connsiteY1446" fmla="*/ 1618048 h 6208986"/>
              <a:gd name="connsiteX1447" fmla="*/ 5706459 w 6282474"/>
              <a:gd name="connsiteY1447" fmla="*/ 1627353 h 6208986"/>
              <a:gd name="connsiteX1448" fmla="*/ 5716599 w 6282474"/>
              <a:gd name="connsiteY1448" fmla="*/ 1627862 h 6208986"/>
              <a:gd name="connsiteX1449" fmla="*/ 5735254 w 6282474"/>
              <a:gd name="connsiteY1449" fmla="*/ 1599255 h 6208986"/>
              <a:gd name="connsiteX1450" fmla="*/ 5729573 w 6282474"/>
              <a:gd name="connsiteY1450" fmla="*/ 1590832 h 6208986"/>
              <a:gd name="connsiteX1451" fmla="*/ 5734016 w 6282474"/>
              <a:gd name="connsiteY1451" fmla="*/ 1582903 h 6208986"/>
              <a:gd name="connsiteX1452" fmla="*/ 5748590 w 6282474"/>
              <a:gd name="connsiteY1452" fmla="*/ 1575489 h 6208986"/>
              <a:gd name="connsiteX1453" fmla="*/ 5730811 w 6282474"/>
              <a:gd name="connsiteY1453" fmla="*/ 1607189 h 6208986"/>
              <a:gd name="connsiteX1454" fmla="*/ 5734765 w 6282474"/>
              <a:gd name="connsiteY1454" fmla="*/ 1609421 h 6208986"/>
              <a:gd name="connsiteX1455" fmla="*/ 5763545 w 6282474"/>
              <a:gd name="connsiteY1455" fmla="*/ 1581339 h 6208986"/>
              <a:gd name="connsiteX1456" fmla="*/ 5790598 w 6282474"/>
              <a:gd name="connsiteY1456" fmla="*/ 1547055 h 6208986"/>
              <a:gd name="connsiteX1457" fmla="*/ 5803821 w 6282474"/>
              <a:gd name="connsiteY1457" fmla="*/ 1546699 h 6208986"/>
              <a:gd name="connsiteX1458" fmla="*/ 5785543 w 6282474"/>
              <a:gd name="connsiteY1458" fmla="*/ 1588554 h 6208986"/>
              <a:gd name="connsiteX1459" fmla="*/ 5788636 w 6282474"/>
              <a:gd name="connsiteY1459" fmla="*/ 1587698 h 6208986"/>
              <a:gd name="connsiteX1460" fmla="*/ 5835578 w 6282474"/>
              <a:gd name="connsiteY1460" fmla="*/ 1541175 h 6208986"/>
              <a:gd name="connsiteX1461" fmla="*/ 5878936 w 6282474"/>
              <a:gd name="connsiteY1461" fmla="*/ 1505668 h 6208986"/>
              <a:gd name="connsiteX1462" fmla="*/ 5886483 w 6282474"/>
              <a:gd name="connsiteY1462" fmla="*/ 1496894 h 6208986"/>
              <a:gd name="connsiteX1463" fmla="*/ 5889067 w 6282474"/>
              <a:gd name="connsiteY1463" fmla="*/ 1506178 h 6208986"/>
              <a:gd name="connsiteX1464" fmla="*/ 5904517 w 6282474"/>
              <a:gd name="connsiteY1464" fmla="*/ 1501867 h 6208986"/>
              <a:gd name="connsiteX1465" fmla="*/ 5905867 w 6282474"/>
              <a:gd name="connsiteY1465" fmla="*/ 1494815 h 6208986"/>
              <a:gd name="connsiteX1466" fmla="*/ 5900562 w 6282474"/>
              <a:gd name="connsiteY1466" fmla="*/ 1499635 h 6208986"/>
              <a:gd name="connsiteX1467" fmla="*/ 5913898 w 6282474"/>
              <a:gd name="connsiteY1467" fmla="*/ 1475864 h 6208986"/>
              <a:gd name="connsiteX1468" fmla="*/ 5965053 w 6282474"/>
              <a:gd name="connsiteY1468" fmla="*/ 1468256 h 6208986"/>
              <a:gd name="connsiteX1469" fmla="*/ 5986185 w 6282474"/>
              <a:gd name="connsiteY1469" fmla="*/ 1472384 h 6208986"/>
              <a:gd name="connsiteX1470" fmla="*/ 5958515 w 6282474"/>
              <a:gd name="connsiteY1470" fmla="*/ 1540242 h 6208986"/>
              <a:gd name="connsiteX1471" fmla="*/ 5959010 w 6282474"/>
              <a:gd name="connsiteY1471" fmla="*/ 1530087 h 6208986"/>
              <a:gd name="connsiteX1472" fmla="*/ 5937761 w 6282474"/>
              <a:gd name="connsiteY1472" fmla="*/ 1549374 h 6208986"/>
              <a:gd name="connsiteX1473" fmla="*/ 5888104 w 6282474"/>
              <a:gd name="connsiteY1473" fmla="*/ 1610017 h 6208986"/>
              <a:gd name="connsiteX1474" fmla="*/ 5834120 w 6282474"/>
              <a:gd name="connsiteY1474" fmla="*/ 1655159 h 6208986"/>
              <a:gd name="connsiteX1475" fmla="*/ 5851787 w 6282474"/>
              <a:gd name="connsiteY1475" fmla="*/ 1646884 h 6208986"/>
              <a:gd name="connsiteX1476" fmla="*/ 5822996 w 6282474"/>
              <a:gd name="connsiteY1476" fmla="*/ 1674971 h 6208986"/>
              <a:gd name="connsiteX1477" fmla="*/ 5794211 w 6282474"/>
              <a:gd name="connsiteY1477" fmla="*/ 1703054 h 6208986"/>
              <a:gd name="connsiteX1478" fmla="*/ 5787174 w 6282474"/>
              <a:gd name="connsiteY1478" fmla="*/ 1701678 h 6208986"/>
              <a:gd name="connsiteX1479" fmla="*/ 5763703 w 6282474"/>
              <a:gd name="connsiteY1479" fmla="*/ 1724939 h 6208986"/>
              <a:gd name="connsiteX1480" fmla="*/ 5773462 w 6282474"/>
              <a:gd name="connsiteY1480" fmla="*/ 1712195 h 6208986"/>
              <a:gd name="connsiteX1481" fmla="*/ 5758394 w 6282474"/>
              <a:gd name="connsiteY1481" fmla="*/ 1729760 h 6208986"/>
              <a:gd name="connsiteX1482" fmla="*/ 5703534 w 6282474"/>
              <a:gd name="connsiteY1482" fmla="*/ 1771819 h 6208986"/>
              <a:gd name="connsiteX1483" fmla="*/ 5682163 w 6282474"/>
              <a:gd name="connsiteY1483" fmla="*/ 1814526 h 6208986"/>
              <a:gd name="connsiteX1484" fmla="*/ 5697995 w 6282474"/>
              <a:gd name="connsiteY1484" fmla="*/ 1823474 h 6208986"/>
              <a:gd name="connsiteX1485" fmla="*/ 5704660 w 6282474"/>
              <a:gd name="connsiteY1485" fmla="*/ 1811586 h 6208986"/>
              <a:gd name="connsiteX1486" fmla="*/ 5698968 w 6282474"/>
              <a:gd name="connsiteY1486" fmla="*/ 1803158 h 6208986"/>
              <a:gd name="connsiteX1487" fmla="*/ 5729481 w 6282474"/>
              <a:gd name="connsiteY1487" fmla="*/ 1781267 h 6208986"/>
              <a:gd name="connsiteX1488" fmla="*/ 5736528 w 6282474"/>
              <a:gd name="connsiteY1488" fmla="*/ 1782643 h 6208986"/>
              <a:gd name="connsiteX1489" fmla="*/ 5746292 w 6282474"/>
              <a:gd name="connsiteY1489" fmla="*/ 1769903 h 6208986"/>
              <a:gd name="connsiteX1490" fmla="*/ 5742332 w 6282474"/>
              <a:gd name="connsiteY1490" fmla="*/ 1767661 h 6208986"/>
              <a:gd name="connsiteX1491" fmla="*/ 5752467 w 6282474"/>
              <a:gd name="connsiteY1491" fmla="*/ 1768181 h 6208986"/>
              <a:gd name="connsiteX1492" fmla="*/ 5746169 w 6282474"/>
              <a:gd name="connsiteY1492" fmla="*/ 1793318 h 6208986"/>
              <a:gd name="connsiteX1493" fmla="*/ 5774093 w 6282474"/>
              <a:gd name="connsiteY1493" fmla="*/ 1762132 h 6208986"/>
              <a:gd name="connsiteX1494" fmla="*/ 5779780 w 6282474"/>
              <a:gd name="connsiteY1494" fmla="*/ 1770561 h 6208986"/>
              <a:gd name="connsiteX1495" fmla="*/ 5804978 w 6282474"/>
              <a:gd name="connsiteY1495" fmla="*/ 1753511 h 6208986"/>
              <a:gd name="connsiteX1496" fmla="*/ 5805355 w 6282474"/>
              <a:gd name="connsiteY1496" fmla="*/ 1766754 h 6208986"/>
              <a:gd name="connsiteX1497" fmla="*/ 5829198 w 6282474"/>
              <a:gd name="connsiteY1497" fmla="*/ 1756757 h 6208986"/>
              <a:gd name="connsiteX1498" fmla="*/ 5830553 w 6282474"/>
              <a:gd name="connsiteY1498" fmla="*/ 1749704 h 6208986"/>
              <a:gd name="connsiteX1499" fmla="*/ 5856618 w 6282474"/>
              <a:gd name="connsiteY1499" fmla="*/ 1735727 h 6208986"/>
              <a:gd name="connsiteX1500" fmla="*/ 5887512 w 6282474"/>
              <a:gd name="connsiteY1500" fmla="*/ 1727110 h 6208986"/>
              <a:gd name="connsiteX1501" fmla="*/ 5795363 w 6282474"/>
              <a:gd name="connsiteY1501" fmla="*/ 1826348 h 6208986"/>
              <a:gd name="connsiteX1502" fmla="*/ 5763479 w 6282474"/>
              <a:gd name="connsiteY1502" fmla="*/ 1855296 h 6208986"/>
              <a:gd name="connsiteX1503" fmla="*/ 5735606 w 6282474"/>
              <a:gd name="connsiteY1503" fmla="*/ 1886415 h 6208986"/>
              <a:gd name="connsiteX1504" fmla="*/ 5758164 w 6282474"/>
              <a:gd name="connsiteY1504" fmla="*/ 1860117 h 6208986"/>
              <a:gd name="connsiteX1505" fmla="*/ 5745059 w 6282474"/>
              <a:gd name="connsiteY1505" fmla="*/ 1871295 h 6208986"/>
              <a:gd name="connsiteX1506" fmla="*/ 5735567 w 6282474"/>
              <a:gd name="connsiteY1506" fmla="*/ 1886460 h 6208986"/>
              <a:gd name="connsiteX1507" fmla="*/ 5720492 w 6282474"/>
              <a:gd name="connsiteY1507" fmla="*/ 1904047 h 6208986"/>
              <a:gd name="connsiteX1508" fmla="*/ 5711595 w 6282474"/>
              <a:gd name="connsiteY1508" fmla="*/ 1919894 h 6208986"/>
              <a:gd name="connsiteX1509" fmla="*/ 5715677 w 6282474"/>
              <a:gd name="connsiteY1509" fmla="*/ 1898711 h 6208986"/>
              <a:gd name="connsiteX1510" fmla="*/ 5701832 w 6282474"/>
              <a:gd name="connsiteY1510" fmla="*/ 1932648 h 6208986"/>
              <a:gd name="connsiteX1511" fmla="*/ 5691702 w 6282474"/>
              <a:gd name="connsiteY1511" fmla="*/ 1932123 h 6208986"/>
              <a:gd name="connsiteX1512" fmla="*/ 5677995 w 6282474"/>
              <a:gd name="connsiteY1512" fmla="*/ 1942651 h 6208986"/>
              <a:gd name="connsiteX1513" fmla="*/ 5672690 w 6282474"/>
              <a:gd name="connsiteY1513" fmla="*/ 1947472 h 6208986"/>
              <a:gd name="connsiteX1514" fmla="*/ 5673057 w 6282474"/>
              <a:gd name="connsiteY1514" fmla="*/ 1960736 h 6208986"/>
              <a:gd name="connsiteX1515" fmla="*/ 5682326 w 6282474"/>
              <a:gd name="connsiteY1515" fmla="*/ 1958137 h 6208986"/>
              <a:gd name="connsiteX1516" fmla="*/ 5682820 w 6282474"/>
              <a:gd name="connsiteY1516" fmla="*/ 1947976 h 6208986"/>
              <a:gd name="connsiteX1517" fmla="*/ 5693434 w 6282474"/>
              <a:gd name="connsiteY1517" fmla="*/ 1938330 h 6208986"/>
              <a:gd name="connsiteX1518" fmla="*/ 5684553 w 6282474"/>
              <a:gd name="connsiteY1518" fmla="*/ 1954183 h 6208986"/>
              <a:gd name="connsiteX1519" fmla="*/ 5697766 w 6282474"/>
              <a:gd name="connsiteY1519" fmla="*/ 1953826 h 6208986"/>
              <a:gd name="connsiteX1520" fmla="*/ 5699009 w 6282474"/>
              <a:gd name="connsiteY1520" fmla="*/ 1970188 h 6208986"/>
              <a:gd name="connsiteX1521" fmla="*/ 5722097 w 6282474"/>
              <a:gd name="connsiteY1521" fmla="*/ 1933662 h 6208986"/>
              <a:gd name="connsiteX1522" fmla="*/ 5734954 w 6282474"/>
              <a:gd name="connsiteY1522" fmla="*/ 1920052 h 6208986"/>
              <a:gd name="connsiteX1523" fmla="*/ 5730138 w 6282474"/>
              <a:gd name="connsiteY1523" fmla="*/ 1914717 h 6208986"/>
              <a:gd name="connsiteX1524" fmla="*/ 5742490 w 6282474"/>
              <a:gd name="connsiteY1524" fmla="*/ 1911267 h 6208986"/>
              <a:gd name="connsiteX1525" fmla="*/ 5798328 w 6282474"/>
              <a:gd name="connsiteY1525" fmla="*/ 1848901 h 6208986"/>
              <a:gd name="connsiteX1526" fmla="*/ 5858488 w 6282474"/>
              <a:gd name="connsiteY1526" fmla="*/ 1802021 h 6208986"/>
              <a:gd name="connsiteX1527" fmla="*/ 5843787 w 6282474"/>
              <a:gd name="connsiteY1527" fmla="*/ 1832865 h 6208986"/>
              <a:gd name="connsiteX1528" fmla="*/ 5871227 w 6282474"/>
              <a:gd name="connsiteY1528" fmla="*/ 1811831 h 6208986"/>
              <a:gd name="connsiteX1529" fmla="*/ 5884440 w 6282474"/>
              <a:gd name="connsiteY1529" fmla="*/ 1811474 h 6208986"/>
              <a:gd name="connsiteX1530" fmla="*/ 5904827 w 6282474"/>
              <a:gd name="connsiteY1530" fmla="*/ 1789083 h 6208986"/>
              <a:gd name="connsiteX1531" fmla="*/ 5922494 w 6282474"/>
              <a:gd name="connsiteY1531" fmla="*/ 1780808 h 6208986"/>
              <a:gd name="connsiteX1532" fmla="*/ 5912731 w 6282474"/>
              <a:gd name="connsiteY1532" fmla="*/ 1793558 h 6208986"/>
              <a:gd name="connsiteX1533" fmla="*/ 5926820 w 6282474"/>
              <a:gd name="connsiteY1533" fmla="*/ 1796309 h 6208986"/>
              <a:gd name="connsiteX1534" fmla="*/ 5891253 w 6282474"/>
              <a:gd name="connsiteY1534" fmla="*/ 1859689 h 6208986"/>
              <a:gd name="connsiteX1535" fmla="*/ 5843817 w 6282474"/>
              <a:gd name="connsiteY1535" fmla="*/ 1916373 h 6208986"/>
              <a:gd name="connsiteX1536" fmla="*/ 5820719 w 6282474"/>
              <a:gd name="connsiteY1536" fmla="*/ 1952893 h 6208986"/>
              <a:gd name="connsiteX1537" fmla="*/ 5786613 w 6282474"/>
              <a:gd name="connsiteY1537" fmla="*/ 1985801 h 6208986"/>
              <a:gd name="connsiteX1538" fmla="*/ 5736085 w 6282474"/>
              <a:gd name="connsiteY1538" fmla="*/ 2043341 h 6208986"/>
              <a:gd name="connsiteX1539" fmla="*/ 5734358 w 6282474"/>
              <a:gd name="connsiteY1539" fmla="*/ 2037140 h 6208986"/>
              <a:gd name="connsiteX1540" fmla="*/ 5721022 w 6282474"/>
              <a:gd name="connsiteY1540" fmla="*/ 2060921 h 6208986"/>
              <a:gd name="connsiteX1541" fmla="*/ 5707804 w 6282474"/>
              <a:gd name="connsiteY1541" fmla="*/ 2061263 h 6208986"/>
              <a:gd name="connsiteX1542" fmla="*/ 5662473 w 6282474"/>
              <a:gd name="connsiteY1542" fmla="*/ 2137402 h 6208986"/>
              <a:gd name="connsiteX1543" fmla="*/ 5646045 w 6282474"/>
              <a:gd name="connsiteY1543" fmla="*/ 2162029 h 6208986"/>
              <a:gd name="connsiteX1544" fmla="*/ 5575725 w 6282474"/>
              <a:gd name="connsiteY1544" fmla="*/ 2208537 h 6208986"/>
              <a:gd name="connsiteX1545" fmla="*/ 5575745 w 6282474"/>
              <a:gd name="connsiteY1545" fmla="*/ 2208395 h 6208986"/>
              <a:gd name="connsiteX1546" fmla="*/ 5567342 w 6282474"/>
              <a:gd name="connsiteY1546" fmla="*/ 2214086 h 6208986"/>
              <a:gd name="connsiteX1547" fmla="*/ 5575725 w 6282474"/>
              <a:gd name="connsiteY1547" fmla="*/ 2208537 h 6208986"/>
              <a:gd name="connsiteX1548" fmla="*/ 5573890 w 6282474"/>
              <a:gd name="connsiteY1548" fmla="*/ 2225623 h 6208986"/>
              <a:gd name="connsiteX1549" fmla="*/ 5564137 w 6282474"/>
              <a:gd name="connsiteY1549" fmla="*/ 2238367 h 6208986"/>
              <a:gd name="connsiteX1550" fmla="*/ 5545604 w 6282474"/>
              <a:gd name="connsiteY1550" fmla="*/ 2243549 h 6208986"/>
              <a:gd name="connsiteX1551" fmla="*/ 5546843 w 6282474"/>
              <a:gd name="connsiteY1551" fmla="*/ 2259901 h 6208986"/>
              <a:gd name="connsiteX1552" fmla="*/ 5457017 w 6282474"/>
              <a:gd name="connsiteY1552" fmla="*/ 2331760 h 6208986"/>
              <a:gd name="connsiteX1553" fmla="*/ 5432695 w 6282474"/>
              <a:gd name="connsiteY1553" fmla="*/ 2351918 h 6208986"/>
              <a:gd name="connsiteX1554" fmla="*/ 5428990 w 6282474"/>
              <a:gd name="connsiteY1554" fmla="*/ 2386365 h 6208986"/>
              <a:gd name="connsiteX1555" fmla="*/ 5397601 w 6282474"/>
              <a:gd name="connsiteY1555" fmla="*/ 2405153 h 6208986"/>
              <a:gd name="connsiteX1556" fmla="*/ 5368826 w 6282474"/>
              <a:gd name="connsiteY1556" fmla="*/ 2433235 h 6208986"/>
              <a:gd name="connsiteX1557" fmla="*/ 5321875 w 6282474"/>
              <a:gd name="connsiteY1557" fmla="*/ 2479748 h 6208986"/>
              <a:gd name="connsiteX1558" fmla="*/ 5288152 w 6282474"/>
              <a:gd name="connsiteY1558" fmla="*/ 2525909 h 6208986"/>
              <a:gd name="connsiteX1559" fmla="*/ 5229226 w 6282474"/>
              <a:gd name="connsiteY1559" fmla="*/ 2589146 h 6208986"/>
              <a:gd name="connsiteX1560" fmla="*/ 5193276 w 6282474"/>
              <a:gd name="connsiteY1560" fmla="*/ 2639277 h 6208986"/>
              <a:gd name="connsiteX1561" fmla="*/ 5183151 w 6282474"/>
              <a:gd name="connsiteY1561" fmla="*/ 2638773 h 6208986"/>
              <a:gd name="connsiteX1562" fmla="*/ 5165357 w 6282474"/>
              <a:gd name="connsiteY1562" fmla="*/ 2670463 h 6208986"/>
              <a:gd name="connsiteX1563" fmla="*/ 5162763 w 6282474"/>
              <a:gd name="connsiteY1563" fmla="*/ 2661168 h 6208986"/>
              <a:gd name="connsiteX1564" fmla="*/ 5141896 w 6282474"/>
              <a:gd name="connsiteY1564" fmla="*/ 2693730 h 6208986"/>
              <a:gd name="connsiteX1565" fmla="*/ 5111373 w 6282474"/>
              <a:gd name="connsiteY1565" fmla="*/ 2715600 h 6208986"/>
              <a:gd name="connsiteX1566" fmla="*/ 5135715 w 6282474"/>
              <a:gd name="connsiteY1566" fmla="*/ 2695447 h 6208986"/>
              <a:gd name="connsiteX1567" fmla="*/ 5153494 w 6282474"/>
              <a:gd name="connsiteY1567" fmla="*/ 2663752 h 6208986"/>
              <a:gd name="connsiteX1568" fmla="*/ 5142304 w 6282474"/>
              <a:gd name="connsiteY1568" fmla="*/ 2666876 h 6208986"/>
              <a:gd name="connsiteX1569" fmla="*/ 5143491 w 6282474"/>
              <a:gd name="connsiteY1569" fmla="*/ 2665026 h 6208986"/>
              <a:gd name="connsiteX1570" fmla="*/ 5152047 w 6282474"/>
              <a:gd name="connsiteY1570" fmla="*/ 2657066 h 6208986"/>
              <a:gd name="connsiteX1571" fmla="*/ 5155349 w 6282474"/>
              <a:gd name="connsiteY1571" fmla="*/ 2646539 h 6208986"/>
              <a:gd name="connsiteX1572" fmla="*/ 5143491 w 6282474"/>
              <a:gd name="connsiteY1572" fmla="*/ 2665026 h 6208986"/>
              <a:gd name="connsiteX1573" fmla="*/ 5141147 w 6282474"/>
              <a:gd name="connsiteY1573" fmla="*/ 2667207 h 6208986"/>
              <a:gd name="connsiteX1574" fmla="*/ 5142304 w 6282474"/>
              <a:gd name="connsiteY1574" fmla="*/ 2666876 h 6208986"/>
              <a:gd name="connsiteX1575" fmla="*/ 5134477 w 6282474"/>
              <a:gd name="connsiteY1575" fmla="*/ 2679095 h 6208986"/>
              <a:gd name="connsiteX1576" fmla="*/ 5062328 w 6282474"/>
              <a:gd name="connsiteY1576" fmla="*/ 2742669 h 6208986"/>
              <a:gd name="connsiteX1577" fmla="*/ 5056529 w 6282474"/>
              <a:gd name="connsiteY1577" fmla="*/ 2757655 h 6208986"/>
              <a:gd name="connsiteX1578" fmla="*/ 5047250 w 6282474"/>
              <a:gd name="connsiteY1578" fmla="*/ 2760243 h 6208986"/>
              <a:gd name="connsiteX1579" fmla="*/ 5045517 w 6282474"/>
              <a:gd name="connsiteY1579" fmla="*/ 2754047 h 6208986"/>
              <a:gd name="connsiteX1580" fmla="*/ 5021563 w 6282474"/>
              <a:gd name="connsiteY1580" fmla="*/ 2787464 h 6208986"/>
              <a:gd name="connsiteX1581" fmla="*/ 5030837 w 6282474"/>
              <a:gd name="connsiteY1581" fmla="*/ 2784876 h 6208986"/>
              <a:gd name="connsiteX1582" fmla="*/ 5017119 w 6282474"/>
              <a:gd name="connsiteY1582" fmla="*/ 2795398 h 6208986"/>
              <a:gd name="connsiteX1583" fmla="*/ 5003896 w 6282474"/>
              <a:gd name="connsiteY1583" fmla="*/ 2795735 h 6208986"/>
              <a:gd name="connsiteX1584" fmla="*/ 4985251 w 6282474"/>
              <a:gd name="connsiteY1584" fmla="*/ 2824336 h 6208986"/>
              <a:gd name="connsiteX1585" fmla="*/ 4992288 w 6282474"/>
              <a:gd name="connsiteY1585" fmla="*/ 2825707 h 6208986"/>
              <a:gd name="connsiteX1586" fmla="*/ 4982158 w 6282474"/>
              <a:gd name="connsiteY1586" fmla="*/ 2825203 h 6208986"/>
              <a:gd name="connsiteX1587" fmla="*/ 4940893 w 6282474"/>
              <a:gd name="connsiteY1587" fmla="*/ 2880144 h 6208986"/>
              <a:gd name="connsiteX1588" fmla="*/ 4943609 w 6282474"/>
              <a:gd name="connsiteY1588" fmla="*/ 2866034 h 6208986"/>
              <a:gd name="connsiteX1589" fmla="*/ 4924098 w 6282474"/>
              <a:gd name="connsiteY1589" fmla="*/ 2891528 h 6208986"/>
              <a:gd name="connsiteX1590" fmla="*/ 4922366 w 6282474"/>
              <a:gd name="connsiteY1590" fmla="*/ 2885326 h 6208986"/>
              <a:gd name="connsiteX1591" fmla="*/ 4910365 w 6282474"/>
              <a:gd name="connsiteY1591" fmla="*/ 2902045 h 6208986"/>
              <a:gd name="connsiteX1592" fmla="*/ 4914340 w 6282474"/>
              <a:gd name="connsiteY1592" fmla="*/ 2904267 h 6208986"/>
              <a:gd name="connsiteX1593" fmla="*/ 4904577 w 6282474"/>
              <a:gd name="connsiteY1593" fmla="*/ 2917026 h 6208986"/>
              <a:gd name="connsiteX1594" fmla="*/ 4899751 w 6282474"/>
              <a:gd name="connsiteY1594" fmla="*/ 2911701 h 6208986"/>
              <a:gd name="connsiteX1595" fmla="*/ 4872326 w 6282474"/>
              <a:gd name="connsiteY1595" fmla="*/ 2932711 h 6208986"/>
              <a:gd name="connsiteX1596" fmla="*/ 4855903 w 6282474"/>
              <a:gd name="connsiteY1596" fmla="*/ 2957348 h 6208986"/>
              <a:gd name="connsiteX1597" fmla="*/ 4845279 w 6282474"/>
              <a:gd name="connsiteY1597" fmla="*/ 2966994 h 6208986"/>
              <a:gd name="connsiteX1598" fmla="*/ 4835133 w 6282474"/>
              <a:gd name="connsiteY1598" fmla="*/ 2966485 h 6208986"/>
              <a:gd name="connsiteX1599" fmla="*/ 4808585 w 6282474"/>
              <a:gd name="connsiteY1599" fmla="*/ 2990618 h 6208986"/>
              <a:gd name="connsiteX1600" fmla="*/ 4808090 w 6282474"/>
              <a:gd name="connsiteY1600" fmla="*/ 3000773 h 6208986"/>
              <a:gd name="connsiteX1601" fmla="*/ 4660709 w 6282474"/>
              <a:gd name="connsiteY1601" fmla="*/ 3128791 h 6208986"/>
              <a:gd name="connsiteX1602" fmla="*/ 4663308 w 6282474"/>
              <a:gd name="connsiteY1602" fmla="*/ 3138091 h 6208986"/>
              <a:gd name="connsiteX1603" fmla="*/ 4657621 w 6282474"/>
              <a:gd name="connsiteY1603" fmla="*/ 3129663 h 6208986"/>
              <a:gd name="connsiteX1604" fmla="*/ 4655394 w 6282474"/>
              <a:gd name="connsiteY1604" fmla="*/ 3133622 h 6208986"/>
              <a:gd name="connsiteX1605" fmla="*/ 4626609 w 6282474"/>
              <a:gd name="connsiteY1605" fmla="*/ 3161699 h 6208986"/>
              <a:gd name="connsiteX1606" fmla="*/ 4624387 w 6282474"/>
              <a:gd name="connsiteY1606" fmla="*/ 3165663 h 6208986"/>
              <a:gd name="connsiteX1607" fmla="*/ 4623516 w 6282474"/>
              <a:gd name="connsiteY1607" fmla="*/ 3162570 h 6208986"/>
              <a:gd name="connsiteX1608" fmla="*/ 4623022 w 6282474"/>
              <a:gd name="connsiteY1608" fmla="*/ 3172731 h 6208986"/>
              <a:gd name="connsiteX1609" fmla="*/ 4599551 w 6282474"/>
              <a:gd name="connsiteY1609" fmla="*/ 3195982 h 6208986"/>
              <a:gd name="connsiteX1610" fmla="*/ 4589798 w 6282474"/>
              <a:gd name="connsiteY1610" fmla="*/ 3208737 h 6208986"/>
              <a:gd name="connsiteX1611" fmla="*/ 4544212 w 6282474"/>
              <a:gd name="connsiteY1611" fmla="*/ 3248198 h 6208986"/>
              <a:gd name="connsiteX1612" fmla="*/ 4502581 w 6282474"/>
              <a:gd name="connsiteY1612" fmla="*/ 3289885 h 6208986"/>
              <a:gd name="connsiteX1613" fmla="*/ 4501225 w 6282474"/>
              <a:gd name="connsiteY1613" fmla="*/ 3296948 h 6208986"/>
              <a:gd name="connsiteX1614" fmla="*/ 4470208 w 6282474"/>
              <a:gd name="connsiteY1614" fmla="*/ 3328994 h 6208986"/>
              <a:gd name="connsiteX1615" fmla="*/ 4472807 w 6282474"/>
              <a:gd name="connsiteY1615" fmla="*/ 3338289 h 6208986"/>
              <a:gd name="connsiteX1616" fmla="*/ 4467991 w 6282474"/>
              <a:gd name="connsiteY1616" fmla="*/ 3332959 h 6208986"/>
              <a:gd name="connsiteX1617" fmla="*/ 4462682 w 6282474"/>
              <a:gd name="connsiteY1617" fmla="*/ 3337784 h 6208986"/>
              <a:gd name="connsiteX1618" fmla="*/ 4463548 w 6282474"/>
              <a:gd name="connsiteY1618" fmla="*/ 3340888 h 6208986"/>
              <a:gd name="connsiteX1619" fmla="*/ 4463054 w 6282474"/>
              <a:gd name="connsiteY1619" fmla="*/ 3351043 h 6208986"/>
              <a:gd name="connsiteX1620" fmla="*/ 4477627 w 6282474"/>
              <a:gd name="connsiteY1620" fmla="*/ 3343629 h 6208986"/>
              <a:gd name="connsiteX1621" fmla="*/ 4485164 w 6282474"/>
              <a:gd name="connsiteY1621" fmla="*/ 3334849 h 6208986"/>
              <a:gd name="connsiteX1622" fmla="*/ 4490112 w 6282474"/>
              <a:gd name="connsiteY1622" fmla="*/ 3316760 h 6208986"/>
              <a:gd name="connsiteX1623" fmla="*/ 4493572 w 6282474"/>
              <a:gd name="connsiteY1623" fmla="*/ 3329157 h 6208986"/>
              <a:gd name="connsiteX1624" fmla="*/ 4507778 w 6282474"/>
              <a:gd name="connsiteY1624" fmla="*/ 3308484 h 6208986"/>
              <a:gd name="connsiteX1625" fmla="*/ 4501602 w 6282474"/>
              <a:gd name="connsiteY1625" fmla="*/ 3310212 h 6208986"/>
              <a:gd name="connsiteX1626" fmla="*/ 4502953 w 6282474"/>
              <a:gd name="connsiteY1626" fmla="*/ 3303144 h 6208986"/>
              <a:gd name="connsiteX1627" fmla="*/ 4516181 w 6282474"/>
              <a:gd name="connsiteY1627" fmla="*/ 3302792 h 6208986"/>
              <a:gd name="connsiteX1628" fmla="*/ 4518892 w 6282474"/>
              <a:gd name="connsiteY1628" fmla="*/ 3288672 h 6208986"/>
              <a:gd name="connsiteX1629" fmla="*/ 4529017 w 6282474"/>
              <a:gd name="connsiteY1629" fmla="*/ 3289182 h 6208986"/>
              <a:gd name="connsiteX1630" fmla="*/ 4516293 w 6282474"/>
              <a:gd name="connsiteY1630" fmla="*/ 3279378 h 6208986"/>
              <a:gd name="connsiteX1631" fmla="*/ 4540513 w 6282474"/>
              <a:gd name="connsiteY1631" fmla="*/ 3282639 h 6208986"/>
              <a:gd name="connsiteX1632" fmla="*/ 4535692 w 6282474"/>
              <a:gd name="connsiteY1632" fmla="*/ 3277294 h 6208986"/>
              <a:gd name="connsiteX1633" fmla="*/ 4543601 w 6282474"/>
              <a:gd name="connsiteY1633" fmla="*/ 3281783 h 6208986"/>
              <a:gd name="connsiteX1634" fmla="*/ 4551132 w 6282474"/>
              <a:gd name="connsiteY1634" fmla="*/ 3272983 h 6208986"/>
              <a:gd name="connsiteX1635" fmla="*/ 4548538 w 6282474"/>
              <a:gd name="connsiteY1635" fmla="*/ 3263694 h 6208986"/>
              <a:gd name="connsiteX1636" fmla="*/ 4556447 w 6282474"/>
              <a:gd name="connsiteY1636" fmla="*/ 3268162 h 6208986"/>
              <a:gd name="connsiteX1637" fmla="*/ 4564860 w 6282474"/>
              <a:gd name="connsiteY1637" fmla="*/ 3262465 h 6208986"/>
              <a:gd name="connsiteX1638" fmla="*/ 4561395 w 6282474"/>
              <a:gd name="connsiteY1638" fmla="*/ 3250068 h 6208986"/>
              <a:gd name="connsiteX1639" fmla="*/ 4566699 w 6282474"/>
              <a:gd name="connsiteY1639" fmla="*/ 3245252 h 6208986"/>
              <a:gd name="connsiteX1640" fmla="*/ 4569298 w 6282474"/>
              <a:gd name="connsiteY1640" fmla="*/ 3254547 h 6208986"/>
              <a:gd name="connsiteX1641" fmla="*/ 4605121 w 6282474"/>
              <a:gd name="connsiteY1641" fmla="*/ 3227835 h 6208986"/>
              <a:gd name="connsiteX1642" fmla="*/ 4603388 w 6282474"/>
              <a:gd name="connsiteY1642" fmla="*/ 3221639 h 6208986"/>
              <a:gd name="connsiteX1643" fmla="*/ 4609574 w 6282474"/>
              <a:gd name="connsiteY1643" fmla="*/ 3219912 h 6208986"/>
              <a:gd name="connsiteX1644" fmla="*/ 4614390 w 6282474"/>
              <a:gd name="connsiteY1644" fmla="*/ 3225247 h 6208986"/>
              <a:gd name="connsiteX1645" fmla="*/ 4621921 w 6282474"/>
              <a:gd name="connsiteY1645" fmla="*/ 3216462 h 6208986"/>
              <a:gd name="connsiteX1646" fmla="*/ 4629829 w 6282474"/>
              <a:gd name="connsiteY1646" fmla="*/ 3220931 h 6208986"/>
              <a:gd name="connsiteX1647" fmla="*/ 4639593 w 6282474"/>
              <a:gd name="connsiteY1647" fmla="*/ 3208187 h 6208986"/>
              <a:gd name="connsiteX1648" fmla="*/ 4635638 w 6282474"/>
              <a:gd name="connsiteY1648" fmla="*/ 3205955 h 6208986"/>
              <a:gd name="connsiteX1649" fmla="*/ 4629452 w 6282474"/>
              <a:gd name="connsiteY1649" fmla="*/ 3207682 h 6208986"/>
              <a:gd name="connsiteX1650" fmla="*/ 4632173 w 6282474"/>
              <a:gd name="connsiteY1650" fmla="*/ 3193557 h 6208986"/>
              <a:gd name="connsiteX1651" fmla="*/ 4634772 w 6282474"/>
              <a:gd name="connsiteY1651" fmla="*/ 3202862 h 6208986"/>
              <a:gd name="connsiteX1652" fmla="*/ 4668006 w 6282474"/>
              <a:gd name="connsiteY1652" fmla="*/ 3166840 h 6208986"/>
              <a:gd name="connsiteX1653" fmla="*/ 4669361 w 6282474"/>
              <a:gd name="connsiteY1653" fmla="*/ 3159793 h 6208986"/>
              <a:gd name="connsiteX1654" fmla="*/ 4671466 w 6282474"/>
              <a:gd name="connsiteY1654" fmla="*/ 3179238 h 6208986"/>
              <a:gd name="connsiteX1655" fmla="*/ 4688766 w 6282474"/>
              <a:gd name="connsiteY1655" fmla="*/ 3157709 h 6208986"/>
              <a:gd name="connsiteX1656" fmla="*/ 4689999 w 6282474"/>
              <a:gd name="connsiteY1656" fmla="*/ 3174066 h 6208986"/>
              <a:gd name="connsiteX1657" fmla="*/ 4698024 w 6282474"/>
              <a:gd name="connsiteY1657" fmla="*/ 3155115 h 6208986"/>
              <a:gd name="connsiteX1658" fmla="*/ 4702840 w 6282474"/>
              <a:gd name="connsiteY1658" fmla="*/ 3160451 h 6208986"/>
              <a:gd name="connsiteX1659" fmla="*/ 4719681 w 6282474"/>
              <a:gd name="connsiteY1659" fmla="*/ 3117000 h 6208986"/>
              <a:gd name="connsiteX1660" fmla="*/ 4721128 w 6282474"/>
              <a:gd name="connsiteY1660" fmla="*/ 3118600 h 6208986"/>
              <a:gd name="connsiteX1661" fmla="*/ 4721780 w 6282474"/>
              <a:gd name="connsiteY1661" fmla="*/ 3118167 h 6208986"/>
              <a:gd name="connsiteX1662" fmla="*/ 4726815 w 6282474"/>
              <a:gd name="connsiteY1662" fmla="*/ 3127033 h 6208986"/>
              <a:gd name="connsiteX1663" fmla="*/ 4722861 w 6282474"/>
              <a:gd name="connsiteY1663" fmla="*/ 3124791 h 6208986"/>
              <a:gd name="connsiteX1664" fmla="*/ 4724593 w 6282474"/>
              <a:gd name="connsiteY1664" fmla="*/ 3130998 h 6208986"/>
              <a:gd name="connsiteX1665" fmla="*/ 4729908 w 6282474"/>
              <a:gd name="connsiteY1665" fmla="*/ 3126172 h 6208986"/>
              <a:gd name="connsiteX1666" fmla="*/ 4728170 w 6282474"/>
              <a:gd name="connsiteY1666" fmla="*/ 3119966 h 6208986"/>
              <a:gd name="connsiteX1667" fmla="*/ 4738300 w 6282474"/>
              <a:gd name="connsiteY1667" fmla="*/ 3120475 h 6208986"/>
              <a:gd name="connsiteX1668" fmla="*/ 4737434 w 6282474"/>
              <a:gd name="connsiteY1668" fmla="*/ 3117377 h 6208986"/>
              <a:gd name="connsiteX1669" fmla="*/ 4729531 w 6282474"/>
              <a:gd name="connsiteY1669" fmla="*/ 3112913 h 6208986"/>
              <a:gd name="connsiteX1670" fmla="*/ 4725332 w 6282474"/>
              <a:gd name="connsiteY1670" fmla="*/ 3115762 h 6208986"/>
              <a:gd name="connsiteX1671" fmla="*/ 4735330 w 6282474"/>
              <a:gd name="connsiteY1671" fmla="*/ 3097927 h 6208986"/>
              <a:gd name="connsiteX1672" fmla="*/ 4742255 w 6282474"/>
              <a:gd name="connsiteY1672" fmla="*/ 3122717 h 6208986"/>
              <a:gd name="connsiteX1673" fmla="*/ 4754235 w 6282474"/>
              <a:gd name="connsiteY1673" fmla="*/ 3106009 h 6208986"/>
              <a:gd name="connsiteX1674" fmla="*/ 4763504 w 6282474"/>
              <a:gd name="connsiteY1674" fmla="*/ 3103425 h 6208986"/>
              <a:gd name="connsiteX1675" fmla="*/ 4770169 w 6282474"/>
              <a:gd name="connsiteY1675" fmla="*/ 3091532 h 6208986"/>
              <a:gd name="connsiteX1676" fmla="*/ 4772767 w 6282474"/>
              <a:gd name="connsiteY1676" fmla="*/ 3100836 h 6208986"/>
              <a:gd name="connsiteX1677" fmla="*/ 4774128 w 6282474"/>
              <a:gd name="connsiteY1677" fmla="*/ 3093769 h 6208986"/>
              <a:gd name="connsiteX1678" fmla="*/ 4772395 w 6282474"/>
              <a:gd name="connsiteY1678" fmla="*/ 3087573 h 6208986"/>
              <a:gd name="connsiteX1679" fmla="*/ 4779066 w 6282474"/>
              <a:gd name="connsiteY1679" fmla="*/ 3075685 h 6208986"/>
              <a:gd name="connsiteX1680" fmla="*/ 4800692 w 6282474"/>
              <a:gd name="connsiteY1680" fmla="*/ 3069646 h 6208986"/>
              <a:gd name="connsiteX1681" fmla="*/ 4801186 w 6282474"/>
              <a:gd name="connsiteY1681" fmla="*/ 3059490 h 6208986"/>
              <a:gd name="connsiteX1682" fmla="*/ 4808106 w 6282474"/>
              <a:gd name="connsiteY1682" fmla="*/ 3084276 h 6208986"/>
              <a:gd name="connsiteX1683" fmla="*/ 4829849 w 6282474"/>
              <a:gd name="connsiteY1683" fmla="*/ 3054823 h 6208986"/>
              <a:gd name="connsiteX1684" fmla="*/ 4849360 w 6282474"/>
              <a:gd name="connsiteY1684" fmla="*/ 3029324 h 6208986"/>
              <a:gd name="connsiteX1685" fmla="*/ 4821074 w 6282474"/>
              <a:gd name="connsiteY1685" fmla="*/ 3047246 h 6208986"/>
              <a:gd name="connsiteX1686" fmla="*/ 4820585 w 6282474"/>
              <a:gd name="connsiteY1686" fmla="*/ 3057407 h 6208986"/>
              <a:gd name="connsiteX1687" fmla="*/ 4815765 w 6282474"/>
              <a:gd name="connsiteY1687" fmla="*/ 3052082 h 6208986"/>
              <a:gd name="connsiteX1688" fmla="*/ 4811688 w 6282474"/>
              <a:gd name="connsiteY1688" fmla="*/ 3073254 h 6208986"/>
              <a:gd name="connsiteX1689" fmla="*/ 4816254 w 6282474"/>
              <a:gd name="connsiteY1689" fmla="*/ 3041921 h 6208986"/>
              <a:gd name="connsiteX1690" fmla="*/ 4818847 w 6282474"/>
              <a:gd name="connsiteY1690" fmla="*/ 3051215 h 6208986"/>
              <a:gd name="connsiteX1691" fmla="*/ 4822058 w 6282474"/>
              <a:gd name="connsiteY1691" fmla="*/ 3026924 h 6208986"/>
              <a:gd name="connsiteX1692" fmla="*/ 4841457 w 6282474"/>
              <a:gd name="connsiteY1692" fmla="*/ 3024850 h 6208986"/>
              <a:gd name="connsiteX1693" fmla="*/ 4844662 w 6282474"/>
              <a:gd name="connsiteY1693" fmla="*/ 3000569 h 6208986"/>
              <a:gd name="connsiteX1694" fmla="*/ 4850349 w 6282474"/>
              <a:gd name="connsiteY1694" fmla="*/ 3009013 h 6208986"/>
              <a:gd name="connsiteX1695" fmla="*/ 4858267 w 6282474"/>
              <a:gd name="connsiteY1695" fmla="*/ 3013482 h 6208986"/>
              <a:gd name="connsiteX1696" fmla="*/ 4860978 w 6282474"/>
              <a:gd name="connsiteY1696" fmla="*/ 2999357 h 6208986"/>
              <a:gd name="connsiteX1697" fmla="*/ 4870242 w 6282474"/>
              <a:gd name="connsiteY1697" fmla="*/ 2996768 h 6208986"/>
              <a:gd name="connsiteX1698" fmla="*/ 4863205 w 6282474"/>
              <a:gd name="connsiteY1698" fmla="*/ 2995392 h 6208986"/>
              <a:gd name="connsiteX1699" fmla="*/ 4860601 w 6282474"/>
              <a:gd name="connsiteY1699" fmla="*/ 2986103 h 6208986"/>
              <a:gd name="connsiteX1700" fmla="*/ 4870736 w 6282474"/>
              <a:gd name="connsiteY1700" fmla="*/ 2986612 h 6208986"/>
              <a:gd name="connsiteX1701" fmla="*/ 4876418 w 6282474"/>
              <a:gd name="connsiteY1701" fmla="*/ 2995046 h 6208986"/>
              <a:gd name="connsiteX1702" fmla="*/ 4876540 w 6282474"/>
              <a:gd name="connsiteY1702" fmla="*/ 2971626 h 6208986"/>
              <a:gd name="connsiteX1703" fmla="*/ 4888031 w 6282474"/>
              <a:gd name="connsiteY1703" fmla="*/ 2965078 h 6208986"/>
              <a:gd name="connsiteX1704" fmla="*/ 4889758 w 6282474"/>
              <a:gd name="connsiteY1704" fmla="*/ 2971274 h 6208986"/>
              <a:gd name="connsiteX1705" fmla="*/ 4884449 w 6282474"/>
              <a:gd name="connsiteY1705" fmla="*/ 2976095 h 6208986"/>
              <a:gd name="connsiteX1706" fmla="*/ 4889274 w 6282474"/>
              <a:gd name="connsiteY1706" fmla="*/ 2981435 h 6208986"/>
              <a:gd name="connsiteX1707" fmla="*/ 4890620 w 6282474"/>
              <a:gd name="connsiteY1707" fmla="*/ 2974373 h 6208986"/>
              <a:gd name="connsiteX1708" fmla="*/ 4903843 w 6282474"/>
              <a:gd name="connsiteY1708" fmla="*/ 2974011 h 6208986"/>
              <a:gd name="connsiteX1709" fmla="*/ 4894462 w 6282474"/>
              <a:gd name="connsiteY1709" fmla="*/ 3000024 h 6208986"/>
              <a:gd name="connsiteX1710" fmla="*/ 4918304 w 6282474"/>
              <a:gd name="connsiteY1710" fmla="*/ 2990027 h 6208986"/>
              <a:gd name="connsiteX1711" fmla="*/ 4922748 w 6282474"/>
              <a:gd name="connsiteY1711" fmla="*/ 2982098 h 6208986"/>
              <a:gd name="connsiteX1712" fmla="*/ 4917932 w 6282474"/>
              <a:gd name="connsiteY1712" fmla="*/ 2976773 h 6208986"/>
              <a:gd name="connsiteX1713" fmla="*/ 4956364 w 6282474"/>
              <a:gd name="connsiteY1713" fmla="*/ 2959346 h 6208986"/>
              <a:gd name="connsiteX1714" fmla="*/ 4954626 w 6282474"/>
              <a:gd name="connsiteY1714" fmla="*/ 2953154 h 6208986"/>
              <a:gd name="connsiteX1715" fmla="*/ 4963895 w 6282474"/>
              <a:gd name="connsiteY1715" fmla="*/ 2950566 h 6208986"/>
              <a:gd name="connsiteX1716" fmla="*/ 4963401 w 6282474"/>
              <a:gd name="connsiteY1716" fmla="*/ 2960732 h 6208986"/>
              <a:gd name="connsiteX1717" fmla="*/ 4977974 w 6282474"/>
              <a:gd name="connsiteY1717" fmla="*/ 2953307 h 6208986"/>
              <a:gd name="connsiteX1718" fmla="*/ 4985893 w 6282474"/>
              <a:gd name="connsiteY1718" fmla="*/ 2957786 h 6208986"/>
              <a:gd name="connsiteX1719" fmla="*/ 4984161 w 6282474"/>
              <a:gd name="connsiteY1719" fmla="*/ 2951585 h 6208986"/>
              <a:gd name="connsiteX1720" fmla="*/ 4992925 w 6282474"/>
              <a:gd name="connsiteY1720" fmla="*/ 2959157 h 6208986"/>
              <a:gd name="connsiteX1721" fmla="*/ 4993424 w 6282474"/>
              <a:gd name="connsiteY1721" fmla="*/ 2948996 h 6208986"/>
              <a:gd name="connsiteX1722" fmla="*/ 5003932 w 6282474"/>
              <a:gd name="connsiteY1722" fmla="*/ 2962770 h 6208986"/>
              <a:gd name="connsiteX1723" fmla="*/ 5012329 w 6282474"/>
              <a:gd name="connsiteY1723" fmla="*/ 2957078 h 6208986"/>
              <a:gd name="connsiteX1724" fmla="*/ 5013196 w 6282474"/>
              <a:gd name="connsiteY1724" fmla="*/ 2960176 h 6208986"/>
              <a:gd name="connsiteX1725" fmla="*/ 5013364 w 6282474"/>
              <a:gd name="connsiteY1725" fmla="*/ 2960798 h 6208986"/>
              <a:gd name="connsiteX1726" fmla="*/ 5011259 w 6282474"/>
              <a:gd name="connsiteY1726" fmla="*/ 2962413 h 6208986"/>
              <a:gd name="connsiteX1727" fmla="*/ 5007682 w 6282474"/>
              <a:gd name="connsiteY1727" fmla="*/ 2961302 h 6208986"/>
              <a:gd name="connsiteX1728" fmla="*/ 5007886 w 6282474"/>
              <a:gd name="connsiteY1728" fmla="*/ 2965012 h 6208986"/>
              <a:gd name="connsiteX1729" fmla="*/ 5011259 w 6282474"/>
              <a:gd name="connsiteY1729" fmla="*/ 2962413 h 6208986"/>
              <a:gd name="connsiteX1730" fmla="*/ 5014057 w 6282474"/>
              <a:gd name="connsiteY1730" fmla="*/ 2963285 h 6208986"/>
              <a:gd name="connsiteX1731" fmla="*/ 5013364 w 6282474"/>
              <a:gd name="connsiteY1731" fmla="*/ 2960798 h 6208986"/>
              <a:gd name="connsiteX1732" fmla="*/ 5021608 w 6282474"/>
              <a:gd name="connsiteY1732" fmla="*/ 2954489 h 6208986"/>
              <a:gd name="connsiteX1733" fmla="*/ 5029507 w 6282474"/>
              <a:gd name="connsiteY1733" fmla="*/ 2958968 h 6208986"/>
              <a:gd name="connsiteX1734" fmla="*/ 5031739 w 6282474"/>
              <a:gd name="connsiteY1734" fmla="*/ 2954994 h 6208986"/>
              <a:gd name="connsiteX1735" fmla="*/ 5039148 w 6282474"/>
              <a:gd name="connsiteY1735" fmla="*/ 2969629 h 6208986"/>
              <a:gd name="connsiteX1736" fmla="*/ 5030755 w 6282474"/>
              <a:gd name="connsiteY1736" fmla="*/ 2975320 h 6208986"/>
              <a:gd name="connsiteX1737" fmla="*/ 5037303 w 6282474"/>
              <a:gd name="connsiteY1737" fmla="*/ 2986852 h 6208986"/>
              <a:gd name="connsiteX1738" fmla="*/ 5048417 w 6282474"/>
              <a:gd name="connsiteY1738" fmla="*/ 2967040 h 6208986"/>
              <a:gd name="connsiteX1739" fmla="*/ 5049013 w 6282474"/>
              <a:gd name="connsiteY1739" fmla="*/ 2965211 h 6208986"/>
              <a:gd name="connsiteX1740" fmla="*/ 5056330 w 6282474"/>
              <a:gd name="connsiteY1740" fmla="*/ 2971519 h 6208986"/>
              <a:gd name="connsiteX1741" fmla="*/ 5056814 w 6282474"/>
              <a:gd name="connsiteY1741" fmla="*/ 2961353 h 6208986"/>
              <a:gd name="connsiteX1742" fmla="*/ 5061635 w 6282474"/>
              <a:gd name="connsiteY1742" fmla="*/ 2966704 h 6208986"/>
              <a:gd name="connsiteX1743" fmla="*/ 5061268 w 6282474"/>
              <a:gd name="connsiteY1743" fmla="*/ 2953435 h 6208986"/>
              <a:gd name="connsiteX1744" fmla="*/ 5070038 w 6282474"/>
              <a:gd name="connsiteY1744" fmla="*/ 2961007 h 6208986"/>
              <a:gd name="connsiteX1745" fmla="*/ 5069666 w 6282474"/>
              <a:gd name="connsiteY1745" fmla="*/ 2947748 h 6208986"/>
              <a:gd name="connsiteX1746" fmla="*/ 5071393 w 6282474"/>
              <a:gd name="connsiteY1746" fmla="*/ 2953939 h 6208986"/>
              <a:gd name="connsiteX1747" fmla="*/ 5075347 w 6282474"/>
              <a:gd name="connsiteY1747" fmla="*/ 2956186 h 6208986"/>
              <a:gd name="connsiteX1748" fmla="*/ 5084239 w 6282474"/>
              <a:gd name="connsiteY1748" fmla="*/ 2940334 h 6208986"/>
              <a:gd name="connsiteX1749" fmla="*/ 5081645 w 6282474"/>
              <a:gd name="connsiteY1749" fmla="*/ 2931039 h 6208986"/>
              <a:gd name="connsiteX1750" fmla="*/ 5083867 w 6282474"/>
              <a:gd name="connsiteY1750" fmla="*/ 2927080 h 6208986"/>
              <a:gd name="connsiteX1751" fmla="*/ 5094002 w 6282474"/>
              <a:gd name="connsiteY1751" fmla="*/ 2927589 h 6208986"/>
              <a:gd name="connsiteX1752" fmla="*/ 5082879 w 6282474"/>
              <a:gd name="connsiteY1752" fmla="*/ 2947396 h 6208986"/>
              <a:gd name="connsiteX1753" fmla="*/ 5086838 w 6282474"/>
              <a:gd name="connsiteY1753" fmla="*/ 2949628 h 6208986"/>
              <a:gd name="connsiteX1754" fmla="*/ 5117850 w 6282474"/>
              <a:gd name="connsiteY1754" fmla="*/ 2917587 h 6208986"/>
              <a:gd name="connsiteX1755" fmla="*/ 5125758 w 6282474"/>
              <a:gd name="connsiteY1755" fmla="*/ 2922061 h 6208986"/>
              <a:gd name="connsiteX1756" fmla="*/ 5117244 w 6282474"/>
              <a:gd name="connsiteY1756" fmla="*/ 2951162 h 6208986"/>
              <a:gd name="connsiteX1757" fmla="*/ 5144663 w 6282474"/>
              <a:gd name="connsiteY1757" fmla="*/ 2930142 h 6208986"/>
              <a:gd name="connsiteX1758" fmla="*/ 5170733 w 6282474"/>
              <a:gd name="connsiteY1758" fmla="*/ 2916175 h 6208986"/>
              <a:gd name="connsiteX1759" fmla="*/ 5172944 w 6282474"/>
              <a:gd name="connsiteY1759" fmla="*/ 2912216 h 6208986"/>
              <a:gd name="connsiteX1760" fmla="*/ 5175553 w 6282474"/>
              <a:gd name="connsiteY1760" fmla="*/ 2921511 h 6208986"/>
              <a:gd name="connsiteX1761" fmla="*/ 5186544 w 6282474"/>
              <a:gd name="connsiteY1761" fmla="*/ 2925118 h 6208986"/>
              <a:gd name="connsiteX1762" fmla="*/ 5184817 w 6282474"/>
              <a:gd name="connsiteY1762" fmla="*/ 2918927 h 6208986"/>
              <a:gd name="connsiteX1763" fmla="*/ 5181729 w 6282474"/>
              <a:gd name="connsiteY1763" fmla="*/ 2919783 h 6208986"/>
              <a:gd name="connsiteX1764" fmla="*/ 5187538 w 6282474"/>
              <a:gd name="connsiteY1764" fmla="*/ 2904802 h 6208986"/>
              <a:gd name="connsiteX1765" fmla="*/ 5221394 w 6282474"/>
              <a:gd name="connsiteY1765" fmla="*/ 2918723 h 6208986"/>
              <a:gd name="connsiteX1766" fmla="*/ 5234123 w 6282474"/>
              <a:gd name="connsiteY1766" fmla="*/ 2928532 h 6208986"/>
              <a:gd name="connsiteX1767" fmla="*/ 5220670 w 6282474"/>
              <a:gd name="connsiteY1767" fmla="*/ 2975723 h 6208986"/>
              <a:gd name="connsiteX1768" fmla="*/ 5218071 w 6282474"/>
              <a:gd name="connsiteY1768" fmla="*/ 2966424 h 6208986"/>
              <a:gd name="connsiteX1769" fmla="*/ 5207452 w 6282474"/>
              <a:gd name="connsiteY1769" fmla="*/ 2976080 h 6208986"/>
              <a:gd name="connsiteX1770" fmla="*/ 5179518 w 6282474"/>
              <a:gd name="connsiteY1770" fmla="*/ 3007260 h 6208986"/>
              <a:gd name="connsiteX1771" fmla="*/ 5150365 w 6282474"/>
              <a:gd name="connsiteY1771" fmla="*/ 3022078 h 6208986"/>
              <a:gd name="connsiteX1772" fmla="*/ 5160506 w 6282474"/>
              <a:gd name="connsiteY1772" fmla="*/ 3022598 h 6208986"/>
              <a:gd name="connsiteX1773" fmla="*/ 5147654 w 6282474"/>
              <a:gd name="connsiteY1773" fmla="*/ 3036203 h 6208986"/>
              <a:gd name="connsiteX1774" fmla="*/ 5135303 w 6282474"/>
              <a:gd name="connsiteY1774" fmla="*/ 3039658 h 6208986"/>
              <a:gd name="connsiteX1775" fmla="*/ 5131715 w 6282474"/>
              <a:gd name="connsiteY1775" fmla="*/ 3050680 h 6208986"/>
              <a:gd name="connsiteX1776" fmla="*/ 5123802 w 6282474"/>
              <a:gd name="connsiteY1776" fmla="*/ 3046206 h 6208986"/>
              <a:gd name="connsiteX1777" fmla="*/ 5113182 w 6282474"/>
              <a:gd name="connsiteY1777" fmla="*/ 3055852 h 6208986"/>
              <a:gd name="connsiteX1778" fmla="*/ 5118492 w 6282474"/>
              <a:gd name="connsiteY1778" fmla="*/ 3051037 h 6208986"/>
              <a:gd name="connsiteX1779" fmla="*/ 5110956 w 6282474"/>
              <a:gd name="connsiteY1779" fmla="*/ 3059812 h 6208986"/>
              <a:gd name="connsiteX1780" fmla="*/ 5080937 w 6282474"/>
              <a:gd name="connsiteY1780" fmla="*/ 3071542 h 6208986"/>
              <a:gd name="connsiteX1781" fmla="*/ 5072417 w 6282474"/>
              <a:gd name="connsiteY1781" fmla="*/ 3100653 h 6208986"/>
              <a:gd name="connsiteX1782" fmla="*/ 5082924 w 6282474"/>
              <a:gd name="connsiteY1782" fmla="*/ 3114411 h 6208986"/>
              <a:gd name="connsiteX1783" fmla="*/ 5084285 w 6282474"/>
              <a:gd name="connsiteY1783" fmla="*/ 3107354 h 6208986"/>
              <a:gd name="connsiteX1784" fmla="*/ 5078593 w 6282474"/>
              <a:gd name="connsiteY1784" fmla="*/ 3098926 h 6208986"/>
              <a:gd name="connsiteX1785" fmla="*/ 5096260 w 6282474"/>
              <a:gd name="connsiteY1785" fmla="*/ 3090645 h 6208986"/>
              <a:gd name="connsiteX1786" fmla="*/ 5101085 w 6282474"/>
              <a:gd name="connsiteY1786" fmla="*/ 3095980 h 6208986"/>
              <a:gd name="connsiteX1787" fmla="*/ 5105529 w 6282474"/>
              <a:gd name="connsiteY1787" fmla="*/ 3088057 h 6208986"/>
              <a:gd name="connsiteX1788" fmla="*/ 5104662 w 6282474"/>
              <a:gd name="connsiteY1788" fmla="*/ 3084959 h 6208986"/>
              <a:gd name="connsiteX1789" fmla="*/ 5108617 w 6282474"/>
              <a:gd name="connsiteY1789" fmla="*/ 3087191 h 6208986"/>
              <a:gd name="connsiteX1790" fmla="*/ 5106762 w 6282474"/>
              <a:gd name="connsiteY1790" fmla="*/ 3104409 h 6208986"/>
              <a:gd name="connsiteX1791" fmla="*/ 5122696 w 6282474"/>
              <a:gd name="connsiteY1791" fmla="*/ 3089942 h 6208986"/>
              <a:gd name="connsiteX1792" fmla="*/ 5125295 w 6282474"/>
              <a:gd name="connsiteY1792" fmla="*/ 3099242 h 6208986"/>
              <a:gd name="connsiteX1793" fmla="*/ 5140740 w 6282474"/>
              <a:gd name="connsiteY1793" fmla="*/ 3094926 h 6208986"/>
              <a:gd name="connsiteX1794" fmla="*/ 5143333 w 6282474"/>
              <a:gd name="connsiteY1794" fmla="*/ 3104220 h 6208986"/>
              <a:gd name="connsiteX1795" fmla="*/ 5153474 w 6282474"/>
              <a:gd name="connsiteY1795" fmla="*/ 3104730 h 6208986"/>
              <a:gd name="connsiteX1796" fmla="*/ 5155701 w 6282474"/>
              <a:gd name="connsiteY1796" fmla="*/ 3100770 h 6208986"/>
              <a:gd name="connsiteX1797" fmla="*/ 5172007 w 6282474"/>
              <a:gd name="connsiteY1797" fmla="*/ 3099552 h 6208986"/>
              <a:gd name="connsiteX1798" fmla="*/ 5190045 w 6282474"/>
              <a:gd name="connsiteY1798" fmla="*/ 3104536 h 6208986"/>
              <a:gd name="connsiteX1799" fmla="*/ 5140011 w 6282474"/>
              <a:gd name="connsiteY1799" fmla="*/ 3151925 h 6208986"/>
              <a:gd name="connsiteX1800" fmla="*/ 5124077 w 6282474"/>
              <a:gd name="connsiteY1800" fmla="*/ 3166392 h 6208986"/>
              <a:gd name="connsiteX1801" fmla="*/ 5111236 w 6282474"/>
              <a:gd name="connsiteY1801" fmla="*/ 3180008 h 6208986"/>
              <a:gd name="connsiteX1802" fmla="*/ 5120984 w 6282474"/>
              <a:gd name="connsiteY1802" fmla="*/ 3167248 h 6208986"/>
              <a:gd name="connsiteX1803" fmla="*/ 5102833 w 6282474"/>
              <a:gd name="connsiteY1803" fmla="*/ 3185694 h 6208986"/>
              <a:gd name="connsiteX1804" fmla="*/ 5099256 w 6282474"/>
              <a:gd name="connsiteY1804" fmla="*/ 3196716 h 6208986"/>
              <a:gd name="connsiteX1805" fmla="*/ 5101967 w 6282474"/>
              <a:gd name="connsiteY1805" fmla="*/ 3182596 h 6208986"/>
              <a:gd name="connsiteX1806" fmla="*/ 5094807 w 6282474"/>
              <a:gd name="connsiteY1806" fmla="*/ 3204635 h 6208986"/>
              <a:gd name="connsiteX1807" fmla="*/ 5089992 w 6282474"/>
              <a:gd name="connsiteY1807" fmla="*/ 3199305 h 6208986"/>
              <a:gd name="connsiteX1808" fmla="*/ 5081579 w 6282474"/>
              <a:gd name="connsiteY1808" fmla="*/ 3204997 h 6208986"/>
              <a:gd name="connsiteX1809" fmla="*/ 5078491 w 6282474"/>
              <a:gd name="connsiteY1809" fmla="*/ 3205853 h 6208986"/>
              <a:gd name="connsiteX1810" fmla="*/ 5081951 w 6282474"/>
              <a:gd name="connsiteY1810" fmla="*/ 3218250 h 6208986"/>
              <a:gd name="connsiteX1811" fmla="*/ 5085044 w 6282474"/>
              <a:gd name="connsiteY1811" fmla="*/ 3217394 h 6208986"/>
              <a:gd name="connsiteX1812" fmla="*/ 5086395 w 6282474"/>
              <a:gd name="connsiteY1812" fmla="*/ 3210322 h 6208986"/>
              <a:gd name="connsiteX1813" fmla="*/ 5091714 w 6282474"/>
              <a:gd name="connsiteY1813" fmla="*/ 3205491 h 6208986"/>
              <a:gd name="connsiteX1814" fmla="*/ 5088127 w 6282474"/>
              <a:gd name="connsiteY1814" fmla="*/ 3216523 h 6208986"/>
              <a:gd name="connsiteX1815" fmla="*/ 5096041 w 6282474"/>
              <a:gd name="connsiteY1815" fmla="*/ 3220992 h 6208986"/>
              <a:gd name="connsiteX1816" fmla="*/ 5099506 w 6282474"/>
              <a:gd name="connsiteY1816" fmla="*/ 3233390 h 6208986"/>
              <a:gd name="connsiteX1817" fmla="*/ 5107536 w 6282474"/>
              <a:gd name="connsiteY1817" fmla="*/ 3214449 h 6208986"/>
              <a:gd name="connsiteX1818" fmla="*/ 5115068 w 6282474"/>
              <a:gd name="connsiteY1818" fmla="*/ 3205659 h 6208986"/>
              <a:gd name="connsiteX1819" fmla="*/ 5110247 w 6282474"/>
              <a:gd name="connsiteY1819" fmla="*/ 3200324 h 6208986"/>
              <a:gd name="connsiteX1820" fmla="*/ 5117284 w 6282474"/>
              <a:gd name="connsiteY1820" fmla="*/ 3201690 h 6208986"/>
              <a:gd name="connsiteX1821" fmla="*/ 5129269 w 6282474"/>
              <a:gd name="connsiteY1821" fmla="*/ 3184991 h 6208986"/>
              <a:gd name="connsiteX1822" fmla="*/ 5146080 w 6282474"/>
              <a:gd name="connsiteY1822" fmla="*/ 3173613 h 6208986"/>
              <a:gd name="connsiteX1823" fmla="*/ 5177459 w 6282474"/>
              <a:gd name="connsiteY1823" fmla="*/ 3154825 h 6208986"/>
              <a:gd name="connsiteX1824" fmla="*/ 5170294 w 6282474"/>
              <a:gd name="connsiteY1824" fmla="*/ 3176869 h 6208986"/>
              <a:gd name="connsiteX1825" fmla="*/ 5184007 w 6282474"/>
              <a:gd name="connsiteY1825" fmla="*/ 3166351 h 6208986"/>
              <a:gd name="connsiteX1826" fmla="*/ 5195008 w 6282474"/>
              <a:gd name="connsiteY1826" fmla="*/ 3169969 h 6208986"/>
              <a:gd name="connsiteX1827" fmla="*/ 5202540 w 6282474"/>
              <a:gd name="connsiteY1827" fmla="*/ 3161174 h 6208986"/>
              <a:gd name="connsiteX1828" fmla="*/ 5212675 w 6282474"/>
              <a:gd name="connsiteY1828" fmla="*/ 3161699 h 6208986"/>
              <a:gd name="connsiteX1829" fmla="*/ 5208226 w 6282474"/>
              <a:gd name="connsiteY1829" fmla="*/ 3169607 h 6208986"/>
              <a:gd name="connsiteX1830" fmla="*/ 5216135 w 6282474"/>
              <a:gd name="connsiteY1830" fmla="*/ 3174086 h 6208986"/>
              <a:gd name="connsiteX1831" fmla="*/ 5212058 w 6282474"/>
              <a:gd name="connsiteY1831" fmla="*/ 3195269 h 6208986"/>
              <a:gd name="connsiteX1832" fmla="*/ 5200945 w 6282474"/>
              <a:gd name="connsiteY1832" fmla="*/ 3215081 h 6208986"/>
              <a:gd name="connsiteX1833" fmla="*/ 5179202 w 6282474"/>
              <a:gd name="connsiteY1833" fmla="*/ 3244539 h 6208986"/>
              <a:gd name="connsiteX1834" fmla="*/ 5152154 w 6282474"/>
              <a:gd name="connsiteY1834" fmla="*/ 3278817 h 6208986"/>
              <a:gd name="connsiteX1835" fmla="*/ 5129550 w 6282474"/>
              <a:gd name="connsiteY1835" fmla="*/ 3305177 h 6208986"/>
              <a:gd name="connsiteX1836" fmla="*/ 5128683 w 6282474"/>
              <a:gd name="connsiteY1836" fmla="*/ 3302084 h 6208986"/>
              <a:gd name="connsiteX1837" fmla="*/ 5122885 w 6282474"/>
              <a:gd name="connsiteY1837" fmla="*/ 3317055 h 6208986"/>
              <a:gd name="connsiteX1838" fmla="*/ 5114095 w 6282474"/>
              <a:gd name="connsiteY1838" fmla="*/ 3309493 h 6208986"/>
              <a:gd name="connsiteX1839" fmla="*/ 5097559 w 6282474"/>
              <a:gd name="connsiteY1839" fmla="*/ 3357540 h 6208986"/>
              <a:gd name="connsiteX1840" fmla="*/ 5091755 w 6282474"/>
              <a:gd name="connsiteY1840" fmla="*/ 3372521 h 6208986"/>
              <a:gd name="connsiteX1841" fmla="*/ 5054689 w 6282474"/>
              <a:gd name="connsiteY1841" fmla="*/ 3382876 h 6208986"/>
              <a:gd name="connsiteX1842" fmla="*/ 5055928 w 6282474"/>
              <a:gd name="connsiteY1842" fmla="*/ 3399238 h 6208986"/>
              <a:gd name="connsiteX1843" fmla="*/ 5050608 w 6282474"/>
              <a:gd name="connsiteY1843" fmla="*/ 3404053 h 6208986"/>
              <a:gd name="connsiteX1844" fmla="*/ 5040478 w 6282474"/>
              <a:gd name="connsiteY1844" fmla="*/ 3403549 h 6208986"/>
              <a:gd name="connsiteX1845" fmla="*/ 5043943 w 6282474"/>
              <a:gd name="connsiteY1845" fmla="*/ 3415946 h 6208986"/>
              <a:gd name="connsiteX1846" fmla="*/ 5000207 w 6282474"/>
              <a:gd name="connsiteY1846" fmla="*/ 3438184 h 6208986"/>
              <a:gd name="connsiteX1847" fmla="*/ 4990443 w 6282474"/>
              <a:gd name="connsiteY1847" fmla="*/ 3450933 h 6208986"/>
              <a:gd name="connsiteX1848" fmla="*/ 4994286 w 6282474"/>
              <a:gd name="connsiteY1848" fmla="*/ 3476585 h 6208986"/>
              <a:gd name="connsiteX1849" fmla="*/ 4965118 w 6282474"/>
              <a:gd name="connsiteY1849" fmla="*/ 3491408 h 6208986"/>
              <a:gd name="connsiteX1850" fmla="*/ 4941653 w 6282474"/>
              <a:gd name="connsiteY1850" fmla="*/ 3514670 h 6208986"/>
              <a:gd name="connsiteX1851" fmla="*/ 4927446 w 6282474"/>
              <a:gd name="connsiteY1851" fmla="*/ 3535343 h 6208986"/>
              <a:gd name="connsiteX1852" fmla="*/ 4902610 w 6282474"/>
              <a:gd name="connsiteY1852" fmla="*/ 3565672 h 6208986"/>
              <a:gd name="connsiteX1853" fmla="*/ 4893239 w 6282474"/>
              <a:gd name="connsiteY1853" fmla="*/ 3591680 h 6208986"/>
              <a:gd name="connsiteX1854" fmla="*/ 4886186 w 6282474"/>
              <a:gd name="connsiteY1854" fmla="*/ 3590299 h 6208986"/>
              <a:gd name="connsiteX1855" fmla="*/ 4878166 w 6282474"/>
              <a:gd name="connsiteY1855" fmla="*/ 3609245 h 6208986"/>
              <a:gd name="connsiteX1856" fmla="*/ 4876423 w 6282474"/>
              <a:gd name="connsiteY1856" fmla="*/ 3603049 h 6208986"/>
              <a:gd name="connsiteX1857" fmla="*/ 4868275 w 6282474"/>
              <a:gd name="connsiteY1857" fmla="*/ 3611997 h 6208986"/>
              <a:gd name="connsiteX1858" fmla="*/ 4869381 w 6282474"/>
              <a:gd name="connsiteY1858" fmla="*/ 3601673 h 6208986"/>
              <a:gd name="connsiteX1859" fmla="*/ 4865432 w 6282474"/>
              <a:gd name="connsiteY1859" fmla="*/ 3599441 h 6208986"/>
              <a:gd name="connsiteX1860" fmla="*/ 4869014 w 6282474"/>
              <a:gd name="connsiteY1860" fmla="*/ 3588409 h 6208986"/>
              <a:gd name="connsiteX1861" fmla="*/ 4860983 w 6282474"/>
              <a:gd name="connsiteY1861" fmla="*/ 3607365 h 6208986"/>
              <a:gd name="connsiteX1862" fmla="*/ 4827372 w 6282474"/>
              <a:gd name="connsiteY1862" fmla="*/ 3630117 h 6208986"/>
              <a:gd name="connsiteX1863" fmla="*/ 4826883 w 6282474"/>
              <a:gd name="connsiteY1863" fmla="*/ 3640283 h 6208986"/>
              <a:gd name="connsiteX1864" fmla="*/ 4823795 w 6282474"/>
              <a:gd name="connsiteY1864" fmla="*/ 3641139 h 6208986"/>
              <a:gd name="connsiteX1865" fmla="*/ 4822068 w 6282474"/>
              <a:gd name="connsiteY1865" fmla="*/ 3634937 h 6208986"/>
              <a:gd name="connsiteX1866" fmla="*/ 4810088 w 6282474"/>
              <a:gd name="connsiteY1866" fmla="*/ 3651641 h 6208986"/>
              <a:gd name="connsiteX1867" fmla="*/ 4817130 w 6282474"/>
              <a:gd name="connsiteY1867" fmla="*/ 3653017 h 6208986"/>
              <a:gd name="connsiteX1868" fmla="*/ 4808727 w 6282474"/>
              <a:gd name="connsiteY1868" fmla="*/ 3658714 h 6208986"/>
              <a:gd name="connsiteX1869" fmla="*/ 4803912 w 6282474"/>
              <a:gd name="connsiteY1869" fmla="*/ 3653373 h 6208986"/>
              <a:gd name="connsiteX1870" fmla="*/ 4795015 w 6282474"/>
              <a:gd name="connsiteY1870" fmla="*/ 3669216 h 6208986"/>
              <a:gd name="connsiteX1871" fmla="*/ 4779453 w 6282474"/>
              <a:gd name="connsiteY1871" fmla="*/ 3696946 h 6208986"/>
              <a:gd name="connsiteX1872" fmla="*/ 4776854 w 6282474"/>
              <a:gd name="connsiteY1872" fmla="*/ 3687652 h 6208986"/>
              <a:gd name="connsiteX1873" fmla="*/ 4770174 w 6282474"/>
              <a:gd name="connsiteY1873" fmla="*/ 3699545 h 6208986"/>
              <a:gd name="connsiteX1874" fmla="*/ 4769313 w 6282474"/>
              <a:gd name="connsiteY1874" fmla="*/ 3696442 h 6208986"/>
              <a:gd name="connsiteX1875" fmla="*/ 4764003 w 6282474"/>
              <a:gd name="connsiteY1875" fmla="*/ 3701267 h 6208986"/>
              <a:gd name="connsiteX1876" fmla="*/ 4764869 w 6282474"/>
              <a:gd name="connsiteY1876" fmla="*/ 3704365 h 6208986"/>
              <a:gd name="connsiteX1877" fmla="*/ 4763509 w 6282474"/>
              <a:gd name="connsiteY1877" fmla="*/ 3711428 h 6208986"/>
              <a:gd name="connsiteX1878" fmla="*/ 4758693 w 6282474"/>
              <a:gd name="connsiteY1878" fmla="*/ 3706093 h 6208986"/>
              <a:gd name="connsiteX1879" fmla="*/ 4738316 w 6282474"/>
              <a:gd name="connsiteY1879" fmla="*/ 3728493 h 6208986"/>
              <a:gd name="connsiteX1880" fmla="*/ 4732996 w 6282474"/>
              <a:gd name="connsiteY1880" fmla="*/ 3733309 h 6208986"/>
              <a:gd name="connsiteX1881" fmla="*/ 4728175 w 6282474"/>
              <a:gd name="connsiteY1881" fmla="*/ 3727974 h 6208986"/>
              <a:gd name="connsiteX1882" fmla="*/ 4714468 w 6282474"/>
              <a:gd name="connsiteY1882" fmla="*/ 3738486 h 6208986"/>
              <a:gd name="connsiteX1883" fmla="*/ 4716201 w 6282474"/>
              <a:gd name="connsiteY1883" fmla="*/ 3744682 h 6208986"/>
              <a:gd name="connsiteX1884" fmla="*/ 4679507 w 6282474"/>
              <a:gd name="connsiteY1884" fmla="*/ 3768306 h 6208986"/>
              <a:gd name="connsiteX1885" fmla="*/ 4643674 w 6282474"/>
              <a:gd name="connsiteY1885" fmla="*/ 3795007 h 6208986"/>
              <a:gd name="connsiteX1886" fmla="*/ 4630828 w 6282474"/>
              <a:gd name="connsiteY1886" fmla="*/ 3808628 h 6208986"/>
              <a:gd name="connsiteX1887" fmla="*/ 4632561 w 6282474"/>
              <a:gd name="connsiteY1887" fmla="*/ 3814819 h 6208986"/>
              <a:gd name="connsiteX1888" fmla="*/ 4621931 w 6282474"/>
              <a:gd name="connsiteY1888" fmla="*/ 3824465 h 6208986"/>
              <a:gd name="connsiteX1889" fmla="*/ 4617483 w 6282474"/>
              <a:gd name="connsiteY1889" fmla="*/ 3832394 h 6208986"/>
              <a:gd name="connsiteX1890" fmla="*/ 4576345 w 6282474"/>
              <a:gd name="connsiteY1890" fmla="*/ 3863926 h 6208986"/>
              <a:gd name="connsiteX1891" fmla="*/ 4578078 w 6282474"/>
              <a:gd name="connsiteY1891" fmla="*/ 3870127 h 6208986"/>
              <a:gd name="connsiteX1892" fmla="*/ 4447385 w 6282474"/>
              <a:gd name="connsiteY1892" fmla="*/ 4010196 h 6208986"/>
              <a:gd name="connsiteX1893" fmla="*/ 4318409 w 6282474"/>
              <a:gd name="connsiteY1893" fmla="*/ 4156457 h 6208986"/>
              <a:gd name="connsiteX1894" fmla="*/ 4316192 w 6282474"/>
              <a:gd name="connsiteY1894" fmla="*/ 4160421 h 6208986"/>
              <a:gd name="connsiteX1895" fmla="*/ 4317048 w 6282474"/>
              <a:gd name="connsiteY1895" fmla="*/ 4163519 h 6208986"/>
              <a:gd name="connsiteX1896" fmla="*/ 4310011 w 6282474"/>
              <a:gd name="connsiteY1896" fmla="*/ 4162149 h 6208986"/>
              <a:gd name="connsiteX1897" fmla="*/ 4281593 w 6282474"/>
              <a:gd name="connsiteY1897" fmla="*/ 4203490 h 6208986"/>
              <a:gd name="connsiteX1898" fmla="*/ 4277643 w 6282474"/>
              <a:gd name="connsiteY1898" fmla="*/ 4201258 h 6208986"/>
              <a:gd name="connsiteX1899" fmla="*/ 4279376 w 6282474"/>
              <a:gd name="connsiteY1899" fmla="*/ 4207454 h 6208986"/>
              <a:gd name="connsiteX1900" fmla="*/ 4213775 w 6282474"/>
              <a:gd name="connsiteY1900" fmla="*/ 4282574 h 6208986"/>
              <a:gd name="connsiteX1901" fmla="*/ 4182772 w 6282474"/>
              <a:gd name="connsiteY1901" fmla="*/ 4314616 h 6208986"/>
              <a:gd name="connsiteX1902" fmla="*/ 4176969 w 6282474"/>
              <a:gd name="connsiteY1902" fmla="*/ 4329602 h 6208986"/>
              <a:gd name="connsiteX1903" fmla="*/ 4155725 w 6282474"/>
              <a:gd name="connsiteY1903" fmla="*/ 4348899 h 6208986"/>
              <a:gd name="connsiteX1904" fmla="*/ 4139286 w 6282474"/>
              <a:gd name="connsiteY1904" fmla="*/ 4373532 h 6208986"/>
              <a:gd name="connsiteX1905" fmla="*/ 4119775 w 6282474"/>
              <a:gd name="connsiteY1905" fmla="*/ 4399030 h 6208986"/>
              <a:gd name="connsiteX1906" fmla="*/ 4112728 w 6282474"/>
              <a:gd name="connsiteY1906" fmla="*/ 4397654 h 6208986"/>
              <a:gd name="connsiteX1907" fmla="*/ 4084330 w 6282474"/>
              <a:gd name="connsiteY1907" fmla="*/ 4438995 h 6208986"/>
              <a:gd name="connsiteX1908" fmla="*/ 4069736 w 6282474"/>
              <a:gd name="connsiteY1908" fmla="*/ 4446410 h 6208986"/>
              <a:gd name="connsiteX1909" fmla="*/ 4071473 w 6282474"/>
              <a:gd name="connsiteY1909" fmla="*/ 4452616 h 6208986"/>
              <a:gd name="connsiteX1910" fmla="*/ 4057761 w 6282474"/>
              <a:gd name="connsiteY1910" fmla="*/ 4463123 h 6208986"/>
              <a:gd name="connsiteX1911" fmla="*/ 4036023 w 6282474"/>
              <a:gd name="connsiteY1911" fmla="*/ 4492576 h 6208986"/>
              <a:gd name="connsiteX1912" fmla="*/ 3977092 w 6282474"/>
              <a:gd name="connsiteY1912" fmla="*/ 4555808 h 6208986"/>
              <a:gd name="connsiteX1913" fmla="*/ 3981041 w 6282474"/>
              <a:gd name="connsiteY1913" fmla="*/ 4558045 h 6208986"/>
              <a:gd name="connsiteX1914" fmla="*/ 3947817 w 6282474"/>
              <a:gd name="connsiteY1914" fmla="*/ 4594051 h 6208986"/>
              <a:gd name="connsiteX1915" fmla="*/ 3937677 w 6282474"/>
              <a:gd name="connsiteY1915" fmla="*/ 4593547 h 6208986"/>
              <a:gd name="connsiteX1916" fmla="*/ 3927924 w 6282474"/>
              <a:gd name="connsiteY1916" fmla="*/ 4606286 h 6208986"/>
              <a:gd name="connsiteX1917" fmla="*/ 3932739 w 6282474"/>
              <a:gd name="connsiteY1917" fmla="*/ 4611631 h 6208986"/>
              <a:gd name="connsiteX1918" fmla="*/ 3920387 w 6282474"/>
              <a:gd name="connsiteY1918" fmla="*/ 4615081 h 6208986"/>
              <a:gd name="connsiteX1919" fmla="*/ 3890257 w 6282474"/>
              <a:gd name="connsiteY1919" fmla="*/ 4650215 h 6208986"/>
              <a:gd name="connsiteX1920" fmla="*/ 3895067 w 6282474"/>
              <a:gd name="connsiteY1920" fmla="*/ 4655561 h 6208986"/>
              <a:gd name="connsiteX1921" fmla="*/ 3853435 w 6282474"/>
              <a:gd name="connsiteY1921" fmla="*/ 4697253 h 6208986"/>
              <a:gd name="connsiteX1922" fmla="*/ 3845527 w 6282474"/>
              <a:gd name="connsiteY1922" fmla="*/ 4692779 h 6208986"/>
              <a:gd name="connsiteX1923" fmla="*/ 3846765 w 6282474"/>
              <a:gd name="connsiteY1923" fmla="*/ 4709136 h 6208986"/>
              <a:gd name="connsiteX1924" fmla="*/ 3828237 w 6282474"/>
              <a:gd name="connsiteY1924" fmla="*/ 4714319 h 6208986"/>
              <a:gd name="connsiteX1925" fmla="*/ 3811809 w 6282474"/>
              <a:gd name="connsiteY1925" fmla="*/ 4738946 h 6208986"/>
              <a:gd name="connsiteX1926" fmla="*/ 3792777 w 6282474"/>
              <a:gd name="connsiteY1926" fmla="*/ 4754284 h 6208986"/>
              <a:gd name="connsiteX1927" fmla="*/ 3797592 w 6282474"/>
              <a:gd name="connsiteY1927" fmla="*/ 4759619 h 6208986"/>
              <a:gd name="connsiteX1928" fmla="*/ 3793144 w 6282474"/>
              <a:gd name="connsiteY1928" fmla="*/ 4767553 h 6208986"/>
              <a:gd name="connsiteX1929" fmla="*/ 3771905 w 6282474"/>
              <a:gd name="connsiteY1929" fmla="*/ 4786835 h 6208986"/>
              <a:gd name="connsiteX1930" fmla="*/ 3763130 w 6282474"/>
              <a:gd name="connsiteY1930" fmla="*/ 4779268 h 6208986"/>
              <a:gd name="connsiteX1931" fmla="*/ 3754610 w 6282474"/>
              <a:gd name="connsiteY1931" fmla="*/ 4808374 h 6208986"/>
              <a:gd name="connsiteX1932" fmla="*/ 3755105 w 6282474"/>
              <a:gd name="connsiteY1932" fmla="*/ 4798218 h 6208986"/>
              <a:gd name="connsiteX1933" fmla="*/ 3744108 w 6282474"/>
              <a:gd name="connsiteY1933" fmla="*/ 4794601 h 6208986"/>
              <a:gd name="connsiteX1934" fmla="*/ 3741387 w 6282474"/>
              <a:gd name="connsiteY1934" fmla="*/ 4808721 h 6208986"/>
              <a:gd name="connsiteX1935" fmla="*/ 3739665 w 6282474"/>
              <a:gd name="connsiteY1935" fmla="*/ 4802529 h 6208986"/>
              <a:gd name="connsiteX1936" fmla="*/ 3733851 w 6282474"/>
              <a:gd name="connsiteY1936" fmla="*/ 4817521 h 6208986"/>
              <a:gd name="connsiteX1937" fmla="*/ 3725937 w 6282474"/>
              <a:gd name="connsiteY1937" fmla="*/ 4813037 h 6208986"/>
              <a:gd name="connsiteX1938" fmla="*/ 3726314 w 6282474"/>
              <a:gd name="connsiteY1938" fmla="*/ 4826301 h 6208986"/>
              <a:gd name="connsiteX1939" fmla="*/ 3714329 w 6282474"/>
              <a:gd name="connsiteY1939" fmla="*/ 4843014 h 6208986"/>
              <a:gd name="connsiteX1940" fmla="*/ 3722243 w 6282474"/>
              <a:gd name="connsiteY1940" fmla="*/ 4847478 h 6208986"/>
              <a:gd name="connsiteX1941" fmla="*/ 3708153 w 6282474"/>
              <a:gd name="connsiteY1941" fmla="*/ 4844742 h 6208986"/>
              <a:gd name="connsiteX1942" fmla="*/ 3709025 w 6282474"/>
              <a:gd name="connsiteY1942" fmla="*/ 4847830 h 6208986"/>
              <a:gd name="connsiteX1943" fmla="*/ 3688642 w 6282474"/>
              <a:gd name="connsiteY1943" fmla="*/ 4870225 h 6208986"/>
              <a:gd name="connsiteX1944" fmla="*/ 3676662 w 6282474"/>
              <a:gd name="connsiteY1944" fmla="*/ 4886944 h 6208986"/>
              <a:gd name="connsiteX1945" fmla="*/ 3674440 w 6282474"/>
              <a:gd name="connsiteY1945" fmla="*/ 4890908 h 6208986"/>
              <a:gd name="connsiteX1946" fmla="*/ 3666532 w 6282474"/>
              <a:gd name="connsiteY1946" fmla="*/ 4886434 h 6208986"/>
              <a:gd name="connsiteX1947" fmla="*/ 3669121 w 6282474"/>
              <a:gd name="connsiteY1947" fmla="*/ 4895724 h 6208986"/>
              <a:gd name="connsiteX1948" fmla="*/ 3663806 w 6282474"/>
              <a:gd name="connsiteY1948" fmla="*/ 4900549 h 6208986"/>
              <a:gd name="connsiteX1949" fmla="*/ 3657630 w 6282474"/>
              <a:gd name="connsiteY1949" fmla="*/ 4902277 h 6208986"/>
              <a:gd name="connsiteX1950" fmla="*/ 3655892 w 6282474"/>
              <a:gd name="connsiteY1950" fmla="*/ 4896080 h 6208986"/>
              <a:gd name="connsiteX1951" fmla="*/ 3644784 w 6282474"/>
              <a:gd name="connsiteY1951" fmla="*/ 4915892 h 6208986"/>
              <a:gd name="connsiteX1952" fmla="*/ 3639963 w 6282474"/>
              <a:gd name="connsiteY1952" fmla="*/ 4910557 h 6208986"/>
              <a:gd name="connsiteX1953" fmla="*/ 3638598 w 6282474"/>
              <a:gd name="connsiteY1953" fmla="*/ 4917610 h 6208986"/>
              <a:gd name="connsiteX1954" fmla="*/ 3643428 w 6282474"/>
              <a:gd name="connsiteY1954" fmla="*/ 4922945 h 6208986"/>
              <a:gd name="connsiteX1955" fmla="*/ 3634159 w 6282474"/>
              <a:gd name="connsiteY1955" fmla="*/ 4925528 h 6208986"/>
              <a:gd name="connsiteX1956" fmla="*/ 3638980 w 6282474"/>
              <a:gd name="connsiteY1956" fmla="*/ 4930874 h 6208986"/>
              <a:gd name="connsiteX1957" fmla="*/ 3626623 w 6282474"/>
              <a:gd name="connsiteY1957" fmla="*/ 4934328 h 6208986"/>
              <a:gd name="connsiteX1958" fmla="*/ 3621797 w 6282474"/>
              <a:gd name="connsiteY1958" fmla="*/ 4928983 h 6208986"/>
              <a:gd name="connsiteX1959" fmla="*/ 3618225 w 6282474"/>
              <a:gd name="connsiteY1959" fmla="*/ 4940015 h 6208986"/>
              <a:gd name="connsiteX1960" fmla="*/ 3619953 w 6282474"/>
              <a:gd name="connsiteY1960" fmla="*/ 4946206 h 6208986"/>
              <a:gd name="connsiteX1961" fmla="*/ 3611183 w 6282474"/>
              <a:gd name="connsiteY1961" fmla="*/ 4938639 h 6208986"/>
              <a:gd name="connsiteX1962" fmla="*/ 3612916 w 6282474"/>
              <a:gd name="connsiteY1962" fmla="*/ 4944836 h 6208986"/>
              <a:gd name="connsiteX1963" fmla="*/ 3592156 w 6282474"/>
              <a:gd name="connsiteY1963" fmla="*/ 4953972 h 6208986"/>
              <a:gd name="connsiteX1964" fmla="*/ 3596982 w 6282474"/>
              <a:gd name="connsiteY1964" fmla="*/ 4959307 h 6208986"/>
              <a:gd name="connsiteX1965" fmla="*/ 3594755 w 6282474"/>
              <a:gd name="connsiteY1965" fmla="*/ 4963267 h 6208986"/>
              <a:gd name="connsiteX1966" fmla="*/ 3587702 w 6282474"/>
              <a:gd name="connsiteY1966" fmla="*/ 4961901 h 6208986"/>
              <a:gd name="connsiteX1967" fmla="*/ 3578933 w 6282474"/>
              <a:gd name="connsiteY1967" fmla="*/ 4954324 h 6208986"/>
              <a:gd name="connsiteX1968" fmla="*/ 3586464 w 6282474"/>
              <a:gd name="connsiteY1968" fmla="*/ 4945544 h 6208986"/>
              <a:gd name="connsiteX1969" fmla="*/ 3598821 w 6282474"/>
              <a:gd name="connsiteY1969" fmla="*/ 4942094 h 6208986"/>
              <a:gd name="connsiteX1970" fmla="*/ 3596227 w 6282474"/>
              <a:gd name="connsiteY1970" fmla="*/ 4932790 h 6208986"/>
              <a:gd name="connsiteX1971" fmla="*/ 3601053 w 6282474"/>
              <a:gd name="connsiteY1971" fmla="*/ 4938135 h 6208986"/>
              <a:gd name="connsiteX1972" fmla="*/ 3607229 w 6282474"/>
              <a:gd name="connsiteY1972" fmla="*/ 4936402 h 6208986"/>
              <a:gd name="connsiteX1973" fmla="*/ 3594500 w 6282474"/>
              <a:gd name="connsiteY1973" fmla="*/ 4926593 h 6208986"/>
              <a:gd name="connsiteX1974" fmla="*/ 3609451 w 6282474"/>
              <a:gd name="connsiteY1974" fmla="*/ 4932438 h 6208986"/>
              <a:gd name="connsiteX1975" fmla="*/ 3613033 w 6282474"/>
              <a:gd name="connsiteY1975" fmla="*/ 4921416 h 6208986"/>
              <a:gd name="connsiteX1976" fmla="*/ 3602031 w 6282474"/>
              <a:gd name="connsiteY1976" fmla="*/ 4917808 h 6208986"/>
              <a:gd name="connsiteX1977" fmla="*/ 3616121 w 6282474"/>
              <a:gd name="connsiteY1977" fmla="*/ 4920560 h 6208986"/>
              <a:gd name="connsiteX1978" fmla="*/ 3627234 w 6282474"/>
              <a:gd name="connsiteY1978" fmla="*/ 4900748 h 6208986"/>
              <a:gd name="connsiteX1979" fmla="*/ 3624824 w 6282474"/>
              <a:gd name="connsiteY1979" fmla="*/ 4898083 h 6208986"/>
              <a:gd name="connsiteX1980" fmla="*/ 3629456 w 6282474"/>
              <a:gd name="connsiteY1980" fmla="*/ 4896789 h 6208986"/>
              <a:gd name="connsiteX1981" fmla="*/ 3626862 w 6282474"/>
              <a:gd name="connsiteY1981" fmla="*/ 4887489 h 6208986"/>
              <a:gd name="connsiteX1982" fmla="*/ 3637864 w 6282474"/>
              <a:gd name="connsiteY1982" fmla="*/ 4891092 h 6208986"/>
              <a:gd name="connsiteX1983" fmla="*/ 3643296 w 6282474"/>
              <a:gd name="connsiteY1983" fmla="*/ 4862857 h 6208986"/>
              <a:gd name="connsiteX1984" fmla="*/ 3651194 w 6282474"/>
              <a:gd name="connsiteY1984" fmla="*/ 4867326 h 6208986"/>
              <a:gd name="connsiteX1985" fmla="*/ 3660091 w 6282474"/>
              <a:gd name="connsiteY1985" fmla="*/ 4851473 h 6208986"/>
              <a:gd name="connsiteX1986" fmla="*/ 3664917 w 6282474"/>
              <a:gd name="connsiteY1986" fmla="*/ 4856813 h 6208986"/>
              <a:gd name="connsiteX1987" fmla="*/ 3663184 w 6282474"/>
              <a:gd name="connsiteY1987" fmla="*/ 4850612 h 6208986"/>
              <a:gd name="connsiteX1988" fmla="*/ 3659230 w 6282474"/>
              <a:gd name="connsiteY1988" fmla="*/ 4848380 h 6208986"/>
              <a:gd name="connsiteX1989" fmla="*/ 3664540 w 6282474"/>
              <a:gd name="connsiteY1989" fmla="*/ 4843554 h 6208986"/>
              <a:gd name="connsiteX1990" fmla="*/ 3672453 w 6282474"/>
              <a:gd name="connsiteY1990" fmla="*/ 4848018 h 6208986"/>
              <a:gd name="connsiteX1991" fmla="*/ 3677386 w 6282474"/>
              <a:gd name="connsiteY1991" fmla="*/ 4829944 h 6208986"/>
              <a:gd name="connsiteX1992" fmla="*/ 3684428 w 6282474"/>
              <a:gd name="connsiteY1992" fmla="*/ 4831320 h 6208986"/>
              <a:gd name="connsiteX1993" fmla="*/ 3682695 w 6282474"/>
              <a:gd name="connsiteY1993" fmla="*/ 4825118 h 6208986"/>
              <a:gd name="connsiteX1994" fmla="*/ 3678746 w 6282474"/>
              <a:gd name="connsiteY1994" fmla="*/ 4822881 h 6208986"/>
              <a:gd name="connsiteX1995" fmla="*/ 3693320 w 6282474"/>
              <a:gd name="connsiteY1995" fmla="*/ 4815472 h 6208986"/>
              <a:gd name="connsiteX1996" fmla="*/ 3689366 w 6282474"/>
              <a:gd name="connsiteY1996" fmla="*/ 4813240 h 6208986"/>
              <a:gd name="connsiteX1997" fmla="*/ 3683190 w 6282474"/>
              <a:gd name="connsiteY1997" fmla="*/ 4814963 h 6208986"/>
              <a:gd name="connsiteX1998" fmla="*/ 3701835 w 6282474"/>
              <a:gd name="connsiteY1998" fmla="*/ 4786366 h 6208986"/>
              <a:gd name="connsiteX1999" fmla="*/ 3705794 w 6282474"/>
              <a:gd name="connsiteY1999" fmla="*/ 4788608 h 6208986"/>
              <a:gd name="connsiteX2000" fmla="*/ 3721728 w 6282474"/>
              <a:gd name="connsiteY2000" fmla="*/ 4774136 h 6208986"/>
              <a:gd name="connsiteX2001" fmla="*/ 3729769 w 6282474"/>
              <a:gd name="connsiteY2001" fmla="*/ 4755186 h 6208986"/>
              <a:gd name="connsiteX2002" fmla="*/ 3744343 w 6282474"/>
              <a:gd name="connsiteY2002" fmla="*/ 4747772 h 6208986"/>
              <a:gd name="connsiteX2003" fmla="*/ 3747920 w 6282474"/>
              <a:gd name="connsiteY2003" fmla="*/ 4736750 h 6208986"/>
              <a:gd name="connsiteX2004" fmla="*/ 3756817 w 6282474"/>
              <a:gd name="connsiteY2004" fmla="*/ 4720902 h 6208986"/>
              <a:gd name="connsiteX2005" fmla="*/ 3764720 w 6282474"/>
              <a:gd name="connsiteY2005" fmla="*/ 4725381 h 6208986"/>
              <a:gd name="connsiteX2006" fmla="*/ 3770040 w 6282474"/>
              <a:gd name="connsiteY2006" fmla="*/ 4720551 h 6208986"/>
              <a:gd name="connsiteX2007" fmla="*/ 3772746 w 6282474"/>
              <a:gd name="connsiteY2007" fmla="*/ 4706436 h 6208986"/>
              <a:gd name="connsiteX2008" fmla="*/ 3780659 w 6282474"/>
              <a:gd name="connsiteY2008" fmla="*/ 4710899 h 6208986"/>
              <a:gd name="connsiteX2009" fmla="*/ 3778555 w 6282474"/>
              <a:gd name="connsiteY2009" fmla="*/ 4691444 h 6208986"/>
              <a:gd name="connsiteX2010" fmla="*/ 3771513 w 6282474"/>
              <a:gd name="connsiteY2010" fmla="*/ 4690068 h 6208986"/>
              <a:gd name="connsiteX2011" fmla="*/ 3774596 w 6282474"/>
              <a:gd name="connsiteY2011" fmla="*/ 4689212 h 6208986"/>
              <a:gd name="connsiteX2012" fmla="*/ 3767558 w 6282474"/>
              <a:gd name="connsiteY2012" fmla="*/ 4687831 h 6208986"/>
              <a:gd name="connsiteX2013" fmla="*/ 3781266 w 6282474"/>
              <a:gd name="connsiteY2013" fmla="*/ 4677319 h 6208986"/>
              <a:gd name="connsiteX2014" fmla="*/ 3783859 w 6282474"/>
              <a:gd name="connsiteY2014" fmla="*/ 4686624 h 6208986"/>
              <a:gd name="connsiteX2015" fmla="*/ 3782504 w 6282474"/>
              <a:gd name="connsiteY2015" fmla="*/ 4693676 h 6208986"/>
              <a:gd name="connsiteX2016" fmla="*/ 3791783 w 6282474"/>
              <a:gd name="connsiteY2016" fmla="*/ 4691082 h 6208986"/>
              <a:gd name="connsiteX2017" fmla="*/ 3792267 w 6282474"/>
              <a:gd name="connsiteY2017" fmla="*/ 4680932 h 6208986"/>
              <a:gd name="connsiteX2018" fmla="*/ 3786086 w 6282474"/>
              <a:gd name="connsiteY2018" fmla="*/ 4682664 h 6208986"/>
              <a:gd name="connsiteX2019" fmla="*/ 3781266 w 6282474"/>
              <a:gd name="connsiteY2019" fmla="*/ 4677319 h 6208986"/>
              <a:gd name="connsiteX2020" fmla="*/ 3782621 w 6282474"/>
              <a:gd name="connsiteY2020" fmla="*/ 4670267 h 6208986"/>
              <a:gd name="connsiteX2021" fmla="*/ 3788318 w 6282474"/>
              <a:gd name="connsiteY2021" fmla="*/ 4678685 h 6208986"/>
              <a:gd name="connsiteX2022" fmla="*/ 3790545 w 6282474"/>
              <a:gd name="connsiteY2022" fmla="*/ 4674725 h 6208986"/>
              <a:gd name="connsiteX2023" fmla="*/ 3784858 w 6282474"/>
              <a:gd name="connsiteY2023" fmla="*/ 4666302 h 6208986"/>
              <a:gd name="connsiteX2024" fmla="*/ 3811784 w 6282474"/>
              <a:gd name="connsiteY2024" fmla="*/ 4655433 h 6208986"/>
              <a:gd name="connsiteX2025" fmla="*/ 3810051 w 6282474"/>
              <a:gd name="connsiteY2025" fmla="*/ 4649237 h 6208986"/>
              <a:gd name="connsiteX2026" fmla="*/ 3799921 w 6282474"/>
              <a:gd name="connsiteY2026" fmla="*/ 4648727 h 6208986"/>
              <a:gd name="connsiteX2027" fmla="*/ 3818454 w 6282474"/>
              <a:gd name="connsiteY2027" fmla="*/ 4643555 h 6208986"/>
              <a:gd name="connsiteX2028" fmla="*/ 3821547 w 6282474"/>
              <a:gd name="connsiteY2028" fmla="*/ 4642684 h 6208986"/>
              <a:gd name="connsiteX2029" fmla="*/ 3815860 w 6282474"/>
              <a:gd name="connsiteY2029" fmla="*/ 4634251 h 6208986"/>
              <a:gd name="connsiteX2030" fmla="*/ 3839820 w 6282474"/>
              <a:gd name="connsiteY2030" fmla="*/ 4600844 h 6208986"/>
              <a:gd name="connsiteX2031" fmla="*/ 3874781 w 6282474"/>
              <a:gd name="connsiteY2031" fmla="*/ 4571014 h 6208986"/>
              <a:gd name="connsiteX2032" fmla="*/ 3870837 w 6282474"/>
              <a:gd name="connsiteY2032" fmla="*/ 4568787 h 6208986"/>
              <a:gd name="connsiteX2033" fmla="*/ 3902705 w 6282474"/>
              <a:gd name="connsiteY2033" fmla="*/ 4539843 h 6208986"/>
              <a:gd name="connsiteX2034" fmla="*/ 3897885 w 6282474"/>
              <a:gd name="connsiteY2034" fmla="*/ 4534508 h 6208986"/>
              <a:gd name="connsiteX2035" fmla="*/ 3919990 w 6282474"/>
              <a:gd name="connsiteY2035" fmla="*/ 4518309 h 6208986"/>
              <a:gd name="connsiteX2036" fmla="*/ 3915174 w 6282474"/>
              <a:gd name="connsiteY2036" fmla="*/ 4512974 h 6208986"/>
              <a:gd name="connsiteX2037" fmla="*/ 3925804 w 6282474"/>
              <a:gd name="connsiteY2037" fmla="*/ 4503318 h 6208986"/>
              <a:gd name="connsiteX2038" fmla="*/ 3950141 w 6282474"/>
              <a:gd name="connsiteY2038" fmla="*/ 4483159 h 6208986"/>
              <a:gd name="connsiteX2039" fmla="*/ 3953229 w 6282474"/>
              <a:gd name="connsiteY2039" fmla="*/ 4482298 h 6208986"/>
              <a:gd name="connsiteX2040" fmla="*/ 3954961 w 6282474"/>
              <a:gd name="connsiteY2040" fmla="*/ 4488500 h 6208986"/>
              <a:gd name="connsiteX2041" fmla="*/ 3965963 w 6282474"/>
              <a:gd name="connsiteY2041" fmla="*/ 4492102 h 6208986"/>
              <a:gd name="connsiteX2042" fmla="*/ 3954584 w 6282474"/>
              <a:gd name="connsiteY2042" fmla="*/ 4475236 h 6208986"/>
              <a:gd name="connsiteX2043" fmla="*/ 3966569 w 6282474"/>
              <a:gd name="connsiteY2043" fmla="*/ 4458527 h 6208986"/>
              <a:gd name="connsiteX2044" fmla="*/ 3973611 w 6282474"/>
              <a:gd name="connsiteY2044" fmla="*/ 4459893 h 6208986"/>
              <a:gd name="connsiteX2045" fmla="*/ 4009561 w 6282474"/>
              <a:gd name="connsiteY2045" fmla="*/ 4409772 h 6208986"/>
              <a:gd name="connsiteX2046" fmla="*/ 4018825 w 6282474"/>
              <a:gd name="connsiteY2046" fmla="*/ 4407183 h 6208986"/>
              <a:gd name="connsiteX2047" fmla="*/ 4014871 w 6282474"/>
              <a:gd name="connsiteY2047" fmla="*/ 4404951 h 6208986"/>
              <a:gd name="connsiteX2048" fmla="*/ 4076019 w 6282474"/>
              <a:gd name="connsiteY2048" fmla="*/ 4337755 h 6208986"/>
              <a:gd name="connsiteX2049" fmla="*/ 4086638 w 6282474"/>
              <a:gd name="connsiteY2049" fmla="*/ 4328104 h 6208986"/>
              <a:gd name="connsiteX2050" fmla="*/ 4096401 w 6282474"/>
              <a:gd name="connsiteY2050" fmla="*/ 4315355 h 6208986"/>
              <a:gd name="connsiteX2051" fmla="*/ 4115051 w 6282474"/>
              <a:gd name="connsiteY2051" fmla="*/ 4286758 h 6208986"/>
              <a:gd name="connsiteX2052" fmla="*/ 4119005 w 6282474"/>
              <a:gd name="connsiteY2052" fmla="*/ 4289000 h 6208986"/>
              <a:gd name="connsiteX2053" fmla="*/ 4127046 w 6282474"/>
              <a:gd name="connsiteY2053" fmla="*/ 4270049 h 6208986"/>
              <a:gd name="connsiteX2054" fmla="*/ 4134078 w 6282474"/>
              <a:gd name="connsiteY2054" fmla="*/ 4271425 h 6208986"/>
              <a:gd name="connsiteX2055" fmla="*/ 4132356 w 6282474"/>
              <a:gd name="connsiteY2055" fmla="*/ 4265224 h 6208986"/>
              <a:gd name="connsiteX2056" fmla="*/ 4139393 w 6282474"/>
              <a:gd name="connsiteY2056" fmla="*/ 4266604 h 6208986"/>
              <a:gd name="connsiteX2057" fmla="*/ 4147424 w 6282474"/>
              <a:gd name="connsiteY2057" fmla="*/ 4247654 h 6208986"/>
              <a:gd name="connsiteX2058" fmla="*/ 4149151 w 6282474"/>
              <a:gd name="connsiteY2058" fmla="*/ 4253850 h 6208986"/>
              <a:gd name="connsiteX2059" fmla="*/ 4155822 w 6282474"/>
              <a:gd name="connsiteY2059" fmla="*/ 4241972 h 6208986"/>
              <a:gd name="connsiteX2060" fmla="*/ 4161997 w 6282474"/>
              <a:gd name="connsiteY2060" fmla="*/ 4240240 h 6208986"/>
              <a:gd name="connsiteX2061" fmla="*/ 4157182 w 6282474"/>
              <a:gd name="connsiteY2061" fmla="*/ 4234910 h 6208986"/>
              <a:gd name="connsiteX2062" fmla="*/ 4170023 w 6282474"/>
              <a:gd name="connsiteY2062" fmla="*/ 4221294 h 6208986"/>
              <a:gd name="connsiteX2063" fmla="*/ 4179786 w 6282474"/>
              <a:gd name="connsiteY2063" fmla="*/ 4208550 h 6208986"/>
              <a:gd name="connsiteX2064" fmla="*/ 4189539 w 6282474"/>
              <a:gd name="connsiteY2064" fmla="*/ 4195805 h 6208986"/>
              <a:gd name="connsiteX2065" fmla="*/ 4229821 w 6282474"/>
              <a:gd name="connsiteY2065" fmla="*/ 4161170 h 6208986"/>
              <a:gd name="connsiteX2066" fmla="*/ 4221912 w 6282474"/>
              <a:gd name="connsiteY2066" fmla="*/ 4156696 h 6208986"/>
              <a:gd name="connsiteX2067" fmla="*/ 4228954 w 6282474"/>
              <a:gd name="connsiteY2067" fmla="*/ 4158072 h 6208986"/>
              <a:gd name="connsiteX2068" fmla="*/ 4255136 w 6282474"/>
              <a:gd name="connsiteY2068" fmla="*/ 4120690 h 6208986"/>
              <a:gd name="connsiteX2069" fmla="*/ 4259090 w 6282474"/>
              <a:gd name="connsiteY2069" fmla="*/ 4122927 h 6208986"/>
              <a:gd name="connsiteX2070" fmla="*/ 4277251 w 6282474"/>
              <a:gd name="connsiteY2070" fmla="*/ 4104481 h 6208986"/>
              <a:gd name="connsiteX2071" fmla="*/ 4285282 w 6282474"/>
              <a:gd name="connsiteY2071" fmla="*/ 4085541 h 6208986"/>
              <a:gd name="connsiteX2072" fmla="*/ 4300727 w 6282474"/>
              <a:gd name="connsiteY2072" fmla="*/ 4081219 h 6208986"/>
              <a:gd name="connsiteX2073" fmla="*/ 4295040 w 6282474"/>
              <a:gd name="connsiteY2073" fmla="*/ 4072796 h 6208986"/>
              <a:gd name="connsiteX2074" fmla="*/ 4303443 w 6282474"/>
              <a:gd name="connsiteY2074" fmla="*/ 4067099 h 6208986"/>
              <a:gd name="connsiteX2075" fmla="*/ 4301715 w 6282474"/>
              <a:gd name="connsiteY2075" fmla="*/ 4060903 h 6208986"/>
              <a:gd name="connsiteX2076" fmla="*/ 4350384 w 6282474"/>
              <a:gd name="connsiteY2076" fmla="*/ 4020581 h 6208986"/>
              <a:gd name="connsiteX2077" fmla="*/ 4341609 w 6282474"/>
              <a:gd name="connsiteY2077" fmla="*/ 4013014 h 6208986"/>
              <a:gd name="connsiteX2078" fmla="*/ 4068599 w 6282474"/>
              <a:gd name="connsiteY2078" fmla="*/ 4323120 h 6208986"/>
              <a:gd name="connsiteX2079" fmla="*/ 3791646 w 6282474"/>
              <a:gd name="connsiteY2079" fmla="*/ 4631005 h 6208986"/>
              <a:gd name="connsiteX2080" fmla="*/ 3768165 w 6282474"/>
              <a:gd name="connsiteY2080" fmla="*/ 4654266 h 6208986"/>
              <a:gd name="connsiteX2081" fmla="*/ 3763227 w 6282474"/>
              <a:gd name="connsiteY2081" fmla="*/ 4672346 h 6208986"/>
              <a:gd name="connsiteX2082" fmla="*/ 3756175 w 6282474"/>
              <a:gd name="connsiteY2082" fmla="*/ 4670960 h 6208986"/>
              <a:gd name="connsiteX2083" fmla="*/ 3748654 w 6282474"/>
              <a:gd name="connsiteY2083" fmla="*/ 4679760 h 6208986"/>
              <a:gd name="connsiteX2084" fmla="*/ 3736674 w 6282474"/>
              <a:gd name="connsiteY2084" fmla="*/ 4696463 h 6208986"/>
              <a:gd name="connsiteX2085" fmla="*/ 3741117 w 6282474"/>
              <a:gd name="connsiteY2085" fmla="*/ 4688540 h 6208986"/>
              <a:gd name="connsiteX2086" fmla="*/ 3719863 w 6282474"/>
              <a:gd name="connsiteY2086" fmla="*/ 4707842 h 6208986"/>
              <a:gd name="connsiteX2087" fmla="*/ 3707384 w 6282474"/>
              <a:gd name="connsiteY2087" fmla="*/ 4734696 h 6208986"/>
              <a:gd name="connsiteX2088" fmla="*/ 3701213 w 6282474"/>
              <a:gd name="connsiteY2088" fmla="*/ 4736429 h 6208986"/>
              <a:gd name="connsiteX2089" fmla="*/ 3692810 w 6282474"/>
              <a:gd name="connsiteY2089" fmla="*/ 4742126 h 6208986"/>
              <a:gd name="connsiteX2090" fmla="*/ 3678604 w 6282474"/>
              <a:gd name="connsiteY2090" fmla="*/ 4762794 h 6208986"/>
              <a:gd name="connsiteX2091" fmla="*/ 3661319 w 6282474"/>
              <a:gd name="connsiteY2091" fmla="*/ 4784328 h 6208986"/>
              <a:gd name="connsiteX2092" fmla="*/ 3659959 w 6282474"/>
              <a:gd name="connsiteY2092" fmla="*/ 4791390 h 6208986"/>
              <a:gd name="connsiteX2093" fmla="*/ 3655143 w 6282474"/>
              <a:gd name="connsiteY2093" fmla="*/ 4786055 h 6208986"/>
              <a:gd name="connsiteX2094" fmla="*/ 3652422 w 6282474"/>
              <a:gd name="connsiteY2094" fmla="*/ 4800170 h 6208986"/>
              <a:gd name="connsiteX2095" fmla="*/ 3644019 w 6282474"/>
              <a:gd name="connsiteY2095" fmla="*/ 4805862 h 6208986"/>
              <a:gd name="connsiteX2096" fmla="*/ 3613502 w 6282474"/>
              <a:gd name="connsiteY2096" fmla="*/ 4827743 h 6208986"/>
              <a:gd name="connsiteX2097" fmla="*/ 3597934 w 6282474"/>
              <a:gd name="connsiteY2097" fmla="*/ 4855478 h 6208986"/>
              <a:gd name="connsiteX2098" fmla="*/ 3592630 w 6282474"/>
              <a:gd name="connsiteY2098" fmla="*/ 4860299 h 6208986"/>
              <a:gd name="connsiteX2099" fmla="*/ 3599794 w 6282474"/>
              <a:gd name="connsiteY2099" fmla="*/ 4838260 h 6208986"/>
              <a:gd name="connsiteX2100" fmla="*/ 3594108 w 6282474"/>
              <a:gd name="connsiteY2100" fmla="*/ 4829817 h 6208986"/>
              <a:gd name="connsiteX2101" fmla="*/ 3593613 w 6282474"/>
              <a:gd name="connsiteY2101" fmla="*/ 4839977 h 6208986"/>
              <a:gd name="connsiteX2102" fmla="*/ 3581751 w 6282474"/>
              <a:gd name="connsiteY2102" fmla="*/ 4833271 h 6208986"/>
              <a:gd name="connsiteX2103" fmla="*/ 3588299 w 6282474"/>
              <a:gd name="connsiteY2103" fmla="*/ 4844813 h 6208986"/>
              <a:gd name="connsiteX2104" fmla="*/ 3579896 w 6282474"/>
              <a:gd name="connsiteY2104" fmla="*/ 4850495 h 6208986"/>
              <a:gd name="connsiteX2105" fmla="*/ 3589537 w 6282474"/>
              <a:gd name="connsiteY2105" fmla="*/ 4861170 h 6208986"/>
              <a:gd name="connsiteX2106" fmla="*/ 3582872 w 6282474"/>
              <a:gd name="connsiteY2106" fmla="*/ 4873048 h 6208986"/>
              <a:gd name="connsiteX2107" fmla="*/ 3574963 w 6282474"/>
              <a:gd name="connsiteY2107" fmla="*/ 4868584 h 6208986"/>
              <a:gd name="connsiteX2108" fmla="*/ 3562107 w 6282474"/>
              <a:gd name="connsiteY2108" fmla="*/ 4882195 h 6208986"/>
              <a:gd name="connsiteX2109" fmla="*/ 3568787 w 6282474"/>
              <a:gd name="connsiteY2109" fmla="*/ 4870307 h 6208986"/>
              <a:gd name="connsiteX2110" fmla="*/ 3557786 w 6282474"/>
              <a:gd name="connsiteY2110" fmla="*/ 4866694 h 6208986"/>
              <a:gd name="connsiteX2111" fmla="*/ 3560379 w 6282474"/>
              <a:gd name="connsiteY2111" fmla="*/ 4875993 h 6208986"/>
              <a:gd name="connsiteX2112" fmla="*/ 3540486 w 6282474"/>
              <a:gd name="connsiteY2112" fmla="*/ 4888228 h 6208986"/>
              <a:gd name="connsiteX2113" fmla="*/ 3532583 w 6282474"/>
              <a:gd name="connsiteY2113" fmla="*/ 4883759 h 6208986"/>
              <a:gd name="connsiteX2114" fmla="*/ 3533449 w 6282474"/>
              <a:gd name="connsiteY2114" fmla="*/ 4886847 h 6208986"/>
              <a:gd name="connsiteX2115" fmla="*/ 3546178 w 6282474"/>
              <a:gd name="connsiteY2115" fmla="*/ 4896661 h 6208986"/>
              <a:gd name="connsiteX2116" fmla="*/ 3540858 w 6282474"/>
              <a:gd name="connsiteY2116" fmla="*/ 4901487 h 6208986"/>
              <a:gd name="connsiteX2117" fmla="*/ 3550998 w 6282474"/>
              <a:gd name="connsiteY2117" fmla="*/ 4902007 h 6208986"/>
              <a:gd name="connsiteX2118" fmla="*/ 3542596 w 6282474"/>
              <a:gd name="connsiteY2118" fmla="*/ 4907693 h 6208986"/>
              <a:gd name="connsiteX2119" fmla="*/ 3536048 w 6282474"/>
              <a:gd name="connsiteY2119" fmla="*/ 4896157 h 6208986"/>
              <a:gd name="connsiteX2120" fmla="*/ 3531589 w 6282474"/>
              <a:gd name="connsiteY2120" fmla="*/ 4904076 h 6208986"/>
              <a:gd name="connsiteX2121" fmla="*/ 3519737 w 6282474"/>
              <a:gd name="connsiteY2121" fmla="*/ 4897375 h 6208986"/>
              <a:gd name="connsiteX2122" fmla="*/ 3517143 w 6282474"/>
              <a:gd name="connsiteY2122" fmla="*/ 4888070 h 6208986"/>
              <a:gd name="connsiteX2123" fmla="*/ 3515777 w 6282474"/>
              <a:gd name="connsiteY2123" fmla="*/ 4895133 h 6208986"/>
              <a:gd name="connsiteX2124" fmla="*/ 3507874 w 6282474"/>
              <a:gd name="connsiteY2124" fmla="*/ 4890654 h 6208986"/>
              <a:gd name="connsiteX2125" fmla="*/ 3513556 w 6282474"/>
              <a:gd name="connsiteY2125" fmla="*/ 4899092 h 6208986"/>
              <a:gd name="connsiteX2126" fmla="*/ 3520603 w 6282474"/>
              <a:gd name="connsiteY2126" fmla="*/ 4900463 h 6208986"/>
              <a:gd name="connsiteX2127" fmla="*/ 3519737 w 6282474"/>
              <a:gd name="connsiteY2127" fmla="*/ 4897375 h 6208986"/>
              <a:gd name="connsiteX2128" fmla="*/ 3524557 w 6282474"/>
              <a:gd name="connsiteY2128" fmla="*/ 4902700 h 6208986"/>
              <a:gd name="connsiteX2129" fmla="*/ 3511339 w 6282474"/>
              <a:gd name="connsiteY2129" fmla="*/ 4903051 h 6208986"/>
              <a:gd name="connsiteX2130" fmla="*/ 3512205 w 6282474"/>
              <a:gd name="connsiteY2130" fmla="*/ 4906149 h 6208986"/>
              <a:gd name="connsiteX2131" fmla="*/ 3519242 w 6282474"/>
              <a:gd name="connsiteY2131" fmla="*/ 4907530 h 6208986"/>
              <a:gd name="connsiteX2132" fmla="*/ 3506401 w 6282474"/>
              <a:gd name="connsiteY2132" fmla="*/ 4921131 h 6208986"/>
              <a:gd name="connsiteX2133" fmla="*/ 3507380 w 6282474"/>
              <a:gd name="connsiteY2133" fmla="*/ 4900814 h 6208986"/>
              <a:gd name="connsiteX2134" fmla="*/ 3503430 w 6282474"/>
              <a:gd name="connsiteY2134" fmla="*/ 4898588 h 6208986"/>
              <a:gd name="connsiteX2135" fmla="*/ 3496266 w 6282474"/>
              <a:gd name="connsiteY2135" fmla="*/ 4920626 h 6208986"/>
              <a:gd name="connsiteX2136" fmla="*/ 3491445 w 6282474"/>
              <a:gd name="connsiteY2136" fmla="*/ 4915296 h 6208986"/>
              <a:gd name="connsiteX2137" fmla="*/ 3489214 w 6282474"/>
              <a:gd name="connsiteY2137" fmla="*/ 4919261 h 6208986"/>
              <a:gd name="connsiteX2138" fmla="*/ 3496266 w 6282474"/>
              <a:gd name="connsiteY2138" fmla="*/ 4920626 h 6208986"/>
              <a:gd name="connsiteX2139" fmla="*/ 3487858 w 6282474"/>
              <a:gd name="connsiteY2139" fmla="*/ 4926318 h 6208986"/>
              <a:gd name="connsiteX2140" fmla="*/ 3483787 w 6282474"/>
              <a:gd name="connsiteY2140" fmla="*/ 4947496 h 6208986"/>
              <a:gd name="connsiteX2141" fmla="*/ 3481682 w 6282474"/>
              <a:gd name="connsiteY2141" fmla="*/ 4928035 h 6208986"/>
              <a:gd name="connsiteX2142" fmla="*/ 3472785 w 6282474"/>
              <a:gd name="connsiteY2142" fmla="*/ 4943888 h 6208986"/>
              <a:gd name="connsiteX2143" fmla="*/ 3484648 w 6282474"/>
              <a:gd name="connsiteY2143" fmla="*/ 4950599 h 6208986"/>
              <a:gd name="connsiteX2144" fmla="*/ 3479343 w 6282474"/>
              <a:gd name="connsiteY2144" fmla="*/ 4955430 h 6208986"/>
              <a:gd name="connsiteX2145" fmla="*/ 3469697 w 6282474"/>
              <a:gd name="connsiteY2145" fmla="*/ 4944754 h 6208986"/>
              <a:gd name="connsiteX2146" fmla="*/ 3461295 w 6282474"/>
              <a:gd name="connsiteY2146" fmla="*/ 4950441 h 6208986"/>
              <a:gd name="connsiteX2147" fmla="*/ 3454135 w 6282474"/>
              <a:gd name="connsiteY2147" fmla="*/ 4972485 h 6208986"/>
              <a:gd name="connsiteX2148" fmla="*/ 3446721 w 6282474"/>
              <a:gd name="connsiteY2148" fmla="*/ 4957850 h 6208986"/>
              <a:gd name="connsiteX2149" fmla="*/ 3433880 w 6282474"/>
              <a:gd name="connsiteY2149" fmla="*/ 4971466 h 6208986"/>
              <a:gd name="connsiteX2150" fmla="*/ 3428071 w 6282474"/>
              <a:gd name="connsiteY2150" fmla="*/ 4986452 h 6208986"/>
              <a:gd name="connsiteX2151" fmla="*/ 3433758 w 6282474"/>
              <a:gd name="connsiteY2151" fmla="*/ 4994880 h 6208986"/>
              <a:gd name="connsiteX2152" fmla="*/ 3430675 w 6282474"/>
              <a:gd name="connsiteY2152" fmla="*/ 4995741 h 6208986"/>
              <a:gd name="connsiteX2153" fmla="*/ 3435485 w 6282474"/>
              <a:gd name="connsiteY2153" fmla="*/ 5001081 h 6208986"/>
              <a:gd name="connsiteX2154" fmla="*/ 3425849 w 6282474"/>
              <a:gd name="connsiteY2154" fmla="*/ 4990406 h 6208986"/>
              <a:gd name="connsiteX2155" fmla="*/ 3417931 w 6282474"/>
              <a:gd name="connsiteY2155" fmla="*/ 4985937 h 6208986"/>
              <a:gd name="connsiteX2156" fmla="*/ 3416575 w 6282474"/>
              <a:gd name="connsiteY2156" fmla="*/ 4992995 h 6208986"/>
              <a:gd name="connsiteX2157" fmla="*/ 3416203 w 6282474"/>
              <a:gd name="connsiteY2157" fmla="*/ 4979741 h 6208986"/>
              <a:gd name="connsiteX2158" fmla="*/ 3413110 w 6282474"/>
              <a:gd name="connsiteY2158" fmla="*/ 4980597 h 6208986"/>
              <a:gd name="connsiteX2159" fmla="*/ 3406934 w 6282474"/>
              <a:gd name="connsiteY2159" fmla="*/ 4982324 h 6208986"/>
              <a:gd name="connsiteX2160" fmla="*/ 3415831 w 6282474"/>
              <a:gd name="connsiteY2160" fmla="*/ 4966477 h 6208986"/>
              <a:gd name="connsiteX2161" fmla="*/ 3408779 w 6282474"/>
              <a:gd name="connsiteY2161" fmla="*/ 4965111 h 6208986"/>
              <a:gd name="connsiteX2162" fmla="*/ 3418058 w 6282474"/>
              <a:gd name="connsiteY2162" fmla="*/ 4962518 h 6208986"/>
              <a:gd name="connsiteX2163" fmla="*/ 3418924 w 6282474"/>
              <a:gd name="connsiteY2163" fmla="*/ 4965606 h 6208986"/>
              <a:gd name="connsiteX2164" fmla="*/ 3418552 w 6282474"/>
              <a:gd name="connsiteY2164" fmla="*/ 4952357 h 6208986"/>
              <a:gd name="connsiteX2165" fmla="*/ 3424728 w 6282474"/>
              <a:gd name="connsiteY2165" fmla="*/ 4950629 h 6208986"/>
              <a:gd name="connsiteX2166" fmla="*/ 3424234 w 6282474"/>
              <a:gd name="connsiteY2166" fmla="*/ 4960790 h 6208986"/>
              <a:gd name="connsiteX2167" fmla="*/ 3439679 w 6282474"/>
              <a:gd name="connsiteY2167" fmla="*/ 4956479 h 6208986"/>
              <a:gd name="connsiteX2168" fmla="*/ 3438818 w 6282474"/>
              <a:gd name="connsiteY2168" fmla="*/ 4953376 h 6208986"/>
              <a:gd name="connsiteX2169" fmla="*/ 3431775 w 6282474"/>
              <a:gd name="connsiteY2169" fmla="*/ 4952010 h 6208986"/>
              <a:gd name="connsiteX2170" fmla="*/ 3427816 w 6282474"/>
              <a:gd name="connsiteY2170" fmla="*/ 4949768 h 6208986"/>
              <a:gd name="connsiteX2171" fmla="*/ 3428310 w 6282474"/>
              <a:gd name="connsiteY2171" fmla="*/ 4939608 h 6208986"/>
              <a:gd name="connsiteX2172" fmla="*/ 3421263 w 6282474"/>
              <a:gd name="connsiteY2172" fmla="*/ 4938242 h 6208986"/>
              <a:gd name="connsiteX2173" fmla="*/ 3431893 w 6282474"/>
              <a:gd name="connsiteY2173" fmla="*/ 4928586 h 6208986"/>
              <a:gd name="connsiteX2174" fmla="*/ 3433625 w 6282474"/>
              <a:gd name="connsiteY2174" fmla="*/ 4934787 h 6208986"/>
              <a:gd name="connsiteX2175" fmla="*/ 3447332 w 6282474"/>
              <a:gd name="connsiteY2175" fmla="*/ 4924275 h 6208986"/>
              <a:gd name="connsiteX2176" fmla="*/ 3439424 w 6282474"/>
              <a:gd name="connsiteY2176" fmla="*/ 4919806 h 6208986"/>
              <a:gd name="connsiteX2177" fmla="*/ 3439908 w 6282474"/>
              <a:gd name="connsiteY2177" fmla="*/ 4909645 h 6208986"/>
              <a:gd name="connsiteX2178" fmla="*/ 3454115 w 6282474"/>
              <a:gd name="connsiteY2178" fmla="*/ 4888962 h 6208986"/>
              <a:gd name="connsiteX2179" fmla="*/ 3459801 w 6282474"/>
              <a:gd name="connsiteY2179" fmla="*/ 4897400 h 6208986"/>
              <a:gd name="connsiteX2180" fmla="*/ 3463379 w 6282474"/>
              <a:gd name="connsiteY2180" fmla="*/ 4886378 h 6208986"/>
              <a:gd name="connsiteX2181" fmla="*/ 3468199 w 6282474"/>
              <a:gd name="connsiteY2181" fmla="*/ 4891724 h 6208986"/>
              <a:gd name="connsiteX2182" fmla="*/ 3466472 w 6282474"/>
              <a:gd name="connsiteY2182" fmla="*/ 4885522 h 6208986"/>
              <a:gd name="connsiteX2183" fmla="*/ 3468316 w 6282474"/>
              <a:gd name="connsiteY2183" fmla="*/ 4868299 h 6208986"/>
              <a:gd name="connsiteX2184" fmla="*/ 3470171 w 6282474"/>
              <a:gd name="connsiteY2184" fmla="*/ 4851086 h 6208986"/>
              <a:gd name="connsiteX2185" fmla="*/ 3476357 w 6282474"/>
              <a:gd name="connsiteY2185" fmla="*/ 4849343 h 6208986"/>
              <a:gd name="connsiteX2186" fmla="*/ 3479817 w 6282474"/>
              <a:gd name="connsiteY2186" fmla="*/ 4861741 h 6208986"/>
              <a:gd name="connsiteX2187" fmla="*/ 3487848 w 6282474"/>
              <a:gd name="connsiteY2187" fmla="*/ 4842805 h 6208986"/>
              <a:gd name="connsiteX2188" fmla="*/ 3497112 w 6282474"/>
              <a:gd name="connsiteY2188" fmla="*/ 4840217 h 6208986"/>
              <a:gd name="connsiteX2189" fmla="*/ 3501560 w 6282474"/>
              <a:gd name="connsiteY2189" fmla="*/ 4832293 h 6208986"/>
              <a:gd name="connsiteX2190" fmla="*/ 3498090 w 6282474"/>
              <a:gd name="connsiteY2190" fmla="*/ 4819900 h 6208986"/>
              <a:gd name="connsiteX2191" fmla="*/ 3506875 w 6282474"/>
              <a:gd name="connsiteY2191" fmla="*/ 4827473 h 6208986"/>
              <a:gd name="connsiteX2192" fmla="*/ 3510452 w 6282474"/>
              <a:gd name="connsiteY2192" fmla="*/ 4816451 h 6208986"/>
              <a:gd name="connsiteX2193" fmla="*/ 3506498 w 6282474"/>
              <a:gd name="connsiteY2193" fmla="*/ 4814214 h 6208986"/>
              <a:gd name="connsiteX2194" fmla="*/ 3515757 w 6282474"/>
              <a:gd name="connsiteY2194" fmla="*/ 4811620 h 6208986"/>
              <a:gd name="connsiteX2195" fmla="*/ 3522921 w 6282474"/>
              <a:gd name="connsiteY2195" fmla="*/ 4789576 h 6208986"/>
              <a:gd name="connsiteX2196" fmla="*/ 3521194 w 6282474"/>
              <a:gd name="connsiteY2196" fmla="*/ 4783375 h 6208986"/>
              <a:gd name="connsiteX2197" fmla="*/ 3529964 w 6282474"/>
              <a:gd name="connsiteY2197" fmla="*/ 4790947 h 6208986"/>
              <a:gd name="connsiteX2198" fmla="*/ 3534901 w 6282474"/>
              <a:gd name="connsiteY2198" fmla="*/ 4772868 h 6208986"/>
              <a:gd name="connsiteX2199" fmla="*/ 3525632 w 6282474"/>
              <a:gd name="connsiteY2199" fmla="*/ 4775456 h 6208986"/>
              <a:gd name="connsiteX2200" fmla="*/ 3535395 w 6282474"/>
              <a:gd name="connsiteY2200" fmla="*/ 4762707 h 6208986"/>
              <a:gd name="connsiteX2201" fmla="*/ 3534030 w 6282474"/>
              <a:gd name="connsiteY2201" fmla="*/ 4769775 h 6208986"/>
              <a:gd name="connsiteX2202" fmla="*/ 3540715 w 6282474"/>
              <a:gd name="connsiteY2202" fmla="*/ 4757876 h 6208986"/>
              <a:gd name="connsiteX2203" fmla="*/ 3541199 w 6282474"/>
              <a:gd name="connsiteY2203" fmla="*/ 4747715 h 6208986"/>
              <a:gd name="connsiteX2204" fmla="*/ 3527971 w 6282474"/>
              <a:gd name="connsiteY2204" fmla="*/ 4748072 h 6208986"/>
              <a:gd name="connsiteX2205" fmla="*/ 3529709 w 6282474"/>
              <a:gd name="connsiteY2205" fmla="*/ 4754279 h 6208986"/>
              <a:gd name="connsiteX2206" fmla="*/ 3508465 w 6282474"/>
              <a:gd name="connsiteY2206" fmla="*/ 4773571 h 6208986"/>
              <a:gd name="connsiteX2207" fmla="*/ 3501795 w 6282474"/>
              <a:gd name="connsiteY2207" fmla="*/ 4785459 h 6208986"/>
              <a:gd name="connsiteX2208" fmla="*/ 3484500 w 6282474"/>
              <a:gd name="connsiteY2208" fmla="*/ 4806983 h 6208986"/>
              <a:gd name="connsiteX2209" fmla="*/ 3473504 w 6282474"/>
              <a:gd name="connsiteY2209" fmla="*/ 4803391 h 6208986"/>
              <a:gd name="connsiteX2210" fmla="*/ 3471282 w 6282474"/>
              <a:gd name="connsiteY2210" fmla="*/ 4807345 h 6208986"/>
              <a:gd name="connsiteX2211" fmla="*/ 3457187 w 6282474"/>
              <a:gd name="connsiteY2211" fmla="*/ 4804598 h 6208986"/>
              <a:gd name="connsiteX2212" fmla="*/ 3462884 w 6282474"/>
              <a:gd name="connsiteY2212" fmla="*/ 4813021 h 6208986"/>
              <a:gd name="connsiteX2213" fmla="*/ 3453610 w 6282474"/>
              <a:gd name="connsiteY2213" fmla="*/ 4815620 h 6208986"/>
              <a:gd name="connsiteX2214" fmla="*/ 3456199 w 6282474"/>
              <a:gd name="connsiteY2214" fmla="*/ 4824925 h 6208986"/>
              <a:gd name="connsiteX2215" fmla="*/ 3446563 w 6282474"/>
              <a:gd name="connsiteY2215" fmla="*/ 4814249 h 6208986"/>
              <a:gd name="connsiteX2216" fmla="*/ 3441248 w 6282474"/>
              <a:gd name="connsiteY2216" fmla="*/ 4819075 h 6208986"/>
              <a:gd name="connsiteX2217" fmla="*/ 3439888 w 6282474"/>
              <a:gd name="connsiteY2217" fmla="*/ 4826117 h 6208986"/>
              <a:gd name="connsiteX2218" fmla="*/ 3449539 w 6282474"/>
              <a:gd name="connsiteY2218" fmla="*/ 4836803 h 6208986"/>
              <a:gd name="connsiteX2219" fmla="*/ 3440759 w 6282474"/>
              <a:gd name="connsiteY2219" fmla="*/ 4829236 h 6208986"/>
              <a:gd name="connsiteX2220" fmla="*/ 3431006 w 6282474"/>
              <a:gd name="connsiteY2220" fmla="*/ 4841975 h 6208986"/>
              <a:gd name="connsiteX2221" fmla="*/ 3424448 w 6282474"/>
              <a:gd name="connsiteY2221" fmla="*/ 4830443 h 6208986"/>
              <a:gd name="connsiteX2222" fmla="*/ 3422715 w 6282474"/>
              <a:gd name="connsiteY2222" fmla="*/ 4824247 h 6208986"/>
              <a:gd name="connsiteX2223" fmla="*/ 3427169 w 6282474"/>
              <a:gd name="connsiteY2223" fmla="*/ 4816334 h 6208986"/>
              <a:gd name="connsiteX2224" fmla="*/ 3432845 w 6282474"/>
              <a:gd name="connsiteY2224" fmla="*/ 4824757 h 6208986"/>
              <a:gd name="connsiteX2225" fmla="*/ 3433340 w 6282474"/>
              <a:gd name="connsiteY2225" fmla="*/ 4814601 h 6208986"/>
              <a:gd name="connsiteX2226" fmla="*/ 3451011 w 6282474"/>
              <a:gd name="connsiteY2226" fmla="*/ 4806321 h 6208986"/>
              <a:gd name="connsiteX2227" fmla="*/ 3446186 w 6282474"/>
              <a:gd name="connsiteY2227" fmla="*/ 4800985 h 6208986"/>
              <a:gd name="connsiteX2228" fmla="*/ 3448408 w 6282474"/>
              <a:gd name="connsiteY2228" fmla="*/ 4797026 h 6208986"/>
              <a:gd name="connsiteX2229" fmla="*/ 3456321 w 6282474"/>
              <a:gd name="connsiteY2229" fmla="*/ 4801495 h 6208986"/>
              <a:gd name="connsiteX2230" fmla="*/ 3453722 w 6282474"/>
              <a:gd name="connsiteY2230" fmla="*/ 4792206 h 6208986"/>
              <a:gd name="connsiteX2231" fmla="*/ 3461636 w 6282474"/>
              <a:gd name="connsiteY2231" fmla="*/ 4796669 h 6208986"/>
              <a:gd name="connsiteX2232" fmla="*/ 3471399 w 6282474"/>
              <a:gd name="connsiteY2232" fmla="*/ 4783920 h 6208986"/>
              <a:gd name="connsiteX2233" fmla="*/ 3466579 w 6282474"/>
              <a:gd name="connsiteY2233" fmla="*/ 4778585 h 6208986"/>
              <a:gd name="connsiteX2234" fmla="*/ 3465712 w 6282474"/>
              <a:gd name="connsiteY2234" fmla="*/ 4775497 h 6208986"/>
              <a:gd name="connsiteX2235" fmla="*/ 3474115 w 6282474"/>
              <a:gd name="connsiteY2235" fmla="*/ 4769805 h 6208986"/>
              <a:gd name="connsiteX2236" fmla="*/ 3492266 w 6282474"/>
              <a:gd name="connsiteY2236" fmla="*/ 4751369 h 6208986"/>
              <a:gd name="connsiteX2237" fmla="*/ 3481769 w 6282474"/>
              <a:gd name="connsiteY2237" fmla="*/ 4737601 h 6208986"/>
              <a:gd name="connsiteX2238" fmla="*/ 3484368 w 6282474"/>
              <a:gd name="connsiteY2238" fmla="*/ 4746895 h 6208986"/>
              <a:gd name="connsiteX2239" fmla="*/ 3476459 w 6282474"/>
              <a:gd name="connsiteY2239" fmla="*/ 4742421 h 6208986"/>
              <a:gd name="connsiteX2240" fmla="*/ 3447659 w 6282474"/>
              <a:gd name="connsiteY2240" fmla="*/ 4770503 h 6208986"/>
              <a:gd name="connsiteX2241" fmla="*/ 3449029 w 6282474"/>
              <a:gd name="connsiteY2241" fmla="*/ 4763451 h 6208986"/>
              <a:gd name="connsiteX2242" fmla="*/ 3441116 w 6282474"/>
              <a:gd name="connsiteY2242" fmla="*/ 4758967 h 6208986"/>
              <a:gd name="connsiteX2243" fmla="*/ 3444199 w 6282474"/>
              <a:gd name="connsiteY2243" fmla="*/ 4758116 h 6208986"/>
              <a:gd name="connsiteX2244" fmla="*/ 3443837 w 6282474"/>
              <a:gd name="connsiteY2244" fmla="*/ 4744857 h 6208986"/>
              <a:gd name="connsiteX2245" fmla="*/ 3453478 w 6282474"/>
              <a:gd name="connsiteY2245" fmla="*/ 4755517 h 6208986"/>
              <a:gd name="connsiteX2246" fmla="*/ 3447302 w 6282474"/>
              <a:gd name="connsiteY2246" fmla="*/ 4757244 h 6208986"/>
              <a:gd name="connsiteX2247" fmla="*/ 3455205 w 6282474"/>
              <a:gd name="connsiteY2247" fmla="*/ 4761718 h 6208986"/>
              <a:gd name="connsiteX2248" fmla="*/ 3455705 w 6282474"/>
              <a:gd name="connsiteY2248" fmla="*/ 4751558 h 6208986"/>
              <a:gd name="connsiteX2249" fmla="*/ 3450018 w 6282474"/>
              <a:gd name="connsiteY2249" fmla="*/ 4743134 h 6208986"/>
              <a:gd name="connsiteX2250" fmla="*/ 3469524 w 6282474"/>
              <a:gd name="connsiteY2250" fmla="*/ 4717621 h 6208986"/>
              <a:gd name="connsiteX2251" fmla="*/ 3464709 w 6282474"/>
              <a:gd name="connsiteY2251" fmla="*/ 4712301 h 6208986"/>
              <a:gd name="connsiteX2252" fmla="*/ 3479129 w 6282474"/>
              <a:gd name="connsiteY2252" fmla="*/ 4708270 h 6208986"/>
              <a:gd name="connsiteX2253" fmla="*/ 3478696 w 6282474"/>
              <a:gd name="connsiteY2253" fmla="*/ 4717080 h 6208986"/>
              <a:gd name="connsiteX2254" fmla="*/ 3474839 w 6282474"/>
              <a:gd name="connsiteY2254" fmla="*/ 4712805 h 6208986"/>
              <a:gd name="connsiteX2255" fmla="*/ 3478309 w 6282474"/>
              <a:gd name="connsiteY2255" fmla="*/ 4725203 h 6208986"/>
              <a:gd name="connsiteX2256" fmla="*/ 3478696 w 6282474"/>
              <a:gd name="connsiteY2256" fmla="*/ 4717080 h 6208986"/>
              <a:gd name="connsiteX2257" fmla="*/ 3479664 w 6282474"/>
              <a:gd name="connsiteY2257" fmla="*/ 4718145 h 6208986"/>
              <a:gd name="connsiteX2258" fmla="*/ 3480154 w 6282474"/>
              <a:gd name="connsiteY2258" fmla="*/ 4707980 h 6208986"/>
              <a:gd name="connsiteX2259" fmla="*/ 3479129 w 6282474"/>
              <a:gd name="connsiteY2259" fmla="*/ 4708270 h 6208986"/>
              <a:gd name="connsiteX2260" fmla="*/ 3479282 w 6282474"/>
              <a:gd name="connsiteY2260" fmla="*/ 4704887 h 6208986"/>
              <a:gd name="connsiteX2261" fmla="*/ 3483726 w 6282474"/>
              <a:gd name="connsiteY2261" fmla="*/ 4696958 h 6208986"/>
              <a:gd name="connsiteX2262" fmla="*/ 3490279 w 6282474"/>
              <a:gd name="connsiteY2262" fmla="*/ 4708494 h 6208986"/>
              <a:gd name="connsiteX2263" fmla="*/ 3493871 w 6282474"/>
              <a:gd name="connsiteY2263" fmla="*/ 4697472 h 6208986"/>
              <a:gd name="connsiteX2264" fmla="*/ 3491751 w 6282474"/>
              <a:gd name="connsiteY2264" fmla="*/ 4678012 h 6208986"/>
              <a:gd name="connsiteX2265" fmla="*/ 3496582 w 6282474"/>
              <a:gd name="connsiteY2265" fmla="*/ 4683352 h 6208986"/>
              <a:gd name="connsiteX2266" fmla="*/ 3497927 w 6282474"/>
              <a:gd name="connsiteY2266" fmla="*/ 4676290 h 6208986"/>
              <a:gd name="connsiteX2267" fmla="*/ 3508073 w 6282474"/>
              <a:gd name="connsiteY2267" fmla="*/ 4676804 h 6208986"/>
              <a:gd name="connsiteX2268" fmla="*/ 3501520 w 6282474"/>
              <a:gd name="connsiteY2268" fmla="*/ 4665263 h 6208986"/>
              <a:gd name="connsiteX2269" fmla="*/ 3507696 w 6282474"/>
              <a:gd name="connsiteY2269" fmla="*/ 4663540 h 6208986"/>
              <a:gd name="connsiteX2270" fmla="*/ 3509061 w 6282474"/>
              <a:gd name="connsiteY2270" fmla="*/ 4656483 h 6208986"/>
              <a:gd name="connsiteX2271" fmla="*/ 3513887 w 6282474"/>
              <a:gd name="connsiteY2271" fmla="*/ 4661813 h 6208986"/>
              <a:gd name="connsiteX2272" fmla="*/ 3511278 w 6282474"/>
              <a:gd name="connsiteY2272" fmla="*/ 4652519 h 6208986"/>
              <a:gd name="connsiteX2273" fmla="*/ 3515232 w 6282474"/>
              <a:gd name="connsiteY2273" fmla="*/ 4654756 h 6208986"/>
              <a:gd name="connsiteX2274" fmla="*/ 3520063 w 6282474"/>
              <a:gd name="connsiteY2274" fmla="*/ 4660091 h 6208986"/>
              <a:gd name="connsiteX2275" fmla="*/ 3516598 w 6282474"/>
              <a:gd name="connsiteY2275" fmla="*/ 4647693 h 6208986"/>
              <a:gd name="connsiteX2276" fmla="*/ 3521902 w 6282474"/>
              <a:gd name="connsiteY2276" fmla="*/ 4642872 h 6208986"/>
              <a:gd name="connsiteX2277" fmla="*/ 3528944 w 6282474"/>
              <a:gd name="connsiteY2277" fmla="*/ 4644238 h 6208986"/>
              <a:gd name="connsiteX2278" fmla="*/ 3541429 w 6282474"/>
              <a:gd name="connsiteY2278" fmla="*/ 4617379 h 6208986"/>
              <a:gd name="connsiteX2279" fmla="*/ 3549332 w 6282474"/>
              <a:gd name="connsiteY2279" fmla="*/ 4621848 h 6208986"/>
              <a:gd name="connsiteX2280" fmla="*/ 3555992 w 6282474"/>
              <a:gd name="connsiteY2280" fmla="*/ 4609949 h 6208986"/>
              <a:gd name="connsiteX2281" fmla="*/ 3556486 w 6282474"/>
              <a:gd name="connsiteY2281" fmla="*/ 4599799 h 6208986"/>
              <a:gd name="connsiteX2282" fmla="*/ 3560446 w 6282474"/>
              <a:gd name="connsiteY2282" fmla="*/ 4602036 h 6208986"/>
              <a:gd name="connsiteX2283" fmla="*/ 3567111 w 6282474"/>
              <a:gd name="connsiteY2283" fmla="*/ 4590148 h 6208986"/>
              <a:gd name="connsiteX2284" fmla="*/ 3565011 w 6282474"/>
              <a:gd name="connsiteY2284" fmla="*/ 4570698 h 6208986"/>
              <a:gd name="connsiteX2285" fmla="*/ 3585766 w 6282474"/>
              <a:gd name="connsiteY2285" fmla="*/ 4561556 h 6208986"/>
              <a:gd name="connsiteX2286" fmla="*/ 3587132 w 6282474"/>
              <a:gd name="connsiteY2286" fmla="*/ 4554493 h 6208986"/>
              <a:gd name="connsiteX2287" fmla="*/ 3588859 w 6282474"/>
              <a:gd name="connsiteY2287" fmla="*/ 4560690 h 6208986"/>
              <a:gd name="connsiteX2288" fmla="*/ 3591402 w 6282474"/>
              <a:gd name="connsiteY2288" fmla="*/ 4547451 h 6208986"/>
              <a:gd name="connsiteX2289" fmla="*/ 3599973 w 6282474"/>
              <a:gd name="connsiteY2289" fmla="*/ 4540878 h 6208986"/>
              <a:gd name="connsiteX2290" fmla="*/ 3595152 w 6282474"/>
              <a:gd name="connsiteY2290" fmla="*/ 4535558 h 6208986"/>
              <a:gd name="connsiteX2291" fmla="*/ 3600467 w 6282474"/>
              <a:gd name="connsiteY2291" fmla="*/ 4530722 h 6208986"/>
              <a:gd name="connsiteX2292" fmla="*/ 3592564 w 6282474"/>
              <a:gd name="connsiteY2292" fmla="*/ 4526253 h 6208986"/>
              <a:gd name="connsiteX2293" fmla="*/ 3584161 w 6282474"/>
              <a:gd name="connsiteY2293" fmla="*/ 4531935 h 6208986"/>
              <a:gd name="connsiteX2294" fmla="*/ 3588604 w 6282474"/>
              <a:gd name="connsiteY2294" fmla="*/ 4524016 h 6208986"/>
              <a:gd name="connsiteX2295" fmla="*/ 3601827 w 6282474"/>
              <a:gd name="connsiteY2295" fmla="*/ 4523665 h 6208986"/>
              <a:gd name="connsiteX2296" fmla="*/ 3596141 w 6282474"/>
              <a:gd name="connsiteY2296" fmla="*/ 4515231 h 6208986"/>
              <a:gd name="connsiteX2297" fmla="*/ 3599218 w 6282474"/>
              <a:gd name="connsiteY2297" fmla="*/ 4514360 h 6208986"/>
              <a:gd name="connsiteX2298" fmla="*/ 3605777 w 6282474"/>
              <a:gd name="connsiteY2298" fmla="*/ 4525897 h 6208986"/>
              <a:gd name="connsiteX2299" fmla="*/ 3612819 w 6282474"/>
              <a:gd name="connsiteY2299" fmla="*/ 4527273 h 6208986"/>
              <a:gd name="connsiteX2300" fmla="*/ 3613308 w 6282474"/>
              <a:gd name="connsiteY2300" fmla="*/ 4517122 h 6208986"/>
              <a:gd name="connsiteX2301" fmla="*/ 3618246 w 6282474"/>
              <a:gd name="connsiteY2301" fmla="*/ 4499038 h 6208986"/>
              <a:gd name="connsiteX2302" fmla="*/ 3630975 w 6282474"/>
              <a:gd name="connsiteY2302" fmla="*/ 4508836 h 6208986"/>
              <a:gd name="connsiteX2303" fmla="*/ 3621339 w 6282474"/>
              <a:gd name="connsiteY2303" fmla="*/ 4498166 h 6208986"/>
              <a:gd name="connsiteX2304" fmla="*/ 3628870 w 6282474"/>
              <a:gd name="connsiteY2304" fmla="*/ 4489381 h 6208986"/>
              <a:gd name="connsiteX2305" fmla="*/ 3640738 w 6282474"/>
              <a:gd name="connsiteY2305" fmla="*/ 4496092 h 6208986"/>
              <a:gd name="connsiteX2306" fmla="*/ 3637273 w 6282474"/>
              <a:gd name="connsiteY2306" fmla="*/ 4483694 h 6208986"/>
              <a:gd name="connsiteX2307" fmla="*/ 3650496 w 6282474"/>
              <a:gd name="connsiteY2307" fmla="*/ 4483333 h 6208986"/>
              <a:gd name="connsiteX2308" fmla="*/ 3645686 w 6282474"/>
              <a:gd name="connsiteY2308" fmla="*/ 4478008 h 6208986"/>
              <a:gd name="connsiteX2309" fmla="*/ 3650623 w 6282474"/>
              <a:gd name="connsiteY2309" fmla="*/ 4459928 h 6208986"/>
              <a:gd name="connsiteX2310" fmla="*/ 3655928 w 6282474"/>
              <a:gd name="connsiteY2310" fmla="*/ 4455098 h 6208986"/>
              <a:gd name="connsiteX2311" fmla="*/ 3669640 w 6282474"/>
              <a:gd name="connsiteY2311" fmla="*/ 4444580 h 6208986"/>
              <a:gd name="connsiteX2312" fmla="*/ 3668774 w 6282474"/>
              <a:gd name="connsiteY2312" fmla="*/ 4441492 h 6208986"/>
              <a:gd name="connsiteX2313" fmla="*/ 3688662 w 6282474"/>
              <a:gd name="connsiteY2313" fmla="*/ 4429247 h 6208986"/>
              <a:gd name="connsiteX2314" fmla="*/ 3682115 w 6282474"/>
              <a:gd name="connsiteY2314" fmla="*/ 4417721 h 6208986"/>
              <a:gd name="connsiteX2315" fmla="*/ 3678532 w 6282474"/>
              <a:gd name="connsiteY2315" fmla="*/ 4428743 h 6208986"/>
              <a:gd name="connsiteX2316" fmla="*/ 3668896 w 6282474"/>
              <a:gd name="connsiteY2316" fmla="*/ 4418073 h 6208986"/>
              <a:gd name="connsiteX2317" fmla="*/ 3681248 w 6282474"/>
              <a:gd name="connsiteY2317" fmla="*/ 4414618 h 6208986"/>
              <a:gd name="connsiteX2318" fmla="*/ 3690889 w 6282474"/>
              <a:gd name="connsiteY2318" fmla="*/ 4425288 h 6208986"/>
              <a:gd name="connsiteX2319" fmla="*/ 3688296 w 6282474"/>
              <a:gd name="connsiteY2319" fmla="*/ 4415994 h 6208986"/>
              <a:gd name="connsiteX2320" fmla="*/ 3693111 w 6282474"/>
              <a:gd name="connsiteY2320" fmla="*/ 4421329 h 6208986"/>
              <a:gd name="connsiteX2321" fmla="*/ 3696693 w 6282474"/>
              <a:gd name="connsiteY2321" fmla="*/ 4410312 h 6208986"/>
              <a:gd name="connsiteX2322" fmla="*/ 3716592 w 6282474"/>
              <a:gd name="connsiteY2322" fmla="*/ 4398062 h 6208986"/>
              <a:gd name="connsiteX2323" fmla="*/ 3711766 w 6282474"/>
              <a:gd name="connsiteY2323" fmla="*/ 4392737 h 6208986"/>
              <a:gd name="connsiteX2324" fmla="*/ 3713127 w 6282474"/>
              <a:gd name="connsiteY2324" fmla="*/ 4385669 h 6208986"/>
              <a:gd name="connsiteX2325" fmla="*/ 3720658 w 6282474"/>
              <a:gd name="connsiteY2325" fmla="*/ 4376885 h 6208986"/>
              <a:gd name="connsiteX2326" fmla="*/ 3727700 w 6282474"/>
              <a:gd name="connsiteY2326" fmla="*/ 4378255 h 6208986"/>
              <a:gd name="connsiteX2327" fmla="*/ 3727211 w 6282474"/>
              <a:gd name="connsiteY2327" fmla="*/ 4388421 h 6208986"/>
              <a:gd name="connsiteX2328" fmla="*/ 3740923 w 6282474"/>
              <a:gd name="connsiteY2328" fmla="*/ 4377909 h 6208986"/>
              <a:gd name="connsiteX2329" fmla="*/ 3731660 w 6282474"/>
              <a:gd name="connsiteY2329" fmla="*/ 4380497 h 6208986"/>
              <a:gd name="connsiteX2330" fmla="*/ 3741907 w 6282474"/>
              <a:gd name="connsiteY2330" fmla="*/ 4357577 h 6208986"/>
              <a:gd name="connsiteX2331" fmla="*/ 3734865 w 6282474"/>
              <a:gd name="connsiteY2331" fmla="*/ 4356217 h 6208986"/>
              <a:gd name="connsiteX2332" fmla="*/ 3732266 w 6282474"/>
              <a:gd name="connsiteY2332" fmla="*/ 4346917 h 6208986"/>
              <a:gd name="connsiteX2333" fmla="*/ 3744134 w 6282474"/>
              <a:gd name="connsiteY2333" fmla="*/ 4353623 h 6208986"/>
              <a:gd name="connsiteX2334" fmla="*/ 3752531 w 6282474"/>
              <a:gd name="connsiteY2334" fmla="*/ 4347941 h 6208986"/>
              <a:gd name="connsiteX2335" fmla="*/ 3741535 w 6282474"/>
              <a:gd name="connsiteY2335" fmla="*/ 4344334 h 6208986"/>
              <a:gd name="connsiteX2336" fmla="*/ 3742895 w 6282474"/>
              <a:gd name="connsiteY2336" fmla="*/ 4337266 h 6208986"/>
              <a:gd name="connsiteX2337" fmla="*/ 3761795 w 6282474"/>
              <a:gd name="connsiteY2337" fmla="*/ 4345348 h 6208986"/>
              <a:gd name="connsiteX2338" fmla="*/ 3758830 w 6282474"/>
              <a:gd name="connsiteY2338" fmla="*/ 4322799 h 6208986"/>
              <a:gd name="connsiteX2339" fmla="*/ 3755242 w 6282474"/>
              <a:gd name="connsiteY2339" fmla="*/ 4333821 h 6208986"/>
              <a:gd name="connsiteX2340" fmla="*/ 3749561 w 6282474"/>
              <a:gd name="connsiteY2340" fmla="*/ 4325383 h 6208986"/>
              <a:gd name="connsiteX2341" fmla="*/ 3765500 w 6282474"/>
              <a:gd name="connsiteY2341" fmla="*/ 4310911 h 6208986"/>
              <a:gd name="connsiteX2342" fmla="*/ 3763273 w 6282474"/>
              <a:gd name="connsiteY2342" fmla="*/ 4314870 h 6208986"/>
              <a:gd name="connsiteX2343" fmla="*/ 3771176 w 6282474"/>
              <a:gd name="connsiteY2343" fmla="*/ 4319350 h 6208986"/>
              <a:gd name="connsiteX2344" fmla="*/ 3764134 w 6282474"/>
              <a:gd name="connsiteY2344" fmla="*/ 4317969 h 6208986"/>
              <a:gd name="connsiteX2345" fmla="*/ 3772043 w 6282474"/>
              <a:gd name="connsiteY2345" fmla="*/ 4322448 h 6208986"/>
              <a:gd name="connsiteX2346" fmla="*/ 3771548 w 6282474"/>
              <a:gd name="connsiteY2346" fmla="*/ 4332603 h 6208986"/>
              <a:gd name="connsiteX2347" fmla="*/ 3777734 w 6282474"/>
              <a:gd name="connsiteY2347" fmla="*/ 4330876 h 6208986"/>
              <a:gd name="connsiteX2348" fmla="*/ 3778239 w 6282474"/>
              <a:gd name="connsiteY2348" fmla="*/ 4320710 h 6208986"/>
              <a:gd name="connsiteX2349" fmla="*/ 3783049 w 6282474"/>
              <a:gd name="connsiteY2349" fmla="*/ 4326045 h 6208986"/>
              <a:gd name="connsiteX2350" fmla="*/ 3780450 w 6282474"/>
              <a:gd name="connsiteY2350" fmla="*/ 4316756 h 6208986"/>
              <a:gd name="connsiteX2351" fmla="*/ 3771176 w 6282474"/>
              <a:gd name="connsiteY2351" fmla="*/ 4319350 h 6208986"/>
              <a:gd name="connsiteX2352" fmla="*/ 3779584 w 6282474"/>
              <a:gd name="connsiteY2352" fmla="*/ 4313653 h 6208986"/>
              <a:gd name="connsiteX2353" fmla="*/ 3773908 w 6282474"/>
              <a:gd name="connsiteY2353" fmla="*/ 4305224 h 6208986"/>
              <a:gd name="connsiteX2354" fmla="*/ 3768578 w 6282474"/>
              <a:gd name="connsiteY2354" fmla="*/ 4310050 h 6208986"/>
              <a:gd name="connsiteX2355" fmla="*/ 3769072 w 6282474"/>
              <a:gd name="connsiteY2355" fmla="*/ 4299889 h 6208986"/>
              <a:gd name="connsiteX2356" fmla="*/ 3758447 w 6282474"/>
              <a:gd name="connsiteY2356" fmla="*/ 4309540 h 6208986"/>
              <a:gd name="connsiteX2357" fmla="*/ 3754498 w 6282474"/>
              <a:gd name="connsiteY2357" fmla="*/ 4307303 h 6208986"/>
              <a:gd name="connsiteX2358" fmla="*/ 3759314 w 6282474"/>
              <a:gd name="connsiteY2358" fmla="*/ 4312639 h 6208986"/>
              <a:gd name="connsiteX2359" fmla="*/ 3748694 w 6282474"/>
              <a:gd name="connsiteY2359" fmla="*/ 4322285 h 6208986"/>
              <a:gd name="connsiteX2360" fmla="*/ 3749561 w 6282474"/>
              <a:gd name="connsiteY2360" fmla="*/ 4325383 h 6208986"/>
              <a:gd name="connsiteX2361" fmla="*/ 3742513 w 6282474"/>
              <a:gd name="connsiteY2361" fmla="*/ 4324012 h 6208986"/>
              <a:gd name="connsiteX2362" fmla="*/ 3744251 w 6282474"/>
              <a:gd name="connsiteY2362" fmla="*/ 4330208 h 6208986"/>
              <a:gd name="connsiteX2363" fmla="*/ 3733626 w 6282474"/>
              <a:gd name="connsiteY2363" fmla="*/ 4339860 h 6208986"/>
              <a:gd name="connsiteX2364" fmla="*/ 3725718 w 6282474"/>
              <a:gd name="connsiteY2364" fmla="*/ 4335380 h 6208986"/>
              <a:gd name="connsiteX2365" fmla="*/ 3718554 w 6282474"/>
              <a:gd name="connsiteY2365" fmla="*/ 4357429 h 6208986"/>
              <a:gd name="connsiteX2366" fmla="*/ 3713244 w 6282474"/>
              <a:gd name="connsiteY2366" fmla="*/ 4362255 h 6208986"/>
              <a:gd name="connsiteX2367" fmla="*/ 3703119 w 6282474"/>
              <a:gd name="connsiteY2367" fmla="*/ 4361745 h 6208986"/>
              <a:gd name="connsiteX2368" fmla="*/ 3692479 w 6282474"/>
              <a:gd name="connsiteY2368" fmla="*/ 4371391 h 6208986"/>
              <a:gd name="connsiteX2369" fmla="*/ 3697305 w 6282474"/>
              <a:gd name="connsiteY2369" fmla="*/ 4376732 h 6208986"/>
              <a:gd name="connsiteX2370" fmla="*/ 3686675 w 6282474"/>
              <a:gd name="connsiteY2370" fmla="*/ 4386373 h 6208986"/>
              <a:gd name="connsiteX2371" fmla="*/ 3680999 w 6282474"/>
              <a:gd name="connsiteY2371" fmla="*/ 4377950 h 6208986"/>
              <a:gd name="connsiteX2372" fmla="*/ 3668514 w 6282474"/>
              <a:gd name="connsiteY2372" fmla="*/ 4404819 h 6208986"/>
              <a:gd name="connsiteX2373" fmla="*/ 3673340 w 6282474"/>
              <a:gd name="connsiteY2373" fmla="*/ 4410144 h 6208986"/>
              <a:gd name="connsiteX2374" fmla="*/ 3668030 w 6282474"/>
              <a:gd name="connsiteY2374" fmla="*/ 4414975 h 6208986"/>
              <a:gd name="connsiteX2375" fmla="*/ 3662343 w 6282474"/>
              <a:gd name="connsiteY2375" fmla="*/ 4406536 h 6208986"/>
              <a:gd name="connsiteX2376" fmla="*/ 3629115 w 6282474"/>
              <a:gd name="connsiteY2376" fmla="*/ 4442552 h 6208986"/>
              <a:gd name="connsiteX2377" fmla="*/ 3630470 w 6282474"/>
              <a:gd name="connsiteY2377" fmla="*/ 4435485 h 6208986"/>
              <a:gd name="connsiteX2378" fmla="*/ 3623418 w 6282474"/>
              <a:gd name="connsiteY2378" fmla="*/ 4434114 h 6208986"/>
              <a:gd name="connsiteX2379" fmla="*/ 3615020 w 6282474"/>
              <a:gd name="connsiteY2379" fmla="*/ 4439806 h 6208986"/>
              <a:gd name="connsiteX2380" fmla="*/ 3621578 w 6282474"/>
              <a:gd name="connsiteY2380" fmla="*/ 4451332 h 6208986"/>
              <a:gd name="connsiteX2381" fmla="*/ 3608355 w 6282474"/>
              <a:gd name="connsiteY2381" fmla="*/ 4451684 h 6208986"/>
              <a:gd name="connsiteX2382" fmla="*/ 3613175 w 6282474"/>
              <a:gd name="connsiteY2382" fmla="*/ 4457024 h 6208986"/>
              <a:gd name="connsiteX2383" fmla="*/ 3604778 w 6282474"/>
              <a:gd name="connsiteY2383" fmla="*/ 4462706 h 6208986"/>
              <a:gd name="connsiteX2384" fmla="*/ 3609221 w 6282474"/>
              <a:gd name="connsiteY2384" fmla="*/ 4454782 h 6208986"/>
              <a:gd name="connsiteX2385" fmla="*/ 3595137 w 6282474"/>
              <a:gd name="connsiteY2385" fmla="*/ 4452045 h 6208986"/>
              <a:gd name="connsiteX2386" fmla="*/ 3600824 w 6282474"/>
              <a:gd name="connsiteY2386" fmla="*/ 4460474 h 6208986"/>
              <a:gd name="connsiteX2387" fmla="*/ 3584884 w 6282474"/>
              <a:gd name="connsiteY2387" fmla="*/ 4474950 h 6208986"/>
              <a:gd name="connsiteX2388" fmla="*/ 3588344 w 6282474"/>
              <a:gd name="connsiteY2388" fmla="*/ 4487338 h 6208986"/>
              <a:gd name="connsiteX2389" fmla="*/ 3580441 w 6282474"/>
              <a:gd name="connsiteY2389" fmla="*/ 4482869 h 6208986"/>
              <a:gd name="connsiteX2390" fmla="*/ 3580808 w 6282474"/>
              <a:gd name="connsiteY2390" fmla="*/ 4496133 h 6208986"/>
              <a:gd name="connsiteX2391" fmla="*/ 3587855 w 6282474"/>
              <a:gd name="connsiteY2391" fmla="*/ 4497494 h 6208986"/>
              <a:gd name="connsiteX2392" fmla="*/ 3589593 w 6282474"/>
              <a:gd name="connsiteY2392" fmla="*/ 4503700 h 6208986"/>
              <a:gd name="connsiteX2393" fmla="*/ 3581180 w 6282474"/>
              <a:gd name="connsiteY2393" fmla="*/ 4509387 h 6208986"/>
              <a:gd name="connsiteX2394" fmla="*/ 3583407 w 6282474"/>
              <a:gd name="connsiteY2394" fmla="*/ 4505427 h 6208986"/>
              <a:gd name="connsiteX2395" fmla="*/ 3581679 w 6282474"/>
              <a:gd name="connsiteY2395" fmla="*/ 4499226 h 6208986"/>
              <a:gd name="connsiteX2396" fmla="*/ 3569317 w 6282474"/>
              <a:gd name="connsiteY2396" fmla="*/ 4502676 h 6208986"/>
              <a:gd name="connsiteX2397" fmla="*/ 3567595 w 6282474"/>
              <a:gd name="connsiteY2397" fmla="*/ 4496485 h 6208986"/>
              <a:gd name="connsiteX2398" fmla="*/ 3562657 w 6282474"/>
              <a:gd name="connsiteY2398" fmla="*/ 4514564 h 6208986"/>
              <a:gd name="connsiteX2399" fmla="*/ 3553867 w 6282474"/>
              <a:gd name="connsiteY2399" fmla="*/ 4506992 h 6208986"/>
              <a:gd name="connsiteX2400" fmla="*/ 3555111 w 6282474"/>
              <a:gd name="connsiteY2400" fmla="*/ 4523354 h 6208986"/>
              <a:gd name="connsiteX2401" fmla="*/ 3554249 w 6282474"/>
              <a:gd name="connsiteY2401" fmla="*/ 4520251 h 6208986"/>
              <a:gd name="connsiteX2402" fmla="*/ 3546708 w 6282474"/>
              <a:gd name="connsiteY2402" fmla="*/ 4529025 h 6208986"/>
              <a:gd name="connsiteX2403" fmla="*/ 3539666 w 6282474"/>
              <a:gd name="connsiteY2403" fmla="*/ 4527665 h 6208986"/>
              <a:gd name="connsiteX2404" fmla="*/ 3542259 w 6282474"/>
              <a:gd name="connsiteY2404" fmla="*/ 4536959 h 6208986"/>
              <a:gd name="connsiteX2405" fmla="*/ 3536083 w 6282474"/>
              <a:gd name="connsiteY2405" fmla="*/ 4538687 h 6208986"/>
              <a:gd name="connsiteX2406" fmla="*/ 3531268 w 6282474"/>
              <a:gd name="connsiteY2406" fmla="*/ 4533352 h 6208986"/>
              <a:gd name="connsiteX2407" fmla="*/ 3521882 w 6282474"/>
              <a:gd name="connsiteY2407" fmla="*/ 4559355 h 6208986"/>
              <a:gd name="connsiteX2408" fmla="*/ 3512246 w 6282474"/>
              <a:gd name="connsiteY2408" fmla="*/ 4548684 h 6208986"/>
              <a:gd name="connsiteX2409" fmla="*/ 3511752 w 6282474"/>
              <a:gd name="connsiteY2409" fmla="*/ 4558845 h 6208986"/>
              <a:gd name="connsiteX2410" fmla="*/ 3502483 w 6282474"/>
              <a:gd name="connsiteY2410" fmla="*/ 4561444 h 6208986"/>
              <a:gd name="connsiteX2411" fmla="*/ 3514350 w 6282474"/>
              <a:gd name="connsiteY2411" fmla="*/ 4568140 h 6208986"/>
              <a:gd name="connsiteX2412" fmla="*/ 3501010 w 6282474"/>
              <a:gd name="connsiteY2412" fmla="*/ 4591911 h 6208986"/>
              <a:gd name="connsiteX2413" fmla="*/ 3499283 w 6282474"/>
              <a:gd name="connsiteY2413" fmla="*/ 4585720 h 6208986"/>
              <a:gd name="connsiteX2414" fmla="*/ 3492240 w 6282474"/>
              <a:gd name="connsiteY2414" fmla="*/ 4584344 h 6208986"/>
              <a:gd name="connsiteX2415" fmla="*/ 3475802 w 6282474"/>
              <a:gd name="connsiteY2415" fmla="*/ 4608981 h 6208986"/>
              <a:gd name="connsiteX2416" fmla="*/ 3467888 w 6282474"/>
              <a:gd name="connsiteY2416" fmla="*/ 4604512 h 6208986"/>
              <a:gd name="connsiteX2417" fmla="*/ 3471358 w 6282474"/>
              <a:gd name="connsiteY2417" fmla="*/ 4616900 h 6208986"/>
              <a:gd name="connsiteX2418" fmla="*/ 3467399 w 6282474"/>
              <a:gd name="connsiteY2418" fmla="*/ 4614663 h 6208986"/>
              <a:gd name="connsiteX2419" fmla="*/ 3457152 w 6282474"/>
              <a:gd name="connsiteY2419" fmla="*/ 4637563 h 6208986"/>
              <a:gd name="connsiteX2420" fmla="*/ 3452331 w 6282474"/>
              <a:gd name="connsiteY2420" fmla="*/ 4632233 h 6208986"/>
              <a:gd name="connsiteX2421" fmla="*/ 3437263 w 6282474"/>
              <a:gd name="connsiteY2421" fmla="*/ 4649808 h 6208986"/>
              <a:gd name="connsiteX2422" fmla="*/ 3431582 w 6282474"/>
              <a:gd name="connsiteY2422" fmla="*/ 4641374 h 6208986"/>
              <a:gd name="connsiteX2423" fmla="*/ 3427138 w 6282474"/>
              <a:gd name="connsiteY2423" fmla="*/ 4649303 h 6208986"/>
              <a:gd name="connsiteX2424" fmla="*/ 3431954 w 6282474"/>
              <a:gd name="connsiteY2424" fmla="*/ 4654628 h 6208986"/>
              <a:gd name="connsiteX2425" fmla="*/ 3426644 w 6282474"/>
              <a:gd name="connsiteY2425" fmla="*/ 4659454 h 6208986"/>
              <a:gd name="connsiteX2426" fmla="*/ 3433686 w 6282474"/>
              <a:gd name="connsiteY2426" fmla="*/ 4660830 h 6208986"/>
              <a:gd name="connsiteX2427" fmla="*/ 3422201 w 6282474"/>
              <a:gd name="connsiteY2427" fmla="*/ 4667388 h 6208986"/>
              <a:gd name="connsiteX2428" fmla="*/ 3429243 w 6282474"/>
              <a:gd name="connsiteY2428" fmla="*/ 4668753 h 6208986"/>
              <a:gd name="connsiteX2429" fmla="*/ 3403663 w 6282474"/>
              <a:gd name="connsiteY2429" fmla="*/ 4672565 h 6208986"/>
              <a:gd name="connsiteX2430" fmla="*/ 3396992 w 6282474"/>
              <a:gd name="connsiteY2430" fmla="*/ 4684443 h 6208986"/>
              <a:gd name="connsiteX2431" fmla="*/ 3396126 w 6282474"/>
              <a:gd name="connsiteY2431" fmla="*/ 4681345 h 6208986"/>
              <a:gd name="connsiteX2432" fmla="*/ 3384636 w 6282474"/>
              <a:gd name="connsiteY2432" fmla="*/ 4687898 h 6208986"/>
              <a:gd name="connsiteX2433" fmla="*/ 3400452 w 6282474"/>
              <a:gd name="connsiteY2433" fmla="*/ 4696841 h 6208986"/>
              <a:gd name="connsiteX2434" fmla="*/ 3389828 w 6282474"/>
              <a:gd name="connsiteY2434" fmla="*/ 4706487 h 6208986"/>
              <a:gd name="connsiteX2435" fmla="*/ 3333129 w 6282474"/>
              <a:gd name="connsiteY2435" fmla="*/ 4765754 h 6208986"/>
              <a:gd name="connsiteX2436" fmla="*/ 3337567 w 6282474"/>
              <a:gd name="connsiteY2436" fmla="*/ 4757835 h 6208986"/>
              <a:gd name="connsiteX2437" fmla="*/ 3332747 w 6282474"/>
              <a:gd name="connsiteY2437" fmla="*/ 4752490 h 6208986"/>
              <a:gd name="connsiteX2438" fmla="*/ 3330520 w 6282474"/>
              <a:gd name="connsiteY2438" fmla="*/ 4756455 h 6208986"/>
              <a:gd name="connsiteX2439" fmla="*/ 3331391 w 6282474"/>
              <a:gd name="connsiteY2439" fmla="*/ 4759568 h 6208986"/>
              <a:gd name="connsiteX2440" fmla="*/ 3327437 w 6282474"/>
              <a:gd name="connsiteY2440" fmla="*/ 4757321 h 6208986"/>
              <a:gd name="connsiteX2441" fmla="*/ 3322988 w 6282474"/>
              <a:gd name="connsiteY2441" fmla="*/ 4765250 h 6208986"/>
              <a:gd name="connsiteX2442" fmla="*/ 3326076 w 6282474"/>
              <a:gd name="connsiteY2442" fmla="*/ 4764383 h 6208986"/>
              <a:gd name="connsiteX2443" fmla="*/ 3341032 w 6282474"/>
              <a:gd name="connsiteY2443" fmla="*/ 4770228 h 6208986"/>
              <a:gd name="connsiteX2444" fmla="*/ 3335722 w 6282474"/>
              <a:gd name="connsiteY2444" fmla="*/ 4775054 h 6208986"/>
              <a:gd name="connsiteX2445" fmla="*/ 3330036 w 6282474"/>
              <a:gd name="connsiteY2445" fmla="*/ 4766620 h 6208986"/>
              <a:gd name="connsiteX2446" fmla="*/ 3318056 w 6282474"/>
              <a:gd name="connsiteY2446" fmla="*/ 4783339 h 6208986"/>
              <a:gd name="connsiteX2447" fmla="*/ 3315829 w 6282474"/>
              <a:gd name="connsiteY2447" fmla="*/ 4787299 h 6208986"/>
              <a:gd name="connsiteX2448" fmla="*/ 3306560 w 6282474"/>
              <a:gd name="connsiteY2448" fmla="*/ 4789877 h 6208986"/>
              <a:gd name="connsiteX2449" fmla="*/ 3287905 w 6282474"/>
              <a:gd name="connsiteY2449" fmla="*/ 4818469 h 6208986"/>
              <a:gd name="connsiteX2450" fmla="*/ 3262585 w 6282474"/>
              <a:gd name="connsiteY2450" fmla="*/ 4858959 h 6208986"/>
              <a:gd name="connsiteX2451" fmla="*/ 3236403 w 6282474"/>
              <a:gd name="connsiteY2451" fmla="*/ 4896330 h 6208986"/>
              <a:gd name="connsiteX2452" fmla="*/ 3238136 w 6282474"/>
              <a:gd name="connsiteY2452" fmla="*/ 4902532 h 6208986"/>
              <a:gd name="connsiteX2453" fmla="*/ 3206624 w 6282474"/>
              <a:gd name="connsiteY2453" fmla="*/ 4944734 h 6208986"/>
              <a:gd name="connsiteX2454" fmla="*/ 3183913 w 6282474"/>
              <a:gd name="connsiteY2454" fmla="*/ 4994513 h 6208986"/>
              <a:gd name="connsiteX2455" fmla="*/ 3171561 w 6282474"/>
              <a:gd name="connsiteY2455" fmla="*/ 4997963 h 6208986"/>
              <a:gd name="connsiteX2456" fmla="*/ 3160437 w 6282474"/>
              <a:gd name="connsiteY2456" fmla="*/ 5017770 h 6208986"/>
              <a:gd name="connsiteX2457" fmla="*/ 3150674 w 6282474"/>
              <a:gd name="connsiteY2457" fmla="*/ 5030529 h 6208986"/>
              <a:gd name="connsiteX2458" fmla="*/ 3155494 w 6282474"/>
              <a:gd name="connsiteY2458" fmla="*/ 5035854 h 6208986"/>
              <a:gd name="connsiteX2459" fmla="*/ 3137339 w 6282474"/>
              <a:gd name="connsiteY2459" fmla="*/ 5054300 h 6208986"/>
              <a:gd name="connsiteX2460" fmla="*/ 3113746 w 6282474"/>
              <a:gd name="connsiteY2460" fmla="*/ 5100972 h 6208986"/>
              <a:gd name="connsiteX2461" fmla="*/ 3088425 w 6282474"/>
              <a:gd name="connsiteY2461" fmla="*/ 5141446 h 6208986"/>
              <a:gd name="connsiteX2462" fmla="*/ 3092380 w 6282474"/>
              <a:gd name="connsiteY2462" fmla="*/ 5143683 h 6208986"/>
              <a:gd name="connsiteX2463" fmla="*/ 3072863 w 6282474"/>
              <a:gd name="connsiteY2463" fmla="*/ 5169192 h 6208986"/>
              <a:gd name="connsiteX2464" fmla="*/ 3060384 w 6282474"/>
              <a:gd name="connsiteY2464" fmla="*/ 5196046 h 6208986"/>
              <a:gd name="connsiteX2465" fmla="*/ 3033214 w 6282474"/>
              <a:gd name="connsiteY2465" fmla="*/ 5253760 h 6208986"/>
              <a:gd name="connsiteX2466" fmla="*/ 3019991 w 6282474"/>
              <a:gd name="connsiteY2466" fmla="*/ 5254111 h 6208986"/>
              <a:gd name="connsiteX2467" fmla="*/ 3020740 w 6282474"/>
              <a:gd name="connsiteY2467" fmla="*/ 5280624 h 6208986"/>
              <a:gd name="connsiteX2468" fmla="*/ 2998141 w 6282474"/>
              <a:gd name="connsiteY2468" fmla="*/ 5306984 h 6208986"/>
              <a:gd name="connsiteX2469" fmla="*/ 2968744 w 6282474"/>
              <a:gd name="connsiteY2469" fmla="*/ 5368646 h 6208986"/>
              <a:gd name="connsiteX2470" fmla="*/ 2956764 w 6282474"/>
              <a:gd name="connsiteY2470" fmla="*/ 5385360 h 6208986"/>
              <a:gd name="connsiteX2471" fmla="*/ 2943419 w 6282474"/>
              <a:gd name="connsiteY2471" fmla="*/ 5409126 h 6208986"/>
              <a:gd name="connsiteX2472" fmla="*/ 2949105 w 6282474"/>
              <a:gd name="connsiteY2472" fmla="*/ 5417554 h 6208986"/>
              <a:gd name="connsiteX2473" fmla="*/ 2941080 w 6282474"/>
              <a:gd name="connsiteY2473" fmla="*/ 5436505 h 6208986"/>
              <a:gd name="connsiteX2474" fmla="*/ 2912177 w 6282474"/>
              <a:gd name="connsiteY2474" fmla="*/ 5488012 h 6208986"/>
              <a:gd name="connsiteX2475" fmla="*/ 2901181 w 6282474"/>
              <a:gd name="connsiteY2475" fmla="*/ 5484404 h 6208986"/>
              <a:gd name="connsiteX2476" fmla="*/ 2898842 w 6282474"/>
              <a:gd name="connsiteY2476" fmla="*/ 5511768 h 6208986"/>
              <a:gd name="connsiteX2477" fmla="*/ 2890317 w 6282474"/>
              <a:gd name="connsiteY2477" fmla="*/ 5540879 h 6208986"/>
              <a:gd name="connsiteX2478" fmla="*/ 2889945 w 6282474"/>
              <a:gd name="connsiteY2478" fmla="*/ 5527620 h 6208986"/>
              <a:gd name="connsiteX2479" fmla="*/ 2879814 w 6282474"/>
              <a:gd name="connsiteY2479" fmla="*/ 5527116 h 6208986"/>
              <a:gd name="connsiteX2480" fmla="*/ 2871295 w 6282474"/>
              <a:gd name="connsiteY2480" fmla="*/ 5556217 h 6208986"/>
              <a:gd name="connsiteX2481" fmla="*/ 2870923 w 6282474"/>
              <a:gd name="connsiteY2481" fmla="*/ 5542963 h 6208986"/>
              <a:gd name="connsiteX2482" fmla="*/ 2864125 w 6282474"/>
              <a:gd name="connsiteY2482" fmla="*/ 5578271 h 6208986"/>
              <a:gd name="connsiteX2483" fmla="*/ 2854856 w 6282474"/>
              <a:gd name="connsiteY2483" fmla="*/ 5580854 h 6208986"/>
              <a:gd name="connsiteX2484" fmla="*/ 2854744 w 6282474"/>
              <a:gd name="connsiteY2484" fmla="*/ 5604274 h 6208986"/>
              <a:gd name="connsiteX2485" fmla="*/ 2836466 w 6282474"/>
              <a:gd name="connsiteY2485" fmla="*/ 5646125 h 6208986"/>
              <a:gd name="connsiteX2486" fmla="*/ 2846601 w 6282474"/>
              <a:gd name="connsiteY2486" fmla="*/ 5646634 h 6208986"/>
              <a:gd name="connsiteX2487" fmla="*/ 2832023 w 6282474"/>
              <a:gd name="connsiteY2487" fmla="*/ 5654048 h 6208986"/>
              <a:gd name="connsiteX2488" fmla="*/ 2836354 w 6282474"/>
              <a:gd name="connsiteY2488" fmla="*/ 5669544 h 6208986"/>
              <a:gd name="connsiteX2489" fmla="*/ 2830662 w 6282474"/>
              <a:gd name="connsiteY2489" fmla="*/ 5661106 h 6208986"/>
              <a:gd name="connsiteX2490" fmla="*/ 2816827 w 6282474"/>
              <a:gd name="connsiteY2490" fmla="*/ 5695038 h 6208986"/>
              <a:gd name="connsiteX2491" fmla="*/ 2809668 w 6282474"/>
              <a:gd name="connsiteY2491" fmla="*/ 5717087 h 6208986"/>
              <a:gd name="connsiteX2492" fmla="*/ 2806575 w 6282474"/>
              <a:gd name="connsiteY2492" fmla="*/ 5717948 h 6208986"/>
              <a:gd name="connsiteX2493" fmla="*/ 2793117 w 6282474"/>
              <a:gd name="connsiteY2493" fmla="*/ 5765129 h 6208986"/>
              <a:gd name="connsiteX2494" fmla="*/ 2788674 w 6282474"/>
              <a:gd name="connsiteY2494" fmla="*/ 5773057 h 6208986"/>
              <a:gd name="connsiteX2495" fmla="*/ 2783848 w 6282474"/>
              <a:gd name="connsiteY2495" fmla="*/ 5767712 h 6208986"/>
              <a:gd name="connsiteX2496" fmla="*/ 2785097 w 6282474"/>
              <a:gd name="connsiteY2496" fmla="*/ 5784074 h 6208986"/>
              <a:gd name="connsiteX2497" fmla="*/ 2789540 w 6282474"/>
              <a:gd name="connsiteY2497" fmla="*/ 5776156 h 6208986"/>
              <a:gd name="connsiteX2498" fmla="*/ 2781509 w 6282474"/>
              <a:gd name="connsiteY2498" fmla="*/ 5795101 h 6208986"/>
              <a:gd name="connsiteX2499" fmla="*/ 2772622 w 6282474"/>
              <a:gd name="connsiteY2499" fmla="*/ 5810949 h 6208986"/>
              <a:gd name="connsiteX2500" fmla="*/ 2770024 w 6282474"/>
              <a:gd name="connsiteY2500" fmla="*/ 5801649 h 6208986"/>
              <a:gd name="connsiteX2501" fmla="*/ 2759644 w 6282474"/>
              <a:gd name="connsiteY2501" fmla="*/ 5847974 h 6208986"/>
              <a:gd name="connsiteX2502" fmla="*/ 2754824 w 6282474"/>
              <a:gd name="connsiteY2502" fmla="*/ 5842644 h 6208986"/>
              <a:gd name="connsiteX2503" fmla="*/ 2751246 w 6282474"/>
              <a:gd name="connsiteY2503" fmla="*/ 5853665 h 6208986"/>
              <a:gd name="connsiteX2504" fmla="*/ 2756072 w 6282474"/>
              <a:gd name="connsiteY2504" fmla="*/ 5858996 h 6208986"/>
              <a:gd name="connsiteX2505" fmla="*/ 2748046 w 6282474"/>
              <a:gd name="connsiteY2505" fmla="*/ 5877941 h 6208986"/>
              <a:gd name="connsiteX2506" fmla="*/ 2752862 w 6282474"/>
              <a:gd name="connsiteY2506" fmla="*/ 5883286 h 6208986"/>
              <a:gd name="connsiteX2507" fmla="*/ 2740887 w 6282474"/>
              <a:gd name="connsiteY2507" fmla="*/ 5899990 h 6208986"/>
              <a:gd name="connsiteX2508" fmla="*/ 2734334 w 6282474"/>
              <a:gd name="connsiteY2508" fmla="*/ 5888459 h 6208986"/>
              <a:gd name="connsiteX2509" fmla="*/ 2731995 w 6282474"/>
              <a:gd name="connsiteY2509" fmla="*/ 5915832 h 6208986"/>
              <a:gd name="connsiteX2510" fmla="*/ 2732362 w 6282474"/>
              <a:gd name="connsiteY2510" fmla="*/ 5929096 h 6208986"/>
              <a:gd name="connsiteX2511" fmla="*/ 2723592 w 6282474"/>
              <a:gd name="connsiteY2511" fmla="*/ 5921529 h 6208986"/>
              <a:gd name="connsiteX2512" fmla="*/ 2727057 w 6282474"/>
              <a:gd name="connsiteY2512" fmla="*/ 5933917 h 6208986"/>
              <a:gd name="connsiteX2513" fmla="*/ 2707046 w 6282474"/>
              <a:gd name="connsiteY2513" fmla="*/ 5969571 h 6208986"/>
              <a:gd name="connsiteX2514" fmla="*/ 2713223 w 6282474"/>
              <a:gd name="connsiteY2514" fmla="*/ 5967849 h 6208986"/>
              <a:gd name="connsiteX2515" fmla="*/ 2710511 w 6282474"/>
              <a:gd name="connsiteY2515" fmla="*/ 5981969 h 6208986"/>
              <a:gd name="connsiteX2516" fmla="*/ 2702104 w 6282474"/>
              <a:gd name="connsiteY2516" fmla="*/ 5987656 h 6208986"/>
              <a:gd name="connsiteX2517" fmla="*/ 2693329 w 6282474"/>
              <a:gd name="connsiteY2517" fmla="*/ 5980089 h 6208986"/>
              <a:gd name="connsiteX2518" fmla="*/ 2699617 w 6282474"/>
              <a:gd name="connsiteY2518" fmla="*/ 5954947 h 6208986"/>
              <a:gd name="connsiteX2519" fmla="*/ 2714695 w 6282474"/>
              <a:gd name="connsiteY2519" fmla="*/ 5937367 h 6208986"/>
              <a:gd name="connsiteX2520" fmla="*/ 2710369 w 6282474"/>
              <a:gd name="connsiteY2520" fmla="*/ 5921871 h 6208986"/>
              <a:gd name="connsiteX2521" fmla="*/ 2716056 w 6282474"/>
              <a:gd name="connsiteY2521" fmla="*/ 5930309 h 6208986"/>
              <a:gd name="connsiteX2522" fmla="*/ 2719633 w 6282474"/>
              <a:gd name="connsiteY2522" fmla="*/ 5919287 h 6208986"/>
              <a:gd name="connsiteX2523" fmla="*/ 2706909 w 6282474"/>
              <a:gd name="connsiteY2523" fmla="*/ 5909483 h 6208986"/>
              <a:gd name="connsiteX2524" fmla="*/ 2720993 w 6282474"/>
              <a:gd name="connsiteY2524" fmla="*/ 5912230 h 6208986"/>
              <a:gd name="connsiteX2525" fmla="*/ 2726415 w 6282474"/>
              <a:gd name="connsiteY2525" fmla="*/ 5883974 h 6208986"/>
              <a:gd name="connsiteX2526" fmla="*/ 2728764 w 6282474"/>
              <a:gd name="connsiteY2526" fmla="*/ 5856606 h 6208986"/>
              <a:gd name="connsiteX2527" fmla="*/ 2738145 w 6282474"/>
              <a:gd name="connsiteY2527" fmla="*/ 5830597 h 6208986"/>
              <a:gd name="connsiteX2528" fmla="*/ 2737279 w 6282474"/>
              <a:gd name="connsiteY2528" fmla="*/ 5827499 h 6208986"/>
              <a:gd name="connsiteX2529" fmla="*/ 2729748 w 6282474"/>
              <a:gd name="connsiteY2529" fmla="*/ 5836294 h 6208986"/>
              <a:gd name="connsiteX2530" fmla="*/ 2741722 w 6282474"/>
              <a:gd name="connsiteY2530" fmla="*/ 5819576 h 6208986"/>
              <a:gd name="connsiteX2531" fmla="*/ 2738263 w 6282474"/>
              <a:gd name="connsiteY2531" fmla="*/ 5807178 h 6208986"/>
              <a:gd name="connsiteX2532" fmla="*/ 2750630 w 6282474"/>
              <a:gd name="connsiteY2532" fmla="*/ 5803728 h 6208986"/>
              <a:gd name="connsiteX2533" fmla="*/ 2757534 w 6282474"/>
              <a:gd name="connsiteY2533" fmla="*/ 5745006 h 6208986"/>
              <a:gd name="connsiteX2534" fmla="*/ 2764577 w 6282474"/>
              <a:gd name="connsiteY2534" fmla="*/ 5746382 h 6208986"/>
              <a:gd name="connsiteX2535" fmla="*/ 2774452 w 6282474"/>
              <a:gd name="connsiteY2535" fmla="*/ 5710213 h 6208986"/>
              <a:gd name="connsiteX2536" fmla="*/ 2782355 w 6282474"/>
              <a:gd name="connsiteY2536" fmla="*/ 5714687 h 6208986"/>
              <a:gd name="connsiteX2537" fmla="*/ 2781117 w 6282474"/>
              <a:gd name="connsiteY2537" fmla="*/ 5698330 h 6208986"/>
              <a:gd name="connsiteX2538" fmla="*/ 2771853 w 6282474"/>
              <a:gd name="connsiteY2538" fmla="*/ 5700913 h 6208986"/>
              <a:gd name="connsiteX2539" fmla="*/ 2781616 w 6282474"/>
              <a:gd name="connsiteY2539" fmla="*/ 5688174 h 6208986"/>
              <a:gd name="connsiteX2540" fmla="*/ 2789520 w 6282474"/>
              <a:gd name="connsiteY2540" fmla="*/ 5692638 h 6208986"/>
              <a:gd name="connsiteX2541" fmla="*/ 2797668 w 6282474"/>
              <a:gd name="connsiteY2541" fmla="*/ 5650283 h 6208986"/>
              <a:gd name="connsiteX2542" fmla="*/ 2806070 w 6282474"/>
              <a:gd name="connsiteY2542" fmla="*/ 5644596 h 6208986"/>
              <a:gd name="connsiteX2543" fmla="*/ 2805704 w 6282474"/>
              <a:gd name="connsiteY2543" fmla="*/ 5631332 h 6208986"/>
              <a:gd name="connsiteX2544" fmla="*/ 2800384 w 6282474"/>
              <a:gd name="connsiteY2544" fmla="*/ 5636163 h 6208986"/>
              <a:gd name="connsiteX2545" fmla="*/ 2810147 w 6282474"/>
              <a:gd name="connsiteY2545" fmla="*/ 5623413 h 6208986"/>
              <a:gd name="connsiteX2546" fmla="*/ 2815946 w 6282474"/>
              <a:gd name="connsiteY2546" fmla="*/ 5608432 h 6208986"/>
              <a:gd name="connsiteX2547" fmla="*/ 2811992 w 6282474"/>
              <a:gd name="connsiteY2547" fmla="*/ 5606190 h 6208986"/>
              <a:gd name="connsiteX2548" fmla="*/ 2807543 w 6282474"/>
              <a:gd name="connsiteY2548" fmla="*/ 5614114 h 6208986"/>
              <a:gd name="connsiteX2549" fmla="*/ 2818285 w 6282474"/>
              <a:gd name="connsiteY2549" fmla="*/ 5581053 h 6208986"/>
              <a:gd name="connsiteX2550" fmla="*/ 2828160 w 6282474"/>
              <a:gd name="connsiteY2550" fmla="*/ 5544884 h 6208986"/>
              <a:gd name="connsiteX2551" fmla="*/ 2835202 w 6282474"/>
              <a:gd name="connsiteY2551" fmla="*/ 5546250 h 6208986"/>
              <a:gd name="connsiteX2552" fmla="*/ 2854352 w 6282474"/>
              <a:gd name="connsiteY2552" fmla="*/ 5507503 h 6208986"/>
              <a:gd name="connsiteX2553" fmla="*/ 2863738 w 6282474"/>
              <a:gd name="connsiteY2553" fmla="*/ 5481494 h 6208986"/>
              <a:gd name="connsiteX2554" fmla="*/ 2867814 w 6282474"/>
              <a:gd name="connsiteY2554" fmla="*/ 5460312 h 6208986"/>
              <a:gd name="connsiteX2555" fmla="*/ 2888187 w 6282474"/>
              <a:gd name="connsiteY2555" fmla="*/ 5437916 h 6208986"/>
              <a:gd name="connsiteX2556" fmla="*/ 2891397 w 6282474"/>
              <a:gd name="connsiteY2556" fmla="*/ 5413630 h 6208986"/>
              <a:gd name="connsiteX2557" fmla="*/ 2905242 w 6282474"/>
              <a:gd name="connsiteY2557" fmla="*/ 5379699 h 6208986"/>
              <a:gd name="connsiteX2558" fmla="*/ 2912284 w 6282474"/>
              <a:gd name="connsiteY2558" fmla="*/ 5381074 h 6208986"/>
              <a:gd name="connsiteX2559" fmla="*/ 2921171 w 6282474"/>
              <a:gd name="connsiteY2559" fmla="*/ 5365232 h 6208986"/>
              <a:gd name="connsiteX2560" fmla="*/ 2927464 w 6282474"/>
              <a:gd name="connsiteY2560" fmla="*/ 5340080 h 6208986"/>
              <a:gd name="connsiteX2561" fmla="*/ 2936733 w 6282474"/>
              <a:gd name="connsiteY2561" fmla="*/ 5337491 h 6208986"/>
              <a:gd name="connsiteX2562" fmla="*/ 2938211 w 6282474"/>
              <a:gd name="connsiteY2562" fmla="*/ 5307024 h 6208986"/>
              <a:gd name="connsiteX2563" fmla="*/ 2931164 w 6282474"/>
              <a:gd name="connsiteY2563" fmla="*/ 5305638 h 6208986"/>
              <a:gd name="connsiteX2564" fmla="*/ 2934257 w 6282474"/>
              <a:gd name="connsiteY2564" fmla="*/ 5304782 h 6208986"/>
              <a:gd name="connsiteX2565" fmla="*/ 2926343 w 6282474"/>
              <a:gd name="connsiteY2565" fmla="*/ 5300313 h 6208986"/>
              <a:gd name="connsiteX2566" fmla="*/ 2942772 w 6282474"/>
              <a:gd name="connsiteY2566" fmla="*/ 5275676 h 6208986"/>
              <a:gd name="connsiteX2567" fmla="*/ 2946237 w 6282474"/>
              <a:gd name="connsiteY2567" fmla="*/ 5288074 h 6208986"/>
              <a:gd name="connsiteX2568" fmla="*/ 2944382 w 6282474"/>
              <a:gd name="connsiteY2568" fmla="*/ 5305297 h 6208986"/>
              <a:gd name="connsiteX2569" fmla="*/ 2953268 w 6282474"/>
              <a:gd name="connsiteY2569" fmla="*/ 5289444 h 6208986"/>
              <a:gd name="connsiteX2570" fmla="*/ 2958222 w 6282474"/>
              <a:gd name="connsiteY2570" fmla="*/ 5271365 h 6208986"/>
              <a:gd name="connsiteX2571" fmla="*/ 2950675 w 6282474"/>
              <a:gd name="connsiteY2571" fmla="*/ 5280155 h 6208986"/>
              <a:gd name="connsiteX2572" fmla="*/ 2942772 w 6282474"/>
              <a:gd name="connsiteY2572" fmla="*/ 5275676 h 6208986"/>
              <a:gd name="connsiteX2573" fmla="*/ 2951663 w 6282474"/>
              <a:gd name="connsiteY2573" fmla="*/ 5259828 h 6208986"/>
              <a:gd name="connsiteX2574" fmla="*/ 2954262 w 6282474"/>
              <a:gd name="connsiteY2574" fmla="*/ 5269128 h 6208986"/>
              <a:gd name="connsiteX2575" fmla="*/ 2955612 w 6282474"/>
              <a:gd name="connsiteY2575" fmla="*/ 5262065 h 6208986"/>
              <a:gd name="connsiteX2576" fmla="*/ 2949936 w 6282474"/>
              <a:gd name="connsiteY2576" fmla="*/ 5253632 h 6208986"/>
              <a:gd name="connsiteX2577" fmla="*/ 2984525 w 6282474"/>
              <a:gd name="connsiteY2577" fmla="*/ 5210564 h 6208986"/>
              <a:gd name="connsiteX2578" fmla="*/ 2988102 w 6282474"/>
              <a:gd name="connsiteY2578" fmla="*/ 5199542 h 6208986"/>
              <a:gd name="connsiteX2579" fmla="*/ 2976617 w 6282474"/>
              <a:gd name="connsiteY2579" fmla="*/ 5206085 h 6208986"/>
              <a:gd name="connsiteX2580" fmla="*/ 3000087 w 6282474"/>
              <a:gd name="connsiteY2580" fmla="*/ 5182833 h 6208986"/>
              <a:gd name="connsiteX2581" fmla="*/ 3004525 w 6282474"/>
              <a:gd name="connsiteY2581" fmla="*/ 5174915 h 6208986"/>
              <a:gd name="connsiteX2582" fmla="*/ 2998839 w 6282474"/>
              <a:gd name="connsiteY2582" fmla="*/ 5166476 h 6208986"/>
              <a:gd name="connsiteX2583" fmla="*/ 3009963 w 6282474"/>
              <a:gd name="connsiteY2583" fmla="*/ 5146664 h 6208986"/>
              <a:gd name="connsiteX2584" fmla="*/ 3024175 w 6282474"/>
              <a:gd name="connsiteY2584" fmla="*/ 5125991 h 6208986"/>
              <a:gd name="connsiteX2585" fmla="*/ 3039359 w 6282474"/>
              <a:gd name="connsiteY2585" fmla="*/ 5085002 h 6208986"/>
              <a:gd name="connsiteX2586" fmla="*/ 3093088 w 6282474"/>
              <a:gd name="connsiteY2586" fmla="*/ 5003181 h 6208986"/>
              <a:gd name="connsiteX2587" fmla="*/ 3089139 w 6282474"/>
              <a:gd name="connsiteY2587" fmla="*/ 5000949 h 6208986"/>
              <a:gd name="connsiteX2588" fmla="*/ 3138424 w 6282474"/>
              <a:gd name="connsiteY2588" fmla="*/ 4927037 h 6208986"/>
              <a:gd name="connsiteX2589" fmla="*/ 3133609 w 6282474"/>
              <a:gd name="connsiteY2589" fmla="*/ 4921707 h 6208986"/>
              <a:gd name="connsiteX2590" fmla="*/ 3153125 w 6282474"/>
              <a:gd name="connsiteY2590" fmla="*/ 4896213 h 6208986"/>
              <a:gd name="connsiteX2591" fmla="*/ 3169553 w 6282474"/>
              <a:gd name="connsiteY2591" fmla="*/ 4871586 h 6208986"/>
              <a:gd name="connsiteX2592" fmla="*/ 3165594 w 6282474"/>
              <a:gd name="connsiteY2592" fmla="*/ 4869338 h 6208986"/>
              <a:gd name="connsiteX2593" fmla="*/ 3185105 w 6282474"/>
              <a:gd name="connsiteY2593" fmla="*/ 4843845 h 6208986"/>
              <a:gd name="connsiteX2594" fmla="*/ 3203771 w 6282474"/>
              <a:gd name="connsiteY2594" fmla="*/ 4815248 h 6208986"/>
              <a:gd name="connsiteX2595" fmla="*/ 3223282 w 6282474"/>
              <a:gd name="connsiteY2595" fmla="*/ 4789765 h 6208986"/>
              <a:gd name="connsiteX2596" fmla="*/ 3230813 w 6282474"/>
              <a:gd name="connsiteY2596" fmla="*/ 4780965 h 6208986"/>
              <a:gd name="connsiteX2597" fmla="*/ 3228102 w 6282474"/>
              <a:gd name="connsiteY2597" fmla="*/ 4795095 h 6208986"/>
              <a:gd name="connsiteX2598" fmla="*/ 3244413 w 6282474"/>
              <a:gd name="connsiteY2598" fmla="*/ 4793882 h 6208986"/>
              <a:gd name="connsiteX2599" fmla="*/ 3235262 w 6282474"/>
              <a:gd name="connsiteY2599" fmla="*/ 4773041 h 6208986"/>
              <a:gd name="connsiteX2600" fmla="*/ 3246380 w 6282474"/>
              <a:gd name="connsiteY2600" fmla="*/ 4753244 h 6208986"/>
              <a:gd name="connsiteX2601" fmla="*/ 3230069 w 6282474"/>
              <a:gd name="connsiteY2601" fmla="*/ 4754452 h 6208986"/>
              <a:gd name="connsiteX2602" fmla="*/ 3224754 w 6282474"/>
              <a:gd name="connsiteY2602" fmla="*/ 4759283 h 6208986"/>
              <a:gd name="connsiteX2603" fmla="*/ 3206109 w 6282474"/>
              <a:gd name="connsiteY2603" fmla="*/ 4787869 h 6208986"/>
              <a:gd name="connsiteX2604" fmla="*/ 2968825 w 6282474"/>
              <a:gd name="connsiteY2604" fmla="*/ 5178201 h 6208986"/>
              <a:gd name="connsiteX2605" fmla="*/ 2936335 w 6282474"/>
              <a:gd name="connsiteY2605" fmla="*/ 5240730 h 6208986"/>
              <a:gd name="connsiteX2606" fmla="*/ 2923372 w 6282474"/>
              <a:gd name="connsiteY2606" fmla="*/ 5277755 h 6208986"/>
              <a:gd name="connsiteX2607" fmla="*/ 2914969 w 6282474"/>
              <a:gd name="connsiteY2607" fmla="*/ 5283442 h 6208986"/>
              <a:gd name="connsiteX2608" fmla="*/ 2901634 w 6282474"/>
              <a:gd name="connsiteY2608" fmla="*/ 5307213 h 6208986"/>
              <a:gd name="connsiteX2609" fmla="*/ 2887799 w 6282474"/>
              <a:gd name="connsiteY2609" fmla="*/ 5341145 h 6208986"/>
              <a:gd name="connsiteX2610" fmla="*/ 2893614 w 6282474"/>
              <a:gd name="connsiteY2610" fmla="*/ 5326159 h 6208986"/>
              <a:gd name="connsiteX2611" fmla="*/ 2864701 w 6282474"/>
              <a:gd name="connsiteY2611" fmla="*/ 5377660 h 6208986"/>
              <a:gd name="connsiteX2612" fmla="*/ 2850871 w 6282474"/>
              <a:gd name="connsiteY2612" fmla="*/ 5411582 h 6208986"/>
              <a:gd name="connsiteX2613" fmla="*/ 2845449 w 6282474"/>
              <a:gd name="connsiteY2613" fmla="*/ 5439827 h 6208986"/>
              <a:gd name="connsiteX2614" fmla="*/ 2834825 w 6282474"/>
              <a:gd name="connsiteY2614" fmla="*/ 5449478 h 6208986"/>
              <a:gd name="connsiteX2615" fmla="*/ 2823701 w 6282474"/>
              <a:gd name="connsiteY2615" fmla="*/ 5469285 h 6208986"/>
              <a:gd name="connsiteX2616" fmla="*/ 2807156 w 6282474"/>
              <a:gd name="connsiteY2616" fmla="*/ 5517342 h 6208986"/>
              <a:gd name="connsiteX2617" fmla="*/ 2801469 w 6282474"/>
              <a:gd name="connsiteY2617" fmla="*/ 5508904 h 6208986"/>
              <a:gd name="connsiteX2618" fmla="*/ 2804063 w 6282474"/>
              <a:gd name="connsiteY2618" fmla="*/ 5518209 h 6208986"/>
              <a:gd name="connsiteX2619" fmla="*/ 2792455 w 6282474"/>
              <a:gd name="connsiteY2619" fmla="*/ 5548171 h 6208986"/>
              <a:gd name="connsiteX2620" fmla="*/ 2783940 w 6282474"/>
              <a:gd name="connsiteY2620" fmla="*/ 5577282 h 6208986"/>
              <a:gd name="connsiteX2621" fmla="*/ 2780358 w 6282474"/>
              <a:gd name="connsiteY2621" fmla="*/ 5588299 h 6208986"/>
              <a:gd name="connsiteX2622" fmla="*/ 2776398 w 6282474"/>
              <a:gd name="connsiteY2622" fmla="*/ 5586072 h 6208986"/>
              <a:gd name="connsiteX2623" fmla="*/ 2770966 w 6282474"/>
              <a:gd name="connsiteY2623" fmla="*/ 5614313 h 6208986"/>
              <a:gd name="connsiteX2624" fmla="*/ 2762936 w 6282474"/>
              <a:gd name="connsiteY2624" fmla="*/ 5633253 h 6208986"/>
              <a:gd name="connsiteX2625" fmla="*/ 2744291 w 6282474"/>
              <a:gd name="connsiteY2625" fmla="*/ 5661850 h 6208986"/>
              <a:gd name="connsiteX2626" fmla="*/ 2725146 w 6282474"/>
              <a:gd name="connsiteY2626" fmla="*/ 5700602 h 6208986"/>
              <a:gd name="connsiteX2627" fmla="*/ 2707617 w 6282474"/>
              <a:gd name="connsiteY2627" fmla="*/ 5768971 h 6208986"/>
              <a:gd name="connsiteX2628" fmla="*/ 2700947 w 6282474"/>
              <a:gd name="connsiteY2628" fmla="*/ 5780864 h 6208986"/>
              <a:gd name="connsiteX2629" fmla="*/ 2709584 w 6282474"/>
              <a:gd name="connsiteY2629" fmla="*/ 5728338 h 6208986"/>
              <a:gd name="connsiteX2630" fmla="*/ 2701671 w 6282474"/>
              <a:gd name="connsiteY2630" fmla="*/ 5723864 h 6208986"/>
              <a:gd name="connsiteX2631" fmla="*/ 2702909 w 6282474"/>
              <a:gd name="connsiteY2631" fmla="*/ 5740221 h 6208986"/>
              <a:gd name="connsiteX2632" fmla="*/ 2688829 w 6282474"/>
              <a:gd name="connsiteY2632" fmla="*/ 5737469 h 6208986"/>
              <a:gd name="connsiteX2633" fmla="*/ 2697105 w 6282474"/>
              <a:gd name="connsiteY2633" fmla="*/ 5755202 h 6208986"/>
              <a:gd name="connsiteX2634" fmla="*/ 2685991 w 6282474"/>
              <a:gd name="connsiteY2634" fmla="*/ 5775009 h 6208986"/>
              <a:gd name="connsiteX2635" fmla="*/ 2698720 w 6282474"/>
              <a:gd name="connsiteY2635" fmla="*/ 5784823 h 6208986"/>
              <a:gd name="connsiteX2636" fmla="*/ 2693288 w 6282474"/>
              <a:gd name="connsiteY2636" fmla="*/ 5813063 h 6208986"/>
              <a:gd name="connsiteX2637" fmla="*/ 2683158 w 6282474"/>
              <a:gd name="connsiteY2637" fmla="*/ 5812544 h 6208986"/>
              <a:gd name="connsiteX2638" fmla="*/ 2679092 w 6282474"/>
              <a:gd name="connsiteY2638" fmla="*/ 5833741 h 6208986"/>
              <a:gd name="connsiteX2639" fmla="*/ 2670190 w 6282474"/>
              <a:gd name="connsiteY2639" fmla="*/ 5849574 h 6208986"/>
              <a:gd name="connsiteX2640" fmla="*/ 2675622 w 6282474"/>
              <a:gd name="connsiteY2640" fmla="*/ 5821339 h 6208986"/>
              <a:gd name="connsiteX2641" fmla="*/ 2663265 w 6282474"/>
              <a:gd name="connsiteY2641" fmla="*/ 5824788 h 6208986"/>
              <a:gd name="connsiteX2642" fmla="*/ 2667591 w 6282474"/>
              <a:gd name="connsiteY2642" fmla="*/ 5840289 h 6208986"/>
              <a:gd name="connsiteX2643" fmla="*/ 2649318 w 6282474"/>
              <a:gd name="connsiteY2643" fmla="*/ 5882135 h 6208986"/>
              <a:gd name="connsiteX2644" fmla="*/ 2639183 w 6282474"/>
              <a:gd name="connsiteY2644" fmla="*/ 5881630 h 6208986"/>
              <a:gd name="connsiteX2645" fmla="*/ 2640920 w 6282474"/>
              <a:gd name="connsiteY2645" fmla="*/ 5887817 h 6208986"/>
              <a:gd name="connsiteX2646" fmla="*/ 2652783 w 6282474"/>
              <a:gd name="connsiteY2646" fmla="*/ 5894533 h 6208986"/>
              <a:gd name="connsiteX2647" fmla="*/ 2650072 w 6282474"/>
              <a:gd name="connsiteY2647" fmla="*/ 5908658 h 6208986"/>
              <a:gd name="connsiteX2648" fmla="*/ 2657598 w 6282474"/>
              <a:gd name="connsiteY2648" fmla="*/ 5899863 h 6208986"/>
              <a:gd name="connsiteX2649" fmla="*/ 2649578 w 6282474"/>
              <a:gd name="connsiteY2649" fmla="*/ 5918813 h 6208986"/>
              <a:gd name="connsiteX2650" fmla="*/ 2642159 w 6282474"/>
              <a:gd name="connsiteY2650" fmla="*/ 5904174 h 6208986"/>
              <a:gd name="connsiteX2651" fmla="*/ 2637221 w 6282474"/>
              <a:gd name="connsiteY2651" fmla="*/ 5922263 h 6208986"/>
              <a:gd name="connsiteX2652" fmla="*/ 2626219 w 6282474"/>
              <a:gd name="connsiteY2652" fmla="*/ 5918661 h 6208986"/>
              <a:gd name="connsiteX2653" fmla="*/ 2621893 w 6282474"/>
              <a:gd name="connsiteY2653" fmla="*/ 5903165 h 6208986"/>
              <a:gd name="connsiteX2654" fmla="*/ 2623137 w 6282474"/>
              <a:gd name="connsiteY2654" fmla="*/ 5919522 h 6208986"/>
              <a:gd name="connsiteX2655" fmla="*/ 2613006 w 6282474"/>
              <a:gd name="connsiteY2655" fmla="*/ 5919017 h 6208986"/>
              <a:gd name="connsiteX2656" fmla="*/ 2619554 w 6282474"/>
              <a:gd name="connsiteY2656" fmla="*/ 5930533 h 6208986"/>
              <a:gd name="connsiteX2657" fmla="*/ 2624859 w 6282474"/>
              <a:gd name="connsiteY2657" fmla="*/ 5925718 h 6208986"/>
              <a:gd name="connsiteX2658" fmla="*/ 2627086 w 6282474"/>
              <a:gd name="connsiteY2658" fmla="*/ 5921759 h 6208986"/>
              <a:gd name="connsiteX2659" fmla="*/ 2628818 w 6282474"/>
              <a:gd name="connsiteY2659" fmla="*/ 5927945 h 6208986"/>
              <a:gd name="connsiteX2660" fmla="*/ 2617338 w 6282474"/>
              <a:gd name="connsiteY2660" fmla="*/ 5934503 h 6208986"/>
              <a:gd name="connsiteX2661" fmla="*/ 2620787 w 6282474"/>
              <a:gd name="connsiteY2661" fmla="*/ 5946901 h 6208986"/>
              <a:gd name="connsiteX2662" fmla="*/ 2626107 w 6282474"/>
              <a:gd name="connsiteY2662" fmla="*/ 5942070 h 6208986"/>
              <a:gd name="connsiteX2663" fmla="*/ 2616222 w 6282474"/>
              <a:gd name="connsiteY2663" fmla="*/ 5978234 h 6208986"/>
              <a:gd name="connsiteX2664" fmla="*/ 2611152 w 6282474"/>
              <a:gd name="connsiteY2664" fmla="*/ 5936230 h 6208986"/>
              <a:gd name="connsiteX2665" fmla="*/ 2608069 w 6282474"/>
              <a:gd name="connsiteY2665" fmla="*/ 5937097 h 6208986"/>
              <a:gd name="connsiteX2666" fmla="*/ 2604731 w 6282474"/>
              <a:gd name="connsiteY2666" fmla="*/ 5984787 h 6208986"/>
              <a:gd name="connsiteX2667" fmla="*/ 2598560 w 6282474"/>
              <a:gd name="connsiteY2667" fmla="*/ 5986519 h 6208986"/>
              <a:gd name="connsiteX2668" fmla="*/ 2599416 w 6282474"/>
              <a:gd name="connsiteY2668" fmla="*/ 5989623 h 6208986"/>
              <a:gd name="connsiteX2669" fmla="*/ 2603381 w 6282474"/>
              <a:gd name="connsiteY2669" fmla="*/ 5991849 h 6208986"/>
              <a:gd name="connsiteX2670" fmla="*/ 2595345 w 6282474"/>
              <a:gd name="connsiteY2670" fmla="*/ 6010805 h 6208986"/>
              <a:gd name="connsiteX2671" fmla="*/ 2594249 w 6282474"/>
              <a:gd name="connsiteY2671" fmla="*/ 6054526 h 6208986"/>
              <a:gd name="connsiteX2672" fmla="*/ 2590896 w 6282474"/>
              <a:gd name="connsiteY2672" fmla="*/ 6018719 h 6208986"/>
              <a:gd name="connsiteX2673" fmla="*/ 2584980 w 6282474"/>
              <a:gd name="connsiteY2673" fmla="*/ 6057120 h 6208986"/>
              <a:gd name="connsiteX2674" fmla="*/ 2595982 w 6282474"/>
              <a:gd name="connsiteY2674" fmla="*/ 6060732 h 6208986"/>
              <a:gd name="connsiteX2675" fmla="*/ 2592389 w 6282474"/>
              <a:gd name="connsiteY2675" fmla="*/ 6071754 h 6208986"/>
              <a:gd name="connsiteX2676" fmla="*/ 2581892 w 6282474"/>
              <a:gd name="connsiteY2676" fmla="*/ 6057981 h 6208986"/>
              <a:gd name="connsiteX2677" fmla="*/ 2573867 w 6282474"/>
              <a:gd name="connsiteY2677" fmla="*/ 6076926 h 6208986"/>
              <a:gd name="connsiteX2678" fmla="*/ 2575477 w 6282474"/>
              <a:gd name="connsiteY2678" fmla="*/ 6106542 h 6208986"/>
              <a:gd name="connsiteX2679" fmla="*/ 2573138 w 6282474"/>
              <a:gd name="connsiteY2679" fmla="*/ 6133921 h 6208986"/>
              <a:gd name="connsiteX2680" fmla="*/ 2563120 w 6282474"/>
              <a:gd name="connsiteY2680" fmla="*/ 6109997 h 6208986"/>
              <a:gd name="connsiteX2681" fmla="*/ 2554111 w 6282474"/>
              <a:gd name="connsiteY2681" fmla="*/ 6149269 h 6208986"/>
              <a:gd name="connsiteX2682" fmla="*/ 2550411 w 6282474"/>
              <a:gd name="connsiteY2682" fmla="*/ 6183706 h 6208986"/>
              <a:gd name="connsiteX2683" fmla="*/ 2560047 w 6282474"/>
              <a:gd name="connsiteY2683" fmla="*/ 6194371 h 6208986"/>
              <a:gd name="connsiteX2684" fmla="*/ 2557510 w 6282474"/>
              <a:gd name="connsiteY2684" fmla="*/ 6198901 h 6208986"/>
              <a:gd name="connsiteX2685" fmla="*/ 2553010 w 6282474"/>
              <a:gd name="connsiteY2685" fmla="*/ 6193005 h 6208986"/>
              <a:gd name="connsiteX2686" fmla="*/ 2543741 w 6282474"/>
              <a:gd name="connsiteY2686" fmla="*/ 6195584 h 6208986"/>
              <a:gd name="connsiteX2687" fmla="*/ 2544108 w 6282474"/>
              <a:gd name="connsiteY2687" fmla="*/ 6208848 h 6208986"/>
              <a:gd name="connsiteX2688" fmla="*/ 2540276 w 6282474"/>
              <a:gd name="connsiteY2688" fmla="*/ 6183186 h 6208986"/>
              <a:gd name="connsiteX2689" fmla="*/ 2537183 w 6282474"/>
              <a:gd name="connsiteY2689" fmla="*/ 6184057 h 6208986"/>
              <a:gd name="connsiteX2690" fmla="*/ 2531384 w 6282474"/>
              <a:gd name="connsiteY2690" fmla="*/ 6199039 h 6208986"/>
              <a:gd name="connsiteX2691" fmla="*/ 2535466 w 6282474"/>
              <a:gd name="connsiteY2691" fmla="*/ 6177861 h 6208986"/>
              <a:gd name="connsiteX2692" fmla="*/ 2536439 w 6282474"/>
              <a:gd name="connsiteY2692" fmla="*/ 6157545 h 6208986"/>
              <a:gd name="connsiteX2693" fmla="*/ 2527175 w 6282474"/>
              <a:gd name="connsiteY2693" fmla="*/ 6160133 h 6208986"/>
              <a:gd name="connsiteX2694" fmla="*/ 2533845 w 6282474"/>
              <a:gd name="connsiteY2694" fmla="*/ 6148240 h 6208986"/>
              <a:gd name="connsiteX2695" fmla="*/ 2538661 w 6282474"/>
              <a:gd name="connsiteY2695" fmla="*/ 6153580 h 6208986"/>
              <a:gd name="connsiteX2696" fmla="*/ 2531741 w 6282474"/>
              <a:gd name="connsiteY2696" fmla="*/ 6128790 h 6208986"/>
              <a:gd name="connsiteX2697" fmla="*/ 2541494 w 6282474"/>
              <a:gd name="connsiteY2697" fmla="*/ 6116030 h 6208986"/>
              <a:gd name="connsiteX2698" fmla="*/ 2540515 w 6282474"/>
              <a:gd name="connsiteY2698" fmla="*/ 6136352 h 6208986"/>
              <a:gd name="connsiteX2699" fmla="*/ 2554717 w 6282474"/>
              <a:gd name="connsiteY2699" fmla="*/ 6115684 h 6208986"/>
              <a:gd name="connsiteX2700" fmla="*/ 2552990 w 6282474"/>
              <a:gd name="connsiteY2700" fmla="*/ 6109493 h 6208986"/>
              <a:gd name="connsiteX2701" fmla="*/ 2547670 w 6282474"/>
              <a:gd name="connsiteY2701" fmla="*/ 6114308 h 6208986"/>
              <a:gd name="connsiteX2702" fmla="*/ 2542854 w 6282474"/>
              <a:gd name="connsiteY2702" fmla="*/ 6108983 h 6208986"/>
              <a:gd name="connsiteX2703" fmla="*/ 2540750 w 6282474"/>
              <a:gd name="connsiteY2703" fmla="*/ 6089528 h 6208986"/>
              <a:gd name="connsiteX2704" fmla="*/ 2532347 w 6282474"/>
              <a:gd name="connsiteY2704" fmla="*/ 6095210 h 6208986"/>
              <a:gd name="connsiteX2705" fmla="*/ 2543089 w 6282474"/>
              <a:gd name="connsiteY2705" fmla="*/ 6062149 h 6208986"/>
              <a:gd name="connsiteX2706" fmla="*/ 2544327 w 6282474"/>
              <a:gd name="connsiteY2706" fmla="*/ 6078506 h 6208986"/>
              <a:gd name="connsiteX2707" fmla="*/ 2551502 w 6282474"/>
              <a:gd name="connsiteY2707" fmla="*/ 6056447 h 6208986"/>
              <a:gd name="connsiteX2708" fmla="*/ 2556439 w 6282474"/>
              <a:gd name="connsiteY2708" fmla="*/ 6038368 h 6208986"/>
              <a:gd name="connsiteX2709" fmla="*/ 2549397 w 6282474"/>
              <a:gd name="connsiteY2709" fmla="*/ 6037002 h 6208986"/>
              <a:gd name="connsiteX2710" fmla="*/ 2547282 w 6282474"/>
              <a:gd name="connsiteY2710" fmla="*/ 6017537 h 6208986"/>
              <a:gd name="connsiteX2711" fmla="*/ 2559008 w 6282474"/>
              <a:gd name="connsiteY2711" fmla="*/ 5964149 h 6208986"/>
              <a:gd name="connsiteX2712" fmla="*/ 2562473 w 6282474"/>
              <a:gd name="connsiteY2712" fmla="*/ 5976547 h 6208986"/>
              <a:gd name="connsiteX2713" fmla="*/ 2565683 w 6282474"/>
              <a:gd name="connsiteY2713" fmla="*/ 5952271 h 6208986"/>
              <a:gd name="connsiteX2714" fmla="*/ 2572725 w 6282474"/>
              <a:gd name="connsiteY2714" fmla="*/ 5953647 h 6208986"/>
              <a:gd name="connsiteX2715" fmla="*/ 2570126 w 6282474"/>
              <a:gd name="connsiteY2715" fmla="*/ 5944348 h 6208986"/>
              <a:gd name="connsiteX2716" fmla="*/ 2569006 w 6282474"/>
              <a:gd name="connsiteY2716" fmla="*/ 5904571 h 6208986"/>
              <a:gd name="connsiteX2717" fmla="*/ 2569984 w 6282474"/>
              <a:gd name="connsiteY2717" fmla="*/ 5884250 h 6208986"/>
              <a:gd name="connsiteX2718" fmla="*/ 2562075 w 6282474"/>
              <a:gd name="connsiteY2718" fmla="*/ 5879776 h 6208986"/>
              <a:gd name="connsiteX2719" fmla="*/ 2574927 w 6282474"/>
              <a:gd name="connsiteY2719" fmla="*/ 5866170 h 6208986"/>
              <a:gd name="connsiteX2720" fmla="*/ 2580119 w 6282474"/>
              <a:gd name="connsiteY2720" fmla="*/ 5884764 h 6208986"/>
              <a:gd name="connsiteX2721" fmla="*/ 2590382 w 6282474"/>
              <a:gd name="connsiteY2721" fmla="*/ 5861854 h 6208986"/>
              <a:gd name="connsiteX2722" fmla="*/ 2587406 w 6282474"/>
              <a:gd name="connsiteY2722" fmla="*/ 5839296 h 6208986"/>
              <a:gd name="connsiteX2723" fmla="*/ 2598030 w 6282474"/>
              <a:gd name="connsiteY2723" fmla="*/ 5829650 h 6208986"/>
              <a:gd name="connsiteX2724" fmla="*/ 2601235 w 6282474"/>
              <a:gd name="connsiteY2724" fmla="*/ 5805374 h 6208986"/>
              <a:gd name="connsiteX2725" fmla="*/ 2596909 w 6282474"/>
              <a:gd name="connsiteY2725" fmla="*/ 5789873 h 6208986"/>
              <a:gd name="connsiteX2726" fmla="*/ 2607906 w 6282474"/>
              <a:gd name="connsiteY2726" fmla="*/ 5793486 h 6208986"/>
              <a:gd name="connsiteX2727" fmla="*/ 2613337 w 6282474"/>
              <a:gd name="connsiteY2727" fmla="*/ 5765241 h 6208986"/>
              <a:gd name="connsiteX2728" fmla="*/ 2606290 w 6282474"/>
              <a:gd name="connsiteY2728" fmla="*/ 5763860 h 6208986"/>
              <a:gd name="connsiteX2729" fmla="*/ 2616048 w 6282474"/>
              <a:gd name="connsiteY2729" fmla="*/ 5751126 h 6208986"/>
              <a:gd name="connsiteX2730" fmla="*/ 2626418 w 6282474"/>
              <a:gd name="connsiteY2730" fmla="*/ 5704796 h 6208986"/>
              <a:gd name="connsiteX2731" fmla="*/ 2623819 w 6282474"/>
              <a:gd name="connsiteY2731" fmla="*/ 5695496 h 6208986"/>
              <a:gd name="connsiteX2732" fmla="*/ 2631738 w 6282474"/>
              <a:gd name="connsiteY2732" fmla="*/ 5699965 h 6208986"/>
              <a:gd name="connsiteX2733" fmla="*/ 2637664 w 6282474"/>
              <a:gd name="connsiteY2733" fmla="*/ 5661570 h 6208986"/>
              <a:gd name="connsiteX2734" fmla="*/ 2630128 w 6282474"/>
              <a:gd name="connsiteY2734" fmla="*/ 5670360 h 6208986"/>
              <a:gd name="connsiteX2735" fmla="*/ 2641731 w 6282474"/>
              <a:gd name="connsiteY2735" fmla="*/ 5640392 h 6208986"/>
              <a:gd name="connsiteX2736" fmla="*/ 2642108 w 6282474"/>
              <a:gd name="connsiteY2736" fmla="*/ 5653641 h 6208986"/>
              <a:gd name="connsiteX2737" fmla="*/ 2644441 w 6282474"/>
              <a:gd name="connsiteY2737" fmla="*/ 5626272 h 6208986"/>
              <a:gd name="connsiteX2738" fmla="*/ 2639137 w 6282474"/>
              <a:gd name="connsiteY2738" fmla="*/ 5631087 h 6208986"/>
              <a:gd name="connsiteX2739" fmla="*/ 2646668 w 6282474"/>
              <a:gd name="connsiteY2739" fmla="*/ 5622313 h 6208986"/>
              <a:gd name="connsiteX2740" fmla="*/ 2645430 w 6282474"/>
              <a:gd name="connsiteY2740" fmla="*/ 5605956 h 6208986"/>
              <a:gd name="connsiteX2741" fmla="*/ 2634806 w 6282474"/>
              <a:gd name="connsiteY2741" fmla="*/ 5615602 h 6208986"/>
              <a:gd name="connsiteX2742" fmla="*/ 2635177 w 6282474"/>
              <a:gd name="connsiteY2742" fmla="*/ 5628850 h 6208986"/>
              <a:gd name="connsiteX2743" fmla="*/ 2607141 w 6282474"/>
              <a:gd name="connsiteY2743" fmla="*/ 5683466 h 6208986"/>
              <a:gd name="connsiteX2744" fmla="*/ 2600349 w 6282474"/>
              <a:gd name="connsiteY2744" fmla="*/ 5718763 h 6208986"/>
              <a:gd name="connsiteX2745" fmla="*/ 2590968 w 6282474"/>
              <a:gd name="connsiteY2745" fmla="*/ 5744761 h 6208986"/>
              <a:gd name="connsiteX2746" fmla="*/ 2582448 w 6282474"/>
              <a:gd name="connsiteY2746" fmla="*/ 5773862 h 6208986"/>
              <a:gd name="connsiteX2747" fmla="*/ 2572317 w 6282474"/>
              <a:gd name="connsiteY2747" fmla="*/ 5773358 h 6208986"/>
              <a:gd name="connsiteX2748" fmla="*/ 2569607 w 6282474"/>
              <a:gd name="connsiteY2748" fmla="*/ 5787478 h 6208986"/>
              <a:gd name="connsiteX2749" fmla="*/ 2556378 w 6282474"/>
              <a:gd name="connsiteY2749" fmla="*/ 5787835 h 6208986"/>
              <a:gd name="connsiteX2750" fmla="*/ 2560700 w 6282474"/>
              <a:gd name="connsiteY2750" fmla="*/ 5803331 h 6208986"/>
              <a:gd name="connsiteX2751" fmla="*/ 2548719 w 6282474"/>
              <a:gd name="connsiteY2751" fmla="*/ 5820044 h 6208986"/>
              <a:gd name="connsiteX2752" fmla="*/ 2552185 w 6282474"/>
              <a:gd name="connsiteY2752" fmla="*/ 5832432 h 6208986"/>
              <a:gd name="connsiteX2753" fmla="*/ 2541683 w 6282474"/>
              <a:gd name="connsiteY2753" fmla="*/ 5818663 h 6208986"/>
              <a:gd name="connsiteX2754" fmla="*/ 2536745 w 6282474"/>
              <a:gd name="connsiteY2754" fmla="*/ 5836743 h 6208986"/>
              <a:gd name="connsiteX2755" fmla="*/ 2537117 w 6282474"/>
              <a:gd name="connsiteY2755" fmla="*/ 5850007 h 6208986"/>
              <a:gd name="connsiteX2756" fmla="*/ 2546758 w 6282474"/>
              <a:gd name="connsiteY2756" fmla="*/ 5860677 h 6208986"/>
              <a:gd name="connsiteX2757" fmla="*/ 2536618 w 6282474"/>
              <a:gd name="connsiteY2757" fmla="*/ 5860168 h 6208986"/>
              <a:gd name="connsiteX2758" fmla="*/ 2528969 w 6282474"/>
              <a:gd name="connsiteY2758" fmla="*/ 5892377 h 6208986"/>
              <a:gd name="connsiteX2759" fmla="*/ 2521560 w 6282474"/>
              <a:gd name="connsiteY2759" fmla="*/ 5877737 h 6208986"/>
              <a:gd name="connsiteX2760" fmla="*/ 2517228 w 6282474"/>
              <a:gd name="connsiteY2760" fmla="*/ 5862252 h 6208986"/>
              <a:gd name="connsiteX2761" fmla="*/ 2525249 w 6282474"/>
              <a:gd name="connsiteY2761" fmla="*/ 5843296 h 6208986"/>
              <a:gd name="connsiteX2762" fmla="*/ 2528714 w 6282474"/>
              <a:gd name="connsiteY2762" fmla="*/ 5855694 h 6208986"/>
              <a:gd name="connsiteX2763" fmla="*/ 2528826 w 6282474"/>
              <a:gd name="connsiteY2763" fmla="*/ 5832274 h 6208986"/>
              <a:gd name="connsiteX2764" fmla="*/ 2546620 w 6282474"/>
              <a:gd name="connsiteY2764" fmla="*/ 5800574 h 6208986"/>
              <a:gd name="connsiteX2765" fmla="*/ 2544016 w 6282474"/>
              <a:gd name="connsiteY2765" fmla="*/ 5791290 h 6208986"/>
              <a:gd name="connsiteX2766" fmla="*/ 2545377 w 6282474"/>
              <a:gd name="connsiteY2766" fmla="*/ 5784217 h 6208986"/>
              <a:gd name="connsiteX2767" fmla="*/ 2553285 w 6282474"/>
              <a:gd name="connsiteY2767" fmla="*/ 5788696 h 6208986"/>
              <a:gd name="connsiteX2768" fmla="*/ 2548959 w 6282474"/>
              <a:gd name="connsiteY2768" fmla="*/ 5773210 h 6208986"/>
              <a:gd name="connsiteX2769" fmla="*/ 2560455 w 6282474"/>
              <a:gd name="connsiteY2769" fmla="*/ 5766652 h 6208986"/>
              <a:gd name="connsiteX2770" fmla="*/ 2569841 w 6282474"/>
              <a:gd name="connsiteY2770" fmla="*/ 5740644 h 6208986"/>
              <a:gd name="connsiteX2771" fmla="*/ 2564149 w 6282474"/>
              <a:gd name="connsiteY2771" fmla="*/ 5732211 h 6208986"/>
              <a:gd name="connsiteX2772" fmla="*/ 2562417 w 6282474"/>
              <a:gd name="connsiteY2772" fmla="*/ 5726009 h 6208986"/>
              <a:gd name="connsiteX2773" fmla="*/ 2571314 w 6282474"/>
              <a:gd name="connsiteY2773" fmla="*/ 5710172 h 6208986"/>
              <a:gd name="connsiteX2774" fmla="*/ 2590086 w 6282474"/>
              <a:gd name="connsiteY2774" fmla="*/ 5658156 h 6208986"/>
              <a:gd name="connsiteX2775" fmla="*/ 2581800 w 6282474"/>
              <a:gd name="connsiteY2775" fmla="*/ 5640433 h 6208986"/>
              <a:gd name="connsiteX2776" fmla="*/ 2585261 w 6282474"/>
              <a:gd name="connsiteY2776" fmla="*/ 5652820 h 6208986"/>
              <a:gd name="connsiteX2777" fmla="*/ 2575130 w 6282474"/>
              <a:gd name="connsiteY2777" fmla="*/ 5652311 h 6208986"/>
              <a:gd name="connsiteX2778" fmla="*/ 2559945 w 6282474"/>
              <a:gd name="connsiteY2778" fmla="*/ 5693300 h 6208986"/>
              <a:gd name="connsiteX2779" fmla="*/ 2544750 w 6282474"/>
              <a:gd name="connsiteY2779" fmla="*/ 5734300 h 6208986"/>
              <a:gd name="connsiteX2780" fmla="*/ 2542641 w 6282474"/>
              <a:gd name="connsiteY2780" fmla="*/ 5714829 h 6208986"/>
              <a:gd name="connsiteX2781" fmla="*/ 2535603 w 6282474"/>
              <a:gd name="connsiteY2781" fmla="*/ 5713454 h 6208986"/>
              <a:gd name="connsiteX2782" fmla="*/ 2541774 w 6282474"/>
              <a:gd name="connsiteY2782" fmla="*/ 5711741 h 6208986"/>
              <a:gd name="connsiteX2783" fmla="*/ 2541616 w 6282474"/>
              <a:gd name="connsiteY2783" fmla="*/ 5706055 h 6208986"/>
              <a:gd name="connsiteX2784" fmla="*/ 2551048 w 6282474"/>
              <a:gd name="connsiteY2784" fmla="*/ 5709143 h 6208986"/>
              <a:gd name="connsiteX2785" fmla="*/ 2552032 w 6282474"/>
              <a:gd name="connsiteY2785" fmla="*/ 5688826 h 6208986"/>
              <a:gd name="connsiteX2786" fmla="*/ 2545484 w 6282474"/>
              <a:gd name="connsiteY2786" fmla="*/ 5677295 h 6208986"/>
              <a:gd name="connsiteX2787" fmla="*/ 2569184 w 6282474"/>
              <a:gd name="connsiteY2787" fmla="*/ 5607189 h 6208986"/>
              <a:gd name="connsiteX2788" fmla="*/ 2561275 w 6282474"/>
              <a:gd name="connsiteY2788" fmla="*/ 5602725 h 6208986"/>
              <a:gd name="connsiteX2789" fmla="*/ 2579982 w 6282474"/>
              <a:gd name="connsiteY2789" fmla="*/ 5582164 h 6208986"/>
              <a:gd name="connsiteX2790" fmla="*/ 2580073 w 6282474"/>
              <a:gd name="connsiteY2790" fmla="*/ 5595087 h 6208986"/>
              <a:gd name="connsiteX2791" fmla="*/ 2579808 w 6282474"/>
              <a:gd name="connsiteY2791" fmla="*/ 5597553 h 6208986"/>
              <a:gd name="connsiteX2792" fmla="*/ 2575859 w 6282474"/>
              <a:gd name="connsiteY2792" fmla="*/ 5595316 h 6208986"/>
              <a:gd name="connsiteX2793" fmla="*/ 2580190 w 6282474"/>
              <a:gd name="connsiteY2793" fmla="*/ 5610812 h 6208986"/>
              <a:gd name="connsiteX2794" fmla="*/ 2580073 w 6282474"/>
              <a:gd name="connsiteY2794" fmla="*/ 5595087 h 6208986"/>
              <a:gd name="connsiteX2795" fmla="*/ 2581663 w 6282474"/>
              <a:gd name="connsiteY2795" fmla="*/ 5580330 h 6208986"/>
              <a:gd name="connsiteX2796" fmla="*/ 2579982 w 6282474"/>
              <a:gd name="connsiteY2796" fmla="*/ 5582164 h 6208986"/>
              <a:gd name="connsiteX2797" fmla="*/ 2579931 w 6282474"/>
              <a:gd name="connsiteY2797" fmla="*/ 5574138 h 6208986"/>
              <a:gd name="connsiteX2798" fmla="*/ 2587085 w 6282474"/>
              <a:gd name="connsiteY2798" fmla="*/ 5552084 h 6208986"/>
              <a:gd name="connsiteX2799" fmla="*/ 2595381 w 6282474"/>
              <a:gd name="connsiteY2799" fmla="*/ 5569817 h 6208986"/>
              <a:gd name="connsiteX2800" fmla="*/ 2598586 w 6282474"/>
              <a:gd name="connsiteY2800" fmla="*/ 5545531 h 6208986"/>
              <a:gd name="connsiteX2801" fmla="*/ 2595126 w 6282474"/>
              <a:gd name="connsiteY2801" fmla="*/ 5533134 h 6208986"/>
              <a:gd name="connsiteX2802" fmla="*/ 2596970 w 6282474"/>
              <a:gd name="connsiteY2802" fmla="*/ 5515916 h 6208986"/>
              <a:gd name="connsiteX2803" fmla="*/ 2600924 w 6282474"/>
              <a:gd name="connsiteY2803" fmla="*/ 5518163 h 6208986"/>
              <a:gd name="connsiteX2804" fmla="*/ 2603636 w 6282474"/>
              <a:gd name="connsiteY2804" fmla="*/ 5504038 h 6208986"/>
              <a:gd name="connsiteX2805" fmla="*/ 2614265 w 6282474"/>
              <a:gd name="connsiteY2805" fmla="*/ 5494381 h 6208986"/>
              <a:gd name="connsiteX2806" fmla="*/ 2612161 w 6282474"/>
              <a:gd name="connsiteY2806" fmla="*/ 5474926 h 6208986"/>
              <a:gd name="connsiteX2807" fmla="*/ 2620563 w 6282474"/>
              <a:gd name="connsiteY2807" fmla="*/ 5469244 h 6208986"/>
              <a:gd name="connsiteX2808" fmla="*/ 2619315 w 6282474"/>
              <a:gd name="connsiteY2808" fmla="*/ 5452887 h 6208986"/>
              <a:gd name="connsiteX2809" fmla="*/ 2627223 w 6282474"/>
              <a:gd name="connsiteY2809" fmla="*/ 5457356 h 6208986"/>
              <a:gd name="connsiteX2810" fmla="*/ 2621541 w 6282474"/>
              <a:gd name="connsiteY2810" fmla="*/ 5448928 h 6208986"/>
              <a:gd name="connsiteX2811" fmla="*/ 2629501 w 6282474"/>
              <a:gd name="connsiteY2811" fmla="*/ 5443537 h 6208986"/>
              <a:gd name="connsiteX2812" fmla="*/ 2629450 w 6282474"/>
              <a:gd name="connsiteY2812" fmla="*/ 5453392 h 6208986"/>
              <a:gd name="connsiteX2813" fmla="*/ 2629939 w 6282474"/>
              <a:gd name="connsiteY2813" fmla="*/ 5443246 h 6208986"/>
              <a:gd name="connsiteX2814" fmla="*/ 2629501 w 6282474"/>
              <a:gd name="connsiteY2814" fmla="*/ 5443537 h 6208986"/>
              <a:gd name="connsiteX2815" fmla="*/ 2629572 w 6282474"/>
              <a:gd name="connsiteY2815" fmla="*/ 5429977 h 6208986"/>
              <a:gd name="connsiteX2816" fmla="*/ 2638459 w 6282474"/>
              <a:gd name="connsiteY2816" fmla="*/ 5414130 h 6208986"/>
              <a:gd name="connsiteX2817" fmla="*/ 2644650 w 6282474"/>
              <a:gd name="connsiteY2817" fmla="*/ 5412408 h 6208986"/>
              <a:gd name="connsiteX2818" fmla="*/ 2650444 w 6282474"/>
              <a:gd name="connsiteY2818" fmla="*/ 5397421 h 6208986"/>
              <a:gd name="connsiteX2819" fmla="*/ 2656248 w 6282474"/>
              <a:gd name="connsiteY2819" fmla="*/ 5382430 h 6208986"/>
              <a:gd name="connsiteX2820" fmla="*/ 2664773 w 6282474"/>
              <a:gd name="connsiteY2820" fmla="*/ 5353334 h 6208986"/>
              <a:gd name="connsiteX2821" fmla="*/ 2674903 w 6282474"/>
              <a:gd name="connsiteY2821" fmla="*/ 5353843 h 6208986"/>
              <a:gd name="connsiteX2822" fmla="*/ 2681201 w 6282474"/>
              <a:gd name="connsiteY2822" fmla="*/ 5328701 h 6208986"/>
              <a:gd name="connsiteX2823" fmla="*/ 2685263 w 6282474"/>
              <a:gd name="connsiteY2823" fmla="*/ 5307508 h 6208986"/>
              <a:gd name="connsiteX2824" fmla="*/ 2691449 w 6282474"/>
              <a:gd name="connsiteY2824" fmla="*/ 5305791 h 6208986"/>
              <a:gd name="connsiteX2825" fmla="*/ 2702201 w 6282474"/>
              <a:gd name="connsiteY2825" fmla="*/ 5272720 h 6208986"/>
              <a:gd name="connsiteX2826" fmla="*/ 2699724 w 6282474"/>
              <a:gd name="connsiteY2826" fmla="*/ 5240011 h 6208986"/>
              <a:gd name="connsiteX2827" fmla="*/ 2727638 w 6282474"/>
              <a:gd name="connsiteY2827" fmla="*/ 5208826 h 6208986"/>
              <a:gd name="connsiteX2828" fmla="*/ 2732576 w 6282474"/>
              <a:gd name="connsiteY2828" fmla="*/ 5190742 h 6208986"/>
              <a:gd name="connsiteX2829" fmla="*/ 2736036 w 6282474"/>
              <a:gd name="connsiteY2829" fmla="*/ 5203139 h 6208986"/>
              <a:gd name="connsiteX2830" fmla="*/ 2738232 w 6282474"/>
              <a:gd name="connsiteY2830" fmla="*/ 5177473 h 6208986"/>
              <a:gd name="connsiteX2831" fmla="*/ 2752581 w 6282474"/>
              <a:gd name="connsiteY2831" fmla="*/ 5155087 h 6208986"/>
              <a:gd name="connsiteX2832" fmla="*/ 2747766 w 6282474"/>
              <a:gd name="connsiteY2832" fmla="*/ 5149752 h 6208986"/>
              <a:gd name="connsiteX2833" fmla="*/ 2756653 w 6282474"/>
              <a:gd name="connsiteY2833" fmla="*/ 5133900 h 6208986"/>
              <a:gd name="connsiteX2834" fmla="*/ 2744306 w 6282474"/>
              <a:gd name="connsiteY2834" fmla="*/ 5137354 h 6208986"/>
              <a:gd name="connsiteX2835" fmla="*/ 2733182 w 6282474"/>
              <a:gd name="connsiteY2835" fmla="*/ 5157161 h 6208986"/>
              <a:gd name="connsiteX2836" fmla="*/ 2740336 w 6282474"/>
              <a:gd name="connsiteY2836" fmla="*/ 5135117 h 6208986"/>
              <a:gd name="connsiteX2837" fmla="*/ 2758013 w 6282474"/>
              <a:gd name="connsiteY2837" fmla="*/ 5126852 h 6208986"/>
              <a:gd name="connsiteX2838" fmla="*/ 2750604 w 6282474"/>
              <a:gd name="connsiteY2838" fmla="*/ 5112213 h 6208986"/>
              <a:gd name="connsiteX2839" fmla="*/ 2756775 w 6282474"/>
              <a:gd name="connsiteY2839" fmla="*/ 5110495 h 6208986"/>
              <a:gd name="connsiteX2840" fmla="*/ 2755909 w 6282474"/>
              <a:gd name="connsiteY2840" fmla="*/ 5107392 h 6208986"/>
              <a:gd name="connsiteX2841" fmla="*/ 2763333 w 6282474"/>
              <a:gd name="connsiteY2841" fmla="*/ 5122022 h 6208986"/>
              <a:gd name="connsiteX2842" fmla="*/ 2770375 w 6282474"/>
              <a:gd name="connsiteY2842" fmla="*/ 5123397 h 6208986"/>
              <a:gd name="connsiteX2843" fmla="*/ 2774442 w 6282474"/>
              <a:gd name="connsiteY2843" fmla="*/ 5102210 h 6208986"/>
              <a:gd name="connsiteX2844" fmla="*/ 2784317 w 6282474"/>
              <a:gd name="connsiteY2844" fmla="*/ 5066046 h 6208986"/>
              <a:gd name="connsiteX2845" fmla="*/ 2797051 w 6282474"/>
              <a:gd name="connsiteY2845" fmla="*/ 5075845 h 6208986"/>
              <a:gd name="connsiteX2846" fmla="*/ 2791854 w 6282474"/>
              <a:gd name="connsiteY2846" fmla="*/ 5057256 h 6208986"/>
              <a:gd name="connsiteX2847" fmla="*/ 2802101 w 6282474"/>
              <a:gd name="connsiteY2847" fmla="*/ 5034356 h 6208986"/>
              <a:gd name="connsiteX2848" fmla="*/ 2813968 w 6282474"/>
              <a:gd name="connsiteY2848" fmla="*/ 5041057 h 6208986"/>
              <a:gd name="connsiteX2849" fmla="*/ 2811864 w 6282474"/>
              <a:gd name="connsiteY2849" fmla="*/ 5021612 h 6208986"/>
              <a:gd name="connsiteX2850" fmla="*/ 2821133 w 6282474"/>
              <a:gd name="connsiteY2850" fmla="*/ 5019023 h 6208986"/>
              <a:gd name="connsiteX2851" fmla="*/ 2828670 w 6282474"/>
              <a:gd name="connsiteY2851" fmla="*/ 5010223 h 6208986"/>
              <a:gd name="connsiteX2852" fmla="*/ 2826937 w 6282474"/>
              <a:gd name="connsiteY2852" fmla="*/ 5004032 h 6208986"/>
              <a:gd name="connsiteX2853" fmla="*/ 2836812 w 6282474"/>
              <a:gd name="connsiteY2853" fmla="*/ 4967868 h 6208986"/>
              <a:gd name="connsiteX2854" fmla="*/ 2845710 w 6282474"/>
              <a:gd name="connsiteY2854" fmla="*/ 4952015 h 6208986"/>
              <a:gd name="connsiteX2855" fmla="*/ 2865231 w 6282474"/>
              <a:gd name="connsiteY2855" fmla="*/ 4926522 h 6208986"/>
              <a:gd name="connsiteX2856" fmla="*/ 2866581 w 6282474"/>
              <a:gd name="connsiteY2856" fmla="*/ 4919459 h 6208986"/>
              <a:gd name="connsiteX2857" fmla="*/ 2859534 w 6282474"/>
              <a:gd name="connsiteY2857" fmla="*/ 4918094 h 6208986"/>
              <a:gd name="connsiteX2858" fmla="*/ 2867570 w 6282474"/>
              <a:gd name="connsiteY2858" fmla="*/ 4899143 h 6208986"/>
              <a:gd name="connsiteX2859" fmla="*/ 2868808 w 6282474"/>
              <a:gd name="connsiteY2859" fmla="*/ 4915500 h 6208986"/>
              <a:gd name="connsiteX2860" fmla="*/ 2895861 w 6282474"/>
              <a:gd name="connsiteY2860" fmla="*/ 4881227 h 6208986"/>
              <a:gd name="connsiteX2861" fmla="*/ 2889308 w 6282474"/>
              <a:gd name="connsiteY2861" fmla="*/ 4869685 h 6208986"/>
              <a:gd name="connsiteX2862" fmla="*/ 2884370 w 6282474"/>
              <a:gd name="connsiteY2862" fmla="*/ 4887769 h 6208986"/>
              <a:gd name="connsiteX2863" fmla="*/ 2873868 w 6282474"/>
              <a:gd name="connsiteY2863" fmla="*/ 4873996 h 6208986"/>
              <a:gd name="connsiteX2864" fmla="*/ 2892885 w 6282474"/>
              <a:gd name="connsiteY2864" fmla="*/ 4858663 h 6208986"/>
              <a:gd name="connsiteX2865" fmla="*/ 2902526 w 6282474"/>
              <a:gd name="connsiteY2865" fmla="*/ 4869333 h 6208986"/>
              <a:gd name="connsiteX2866" fmla="*/ 2902149 w 6282474"/>
              <a:gd name="connsiteY2866" fmla="*/ 4856069 h 6208986"/>
              <a:gd name="connsiteX2867" fmla="*/ 2906974 w 6282474"/>
              <a:gd name="connsiteY2867" fmla="*/ 4861410 h 6208986"/>
              <a:gd name="connsiteX2868" fmla="*/ 2914129 w 6282474"/>
              <a:gd name="connsiteY2868" fmla="*/ 4839361 h 6208986"/>
              <a:gd name="connsiteX2869" fmla="*/ 2943413 w 6282474"/>
              <a:gd name="connsiteY2869" fmla="*/ 4801118 h 6208986"/>
              <a:gd name="connsiteX2870" fmla="*/ 2938598 w 6282474"/>
              <a:gd name="connsiteY2870" fmla="*/ 4795788 h 6208986"/>
              <a:gd name="connsiteX2871" fmla="*/ 2942175 w 6282474"/>
              <a:gd name="connsiteY2871" fmla="*/ 4784761 h 6208986"/>
              <a:gd name="connsiteX2872" fmla="*/ 2958594 w 6282474"/>
              <a:gd name="connsiteY2872" fmla="*/ 4760123 h 6208986"/>
              <a:gd name="connsiteX2873" fmla="*/ 2967862 w 6282474"/>
              <a:gd name="connsiteY2873" fmla="*/ 4757540 h 6208986"/>
              <a:gd name="connsiteX2874" fmla="*/ 2962925 w 6282474"/>
              <a:gd name="connsiteY2874" fmla="*/ 4775619 h 6208986"/>
              <a:gd name="connsiteX2875" fmla="*/ 2981580 w 6282474"/>
              <a:gd name="connsiteY2875" fmla="*/ 4747033 h 6208986"/>
              <a:gd name="connsiteX2876" fmla="*/ 2971816 w 6282474"/>
              <a:gd name="connsiteY2876" fmla="*/ 4759782 h 6208986"/>
              <a:gd name="connsiteX2877" fmla="*/ 2991460 w 6282474"/>
              <a:gd name="connsiteY2877" fmla="*/ 4710859 h 6208986"/>
              <a:gd name="connsiteX2878" fmla="*/ 2984423 w 6282474"/>
              <a:gd name="connsiteY2878" fmla="*/ 4709498 h 6208986"/>
              <a:gd name="connsiteX2879" fmla="*/ 2984913 w 6282474"/>
              <a:gd name="connsiteY2879" fmla="*/ 4699332 h 6208986"/>
              <a:gd name="connsiteX2880" fmla="*/ 2998136 w 6282474"/>
              <a:gd name="connsiteY2880" fmla="*/ 4698970 h 6208986"/>
              <a:gd name="connsiteX2881" fmla="*/ 3013204 w 6282474"/>
              <a:gd name="connsiteY2881" fmla="*/ 4681411 h 6208986"/>
              <a:gd name="connsiteX2882" fmla="*/ 2995537 w 6282474"/>
              <a:gd name="connsiteY2882" fmla="*/ 4689686 h 6208986"/>
              <a:gd name="connsiteX2883" fmla="*/ 3000474 w 6282474"/>
              <a:gd name="connsiteY2883" fmla="*/ 4671602 h 6208986"/>
              <a:gd name="connsiteX2884" fmla="*/ 3021601 w 6282474"/>
              <a:gd name="connsiteY2884" fmla="*/ 4675719 h 6208986"/>
              <a:gd name="connsiteX2885" fmla="*/ 3026656 w 6282474"/>
              <a:gd name="connsiteY2885" fmla="*/ 4634215 h 6208986"/>
              <a:gd name="connsiteX2886" fmla="*/ 3017275 w 6282474"/>
              <a:gd name="connsiteY2886" fmla="*/ 4660218 h 6208986"/>
              <a:gd name="connsiteX2887" fmla="*/ 3013810 w 6282474"/>
              <a:gd name="connsiteY2887" fmla="*/ 4647831 h 6208986"/>
              <a:gd name="connsiteX2888" fmla="*/ 3039991 w 6282474"/>
              <a:gd name="connsiteY2888" fmla="*/ 4610444 h 6208986"/>
              <a:gd name="connsiteX2889" fmla="*/ 3037775 w 6282474"/>
              <a:gd name="connsiteY2889" fmla="*/ 4614408 h 6208986"/>
              <a:gd name="connsiteX2890" fmla="*/ 3045678 w 6282474"/>
              <a:gd name="connsiteY2890" fmla="*/ 4618887 h 6208986"/>
              <a:gd name="connsiteX2891" fmla="*/ 3039502 w 6282474"/>
              <a:gd name="connsiteY2891" fmla="*/ 4620599 h 6208986"/>
              <a:gd name="connsiteX2892" fmla="*/ 3044323 w 6282474"/>
              <a:gd name="connsiteY2892" fmla="*/ 4625945 h 6208986"/>
              <a:gd name="connsiteX2893" fmla="*/ 3040246 w 6282474"/>
              <a:gd name="connsiteY2893" fmla="*/ 4647127 h 6208986"/>
              <a:gd name="connsiteX2894" fmla="*/ 3053097 w 6282474"/>
              <a:gd name="connsiteY2894" fmla="*/ 4633502 h 6208986"/>
              <a:gd name="connsiteX2895" fmla="*/ 3054947 w 6282474"/>
              <a:gd name="connsiteY2895" fmla="*/ 4616288 h 6208986"/>
              <a:gd name="connsiteX2896" fmla="*/ 3060634 w 6282474"/>
              <a:gd name="connsiteY2896" fmla="*/ 4624722 h 6208986"/>
              <a:gd name="connsiteX2897" fmla="*/ 3060267 w 6282474"/>
              <a:gd name="connsiteY2897" fmla="*/ 4611463 h 6208986"/>
              <a:gd name="connsiteX2898" fmla="*/ 3048771 w 6282474"/>
              <a:gd name="connsiteY2898" fmla="*/ 4618016 h 6208986"/>
              <a:gd name="connsiteX2899" fmla="*/ 3060756 w 6282474"/>
              <a:gd name="connsiteY2899" fmla="*/ 4601307 h 6208986"/>
              <a:gd name="connsiteX2900" fmla="*/ 3058157 w 6282474"/>
              <a:gd name="connsiteY2900" fmla="*/ 4592008 h 6208986"/>
              <a:gd name="connsiteX2901" fmla="*/ 3048399 w 6282474"/>
              <a:gd name="connsiteY2901" fmla="*/ 4604757 h 6208986"/>
              <a:gd name="connsiteX2902" fmla="*/ 3048027 w 6282474"/>
              <a:gd name="connsiteY2902" fmla="*/ 4591503 h 6208986"/>
              <a:gd name="connsiteX2903" fmla="*/ 3033816 w 6282474"/>
              <a:gd name="connsiteY2903" fmla="*/ 4612171 h 6208986"/>
              <a:gd name="connsiteX2904" fmla="*/ 3032088 w 6282474"/>
              <a:gd name="connsiteY2904" fmla="*/ 4605970 h 6208986"/>
              <a:gd name="connsiteX2905" fmla="*/ 3031588 w 6282474"/>
              <a:gd name="connsiteY2905" fmla="*/ 4616130 h 6208986"/>
              <a:gd name="connsiteX2906" fmla="*/ 3018253 w 6282474"/>
              <a:gd name="connsiteY2906" fmla="*/ 4639902 h 6208986"/>
              <a:gd name="connsiteX2907" fmla="*/ 3012944 w 6282474"/>
              <a:gd name="connsiteY2907" fmla="*/ 4644732 h 6208986"/>
              <a:gd name="connsiteX2908" fmla="*/ 3006763 w 6282474"/>
              <a:gd name="connsiteY2908" fmla="*/ 4646445 h 6208986"/>
              <a:gd name="connsiteX2909" fmla="*/ 3004047 w 6282474"/>
              <a:gd name="connsiteY2909" fmla="*/ 4660570 h 6208986"/>
              <a:gd name="connsiteX2910" fmla="*/ 2989845 w 6282474"/>
              <a:gd name="connsiteY2910" fmla="*/ 4681243 h 6208986"/>
              <a:gd name="connsiteX2911" fmla="*/ 2979715 w 6282474"/>
              <a:gd name="connsiteY2911" fmla="*/ 4680733 h 6208986"/>
              <a:gd name="connsiteX2912" fmla="*/ 2961432 w 6282474"/>
              <a:gd name="connsiteY2912" fmla="*/ 4722594 h 6208986"/>
              <a:gd name="connsiteX2913" fmla="*/ 2952545 w 6282474"/>
              <a:gd name="connsiteY2913" fmla="*/ 4738441 h 6208986"/>
              <a:gd name="connsiteX2914" fmla="*/ 2940188 w 6282474"/>
              <a:gd name="connsiteY2914" fmla="*/ 4741886 h 6208986"/>
              <a:gd name="connsiteX2915" fmla="*/ 2934379 w 6282474"/>
              <a:gd name="connsiteY2915" fmla="*/ 4756872 h 6208986"/>
              <a:gd name="connsiteX2916" fmla="*/ 2919316 w 6282474"/>
              <a:gd name="connsiteY2916" fmla="*/ 4774442 h 6208986"/>
              <a:gd name="connsiteX2917" fmla="*/ 2924136 w 6282474"/>
              <a:gd name="connsiteY2917" fmla="*/ 4779777 h 6208986"/>
              <a:gd name="connsiteX2918" fmla="*/ 2909925 w 6282474"/>
              <a:gd name="connsiteY2918" fmla="*/ 4800450 h 6208986"/>
              <a:gd name="connsiteX2919" fmla="*/ 2906460 w 6282474"/>
              <a:gd name="connsiteY2919" fmla="*/ 4788053 h 6208986"/>
              <a:gd name="connsiteX2920" fmla="*/ 2877063 w 6282474"/>
              <a:gd name="connsiteY2920" fmla="*/ 4849710 h 6208986"/>
              <a:gd name="connsiteX2921" fmla="*/ 2884976 w 6282474"/>
              <a:gd name="connsiteY2921" fmla="*/ 4854184 h 6208986"/>
              <a:gd name="connsiteX2922" fmla="*/ 2873868 w 6282474"/>
              <a:gd name="connsiteY2922" fmla="*/ 4873996 h 6208986"/>
              <a:gd name="connsiteX2923" fmla="*/ 2869537 w 6282474"/>
              <a:gd name="connsiteY2923" fmla="*/ 4858510 h 6208986"/>
              <a:gd name="connsiteX2924" fmla="*/ 2843717 w 6282474"/>
              <a:gd name="connsiteY2924" fmla="*/ 4909141 h 6208986"/>
              <a:gd name="connsiteX2925" fmla="*/ 2830096 w 6282474"/>
              <a:gd name="connsiteY2925" fmla="*/ 4933406 h 6208986"/>
              <a:gd name="connsiteX2926" fmla="*/ 2818264 w 6282474"/>
              <a:gd name="connsiteY2926" fmla="*/ 4945284 h 6208986"/>
              <a:gd name="connsiteX2927" fmla="*/ 2818891 w 6282474"/>
              <a:gd name="connsiteY2927" fmla="*/ 4939460 h 6208986"/>
              <a:gd name="connsiteX2928" fmla="*/ 2809622 w 6282474"/>
              <a:gd name="connsiteY2928" fmla="*/ 4942059 h 6208986"/>
              <a:gd name="connsiteX2929" fmla="*/ 2797642 w 6282474"/>
              <a:gd name="connsiteY2929" fmla="*/ 4958767 h 6208986"/>
              <a:gd name="connsiteX2930" fmla="*/ 2801107 w 6282474"/>
              <a:gd name="connsiteY2930" fmla="*/ 4971155 h 6208986"/>
              <a:gd name="connsiteX2931" fmla="*/ 2787385 w 6282474"/>
              <a:gd name="connsiteY2931" fmla="*/ 4981677 h 6208986"/>
              <a:gd name="connsiteX2932" fmla="*/ 2792210 w 6282474"/>
              <a:gd name="connsiteY2932" fmla="*/ 4987002 h 6208986"/>
              <a:gd name="connsiteX2933" fmla="*/ 2785535 w 6282474"/>
              <a:gd name="connsiteY2933" fmla="*/ 4998890 h 6208986"/>
              <a:gd name="connsiteX2934" fmla="*/ 2777999 w 6282474"/>
              <a:gd name="connsiteY2934" fmla="*/ 5007675 h 6208986"/>
              <a:gd name="connsiteX2935" fmla="*/ 2783802 w 6282474"/>
              <a:gd name="connsiteY2935" fmla="*/ 4992689 h 6208986"/>
              <a:gd name="connsiteX2936" fmla="*/ 2767496 w 6282474"/>
              <a:gd name="connsiteY2936" fmla="*/ 4993907 h 6208986"/>
              <a:gd name="connsiteX2937" fmla="*/ 2774049 w 6282474"/>
              <a:gd name="connsiteY2937" fmla="*/ 5005448 h 6208986"/>
              <a:gd name="connsiteX2938" fmla="*/ 2751822 w 6282474"/>
              <a:gd name="connsiteY2938" fmla="*/ 5045057 h 6208986"/>
              <a:gd name="connsiteX2939" fmla="*/ 2753921 w 6282474"/>
              <a:gd name="connsiteY2939" fmla="*/ 5064517 h 6208986"/>
              <a:gd name="connsiteX2940" fmla="*/ 2742925 w 6282474"/>
              <a:gd name="connsiteY2940" fmla="*/ 5060910 h 6208986"/>
              <a:gd name="connsiteX2941" fmla="*/ 2740586 w 6282474"/>
              <a:gd name="connsiteY2941" fmla="*/ 5088288 h 6208986"/>
              <a:gd name="connsiteX2942" fmla="*/ 2745891 w 6282474"/>
              <a:gd name="connsiteY2942" fmla="*/ 5083453 h 6208986"/>
              <a:gd name="connsiteX2943" fmla="*/ 2746268 w 6282474"/>
              <a:gd name="connsiteY2943" fmla="*/ 5096722 h 6208986"/>
              <a:gd name="connsiteX2944" fmla="*/ 2737376 w 6282474"/>
              <a:gd name="connsiteY2944" fmla="*/ 5112569 h 6208986"/>
              <a:gd name="connsiteX2945" fmla="*/ 2740953 w 6282474"/>
              <a:gd name="connsiteY2945" fmla="*/ 5101537 h 6208986"/>
              <a:gd name="connsiteX2946" fmla="*/ 2735276 w 6282474"/>
              <a:gd name="connsiteY2946" fmla="*/ 5093104 h 6208986"/>
              <a:gd name="connsiteX2947" fmla="*/ 2722425 w 6282474"/>
              <a:gd name="connsiteY2947" fmla="*/ 5106719 h 6208986"/>
              <a:gd name="connsiteX2948" fmla="*/ 2723786 w 6282474"/>
              <a:gd name="connsiteY2948" fmla="*/ 5099662 h 6208986"/>
              <a:gd name="connsiteX2949" fmla="*/ 2710817 w 6282474"/>
              <a:gd name="connsiteY2949" fmla="*/ 5136692 h 6208986"/>
              <a:gd name="connsiteX2950" fmla="*/ 2705130 w 6282474"/>
              <a:gd name="connsiteY2950" fmla="*/ 5128249 h 6208986"/>
              <a:gd name="connsiteX2951" fmla="*/ 2701436 w 6282474"/>
              <a:gd name="connsiteY2951" fmla="*/ 5153559 h 6208986"/>
              <a:gd name="connsiteX2952" fmla="*/ 2689451 w 6282474"/>
              <a:gd name="connsiteY2952" fmla="*/ 5179399 h 6208986"/>
              <a:gd name="connsiteX2953" fmla="*/ 2680182 w 6282474"/>
              <a:gd name="connsiteY2953" fmla="*/ 5181997 h 6208986"/>
              <a:gd name="connsiteX2954" fmla="*/ 2680554 w 6282474"/>
              <a:gd name="connsiteY2954" fmla="*/ 5195251 h 6208986"/>
              <a:gd name="connsiteX2955" fmla="*/ 2675245 w 6282474"/>
              <a:gd name="connsiteY2955" fmla="*/ 5200077 h 6208986"/>
              <a:gd name="connsiteX2956" fmla="*/ 2668197 w 6282474"/>
              <a:gd name="connsiteY2956" fmla="*/ 5198701 h 6208986"/>
              <a:gd name="connsiteX2957" fmla="*/ 2658806 w 6282474"/>
              <a:gd name="connsiteY2957" fmla="*/ 5224704 h 6208986"/>
              <a:gd name="connsiteX2958" fmla="*/ 2653384 w 6282474"/>
              <a:gd name="connsiteY2958" fmla="*/ 5252954 h 6208986"/>
              <a:gd name="connsiteX2959" fmla="*/ 2643749 w 6282474"/>
              <a:gd name="connsiteY2959" fmla="*/ 5242279 h 6208986"/>
              <a:gd name="connsiteX2960" fmla="*/ 2636579 w 6282474"/>
              <a:gd name="connsiteY2960" fmla="*/ 5264328 h 6208986"/>
              <a:gd name="connsiteX2961" fmla="*/ 2647208 w 6282474"/>
              <a:gd name="connsiteY2961" fmla="*/ 5254677 h 6208986"/>
              <a:gd name="connsiteX2962" fmla="*/ 2629048 w 6282474"/>
              <a:gd name="connsiteY2962" fmla="*/ 5273108 h 6208986"/>
              <a:gd name="connsiteX2963" fmla="*/ 2640049 w 6282474"/>
              <a:gd name="connsiteY2963" fmla="*/ 5276726 h 6208986"/>
              <a:gd name="connsiteX2964" fmla="*/ 2619916 w 6282474"/>
              <a:gd name="connsiteY2964" fmla="*/ 5335794 h 6208986"/>
              <a:gd name="connsiteX2965" fmla="*/ 2620410 w 6282474"/>
              <a:gd name="connsiteY2965" fmla="*/ 5325624 h 6208986"/>
              <a:gd name="connsiteX2966" fmla="*/ 2610265 w 6282474"/>
              <a:gd name="connsiteY2966" fmla="*/ 5325129 h 6208986"/>
              <a:gd name="connsiteX2967" fmla="*/ 2588787 w 6282474"/>
              <a:gd name="connsiteY2967" fmla="*/ 5391261 h 6208986"/>
              <a:gd name="connsiteX2968" fmla="*/ 2580883 w 6282474"/>
              <a:gd name="connsiteY2968" fmla="*/ 5386782 h 6208986"/>
              <a:gd name="connsiteX2969" fmla="*/ 2580766 w 6282474"/>
              <a:gd name="connsiteY2969" fmla="*/ 5410211 h 6208986"/>
              <a:gd name="connsiteX2970" fmla="*/ 2576807 w 6282474"/>
              <a:gd name="connsiteY2970" fmla="*/ 5407974 h 6208986"/>
              <a:gd name="connsiteX2971" fmla="*/ 2567421 w 6282474"/>
              <a:gd name="connsiteY2971" fmla="*/ 5433977 h 6208986"/>
              <a:gd name="connsiteX2972" fmla="*/ 2561984 w 6282474"/>
              <a:gd name="connsiteY2972" fmla="*/ 5462223 h 6208986"/>
              <a:gd name="connsiteX2973" fmla="*/ 2557168 w 6282474"/>
              <a:gd name="connsiteY2973" fmla="*/ 5456877 h 6208986"/>
              <a:gd name="connsiteX2974" fmla="*/ 2535797 w 6282474"/>
              <a:gd name="connsiteY2974" fmla="*/ 5499599 h 6208986"/>
              <a:gd name="connsiteX2975" fmla="*/ 2530120 w 6282474"/>
              <a:gd name="connsiteY2975" fmla="*/ 5491161 h 6208986"/>
              <a:gd name="connsiteX2976" fmla="*/ 2524317 w 6282474"/>
              <a:gd name="connsiteY2976" fmla="*/ 5506157 h 6208986"/>
              <a:gd name="connsiteX2977" fmla="*/ 2530859 w 6282474"/>
              <a:gd name="connsiteY2977" fmla="*/ 5517679 h 6208986"/>
              <a:gd name="connsiteX2978" fmla="*/ 2524194 w 6282474"/>
              <a:gd name="connsiteY2978" fmla="*/ 5529567 h 6208986"/>
              <a:gd name="connsiteX2979" fmla="*/ 2530375 w 6282474"/>
              <a:gd name="connsiteY2979" fmla="*/ 5527839 h 6208986"/>
              <a:gd name="connsiteX2980" fmla="*/ 2519251 w 6282474"/>
              <a:gd name="connsiteY2980" fmla="*/ 5547646 h 6208986"/>
              <a:gd name="connsiteX2981" fmla="*/ 2526304 w 6282474"/>
              <a:gd name="connsiteY2981" fmla="*/ 5549022 h 6208986"/>
              <a:gd name="connsiteX2982" fmla="*/ 2509876 w 6282474"/>
              <a:gd name="connsiteY2982" fmla="*/ 5573649 h 6208986"/>
              <a:gd name="connsiteX2983" fmla="*/ 2497508 w 6282474"/>
              <a:gd name="connsiteY2983" fmla="*/ 5577099 h 6208986"/>
              <a:gd name="connsiteX2984" fmla="*/ 2488988 w 6282474"/>
              <a:gd name="connsiteY2984" fmla="*/ 5606216 h 6208986"/>
              <a:gd name="connsiteX2985" fmla="*/ 2487261 w 6282474"/>
              <a:gd name="connsiteY2985" fmla="*/ 5600024 h 6208986"/>
              <a:gd name="connsiteX2986" fmla="*/ 2476147 w 6282474"/>
              <a:gd name="connsiteY2986" fmla="*/ 5619831 h 6208986"/>
              <a:gd name="connsiteX2987" fmla="*/ 2491964 w 6282474"/>
              <a:gd name="connsiteY2987" fmla="*/ 5628764 h 6208986"/>
              <a:gd name="connsiteX2988" fmla="*/ 2481712 w 6282474"/>
              <a:gd name="connsiteY2988" fmla="*/ 5651679 h 6208986"/>
              <a:gd name="connsiteX2989" fmla="*/ 2420472 w 6282474"/>
              <a:gd name="connsiteY2989" fmla="*/ 5825802 h 6208986"/>
              <a:gd name="connsiteX2990" fmla="*/ 2420961 w 6282474"/>
              <a:gd name="connsiteY2990" fmla="*/ 5815637 h 6208986"/>
              <a:gd name="connsiteX2991" fmla="*/ 2421456 w 6282474"/>
              <a:gd name="connsiteY2991" fmla="*/ 5805486 h 6208986"/>
              <a:gd name="connsiteX2992" fmla="*/ 2416635 w 6282474"/>
              <a:gd name="connsiteY2992" fmla="*/ 5800141 h 6208986"/>
              <a:gd name="connsiteX2993" fmla="*/ 2415275 w 6282474"/>
              <a:gd name="connsiteY2993" fmla="*/ 5807208 h 6208986"/>
              <a:gd name="connsiteX2994" fmla="*/ 2420961 w 6282474"/>
              <a:gd name="connsiteY2994" fmla="*/ 5815637 h 6208986"/>
              <a:gd name="connsiteX2995" fmla="*/ 2410831 w 6282474"/>
              <a:gd name="connsiteY2995" fmla="*/ 5815127 h 6208986"/>
              <a:gd name="connsiteX2996" fmla="*/ 2408110 w 6282474"/>
              <a:gd name="connsiteY2996" fmla="*/ 5829252 h 6208986"/>
              <a:gd name="connsiteX2997" fmla="*/ 2412936 w 6282474"/>
              <a:gd name="connsiteY2997" fmla="*/ 5834582 h 6208986"/>
              <a:gd name="connsiteX2998" fmla="*/ 2430603 w 6282474"/>
              <a:gd name="connsiteY2998" fmla="*/ 5826307 h 6208986"/>
              <a:gd name="connsiteX2999" fmla="*/ 2424793 w 6282474"/>
              <a:gd name="connsiteY2999" fmla="*/ 5841293 h 6208986"/>
              <a:gd name="connsiteX3000" fmla="*/ 2416024 w 6282474"/>
              <a:gd name="connsiteY3000" fmla="*/ 5833721 h 6208986"/>
              <a:gd name="connsiteX3001" fmla="*/ 2404778 w 6282474"/>
              <a:gd name="connsiteY3001" fmla="*/ 5876953 h 6208986"/>
              <a:gd name="connsiteX3002" fmla="*/ 2404289 w 6282474"/>
              <a:gd name="connsiteY3002" fmla="*/ 5887108 h 6208986"/>
              <a:gd name="connsiteX3003" fmla="*/ 2394535 w 6282474"/>
              <a:gd name="connsiteY3003" fmla="*/ 5899858 h 6208986"/>
              <a:gd name="connsiteX3004" fmla="*/ 2396874 w 6282474"/>
              <a:gd name="connsiteY3004" fmla="*/ 5872479 h 6208986"/>
              <a:gd name="connsiteX3005" fmla="*/ 2384772 w 6282474"/>
              <a:gd name="connsiteY3005" fmla="*/ 5912597 h 6208986"/>
              <a:gd name="connsiteX3006" fmla="*/ 2375880 w 6282474"/>
              <a:gd name="connsiteY3006" fmla="*/ 5928449 h 6208986"/>
              <a:gd name="connsiteX3007" fmla="*/ 2364512 w 6282474"/>
              <a:gd name="connsiteY3007" fmla="*/ 5911583 h 6208986"/>
              <a:gd name="connsiteX3008" fmla="*/ 2362168 w 6282474"/>
              <a:gd name="connsiteY3008" fmla="*/ 5938972 h 6208986"/>
              <a:gd name="connsiteX3009" fmla="*/ 2372675 w 6282474"/>
              <a:gd name="connsiteY3009" fmla="*/ 5952730 h 6208986"/>
              <a:gd name="connsiteX3010" fmla="*/ 2358963 w 6282474"/>
              <a:gd name="connsiteY3010" fmla="*/ 5963247 h 6208986"/>
              <a:gd name="connsiteX3011" fmla="*/ 2349327 w 6282474"/>
              <a:gd name="connsiteY3011" fmla="*/ 5952567 h 6208986"/>
              <a:gd name="connsiteX3012" fmla="*/ 2350305 w 6282474"/>
              <a:gd name="connsiteY3012" fmla="*/ 5932251 h 6208986"/>
              <a:gd name="connsiteX3013" fmla="*/ 2369072 w 6282474"/>
              <a:gd name="connsiteY3013" fmla="*/ 5880244 h 6208986"/>
              <a:gd name="connsiteX3014" fmla="*/ 2371911 w 6282474"/>
              <a:gd name="connsiteY3014" fmla="*/ 5842700 h 6208986"/>
              <a:gd name="connsiteX3015" fmla="*/ 2367951 w 6282474"/>
              <a:gd name="connsiteY3015" fmla="*/ 5840473 h 6208986"/>
              <a:gd name="connsiteX3016" fmla="*/ 2377715 w 6282474"/>
              <a:gd name="connsiteY3016" fmla="*/ 5827718 h 6208986"/>
              <a:gd name="connsiteX3017" fmla="*/ 2385618 w 6282474"/>
              <a:gd name="connsiteY3017" fmla="*/ 5832197 h 6208986"/>
              <a:gd name="connsiteX3018" fmla="*/ 2386979 w 6282474"/>
              <a:gd name="connsiteY3018" fmla="*/ 5825130 h 6208986"/>
              <a:gd name="connsiteX3019" fmla="*/ 2375600 w 6282474"/>
              <a:gd name="connsiteY3019" fmla="*/ 5808263 h 6208986"/>
              <a:gd name="connsiteX3020" fmla="*/ 2377455 w 6282474"/>
              <a:gd name="connsiteY3020" fmla="*/ 5791045 h 6208986"/>
              <a:gd name="connsiteX3021" fmla="*/ 2382861 w 6282474"/>
              <a:gd name="connsiteY3021" fmla="*/ 5789532 h 6208986"/>
              <a:gd name="connsiteX3022" fmla="*/ 2383141 w 6282474"/>
              <a:gd name="connsiteY3022" fmla="*/ 5799483 h 6208986"/>
              <a:gd name="connsiteX3023" fmla="*/ 2393277 w 6282474"/>
              <a:gd name="connsiteY3023" fmla="*/ 5799983 h 6208986"/>
              <a:gd name="connsiteX3024" fmla="*/ 2395616 w 6282474"/>
              <a:gd name="connsiteY3024" fmla="*/ 5772604 h 6208986"/>
              <a:gd name="connsiteX3025" fmla="*/ 2398337 w 6282474"/>
              <a:gd name="connsiteY3025" fmla="*/ 5758489 h 6208986"/>
              <a:gd name="connsiteX3026" fmla="*/ 2407606 w 6282474"/>
              <a:gd name="connsiteY3026" fmla="*/ 5755905 h 6208986"/>
              <a:gd name="connsiteX3027" fmla="*/ 2406367 w 6282474"/>
              <a:gd name="connsiteY3027" fmla="*/ 5739543 h 6208986"/>
              <a:gd name="connsiteX3028" fmla="*/ 2416982 w 6282474"/>
              <a:gd name="connsiteY3028" fmla="*/ 5729892 h 6208986"/>
              <a:gd name="connsiteX3029" fmla="*/ 2401165 w 6282474"/>
              <a:gd name="connsiteY3029" fmla="*/ 5720939 h 6208986"/>
              <a:gd name="connsiteX3030" fmla="*/ 2418826 w 6282474"/>
              <a:gd name="connsiteY3030" fmla="*/ 5712669 h 6208986"/>
              <a:gd name="connsiteX3031" fmla="*/ 2416727 w 6282474"/>
              <a:gd name="connsiteY3031" fmla="*/ 5693214 h 6208986"/>
              <a:gd name="connsiteX3032" fmla="*/ 2404747 w 6282474"/>
              <a:gd name="connsiteY3032" fmla="*/ 5709927 h 6208986"/>
              <a:gd name="connsiteX3033" fmla="*/ 2418582 w 6282474"/>
              <a:gd name="connsiteY3033" fmla="*/ 5675995 h 6208986"/>
              <a:gd name="connsiteX3034" fmla="*/ 2424498 w 6282474"/>
              <a:gd name="connsiteY3034" fmla="*/ 5637595 h 6208986"/>
              <a:gd name="connsiteX3035" fmla="*/ 2397083 w 6282474"/>
              <a:gd name="connsiteY3035" fmla="*/ 5658624 h 6208986"/>
              <a:gd name="connsiteX3036" fmla="*/ 2394362 w 6282474"/>
              <a:gd name="connsiteY3036" fmla="*/ 5672739 h 6208986"/>
              <a:gd name="connsiteX3037" fmla="*/ 2401409 w 6282474"/>
              <a:gd name="connsiteY3037" fmla="*/ 5674110 h 6208986"/>
              <a:gd name="connsiteX3038" fmla="*/ 2402158 w 6282474"/>
              <a:gd name="connsiteY3038" fmla="*/ 5700623 h 6208986"/>
              <a:gd name="connsiteX3039" fmla="*/ 2396467 w 6282474"/>
              <a:gd name="connsiteY3039" fmla="*/ 5692194 h 6208986"/>
              <a:gd name="connsiteX3040" fmla="*/ 2392018 w 6282474"/>
              <a:gd name="connsiteY3040" fmla="*/ 5700118 h 6208986"/>
              <a:gd name="connsiteX3041" fmla="*/ 2394617 w 6282474"/>
              <a:gd name="connsiteY3041" fmla="*/ 5709418 h 6208986"/>
              <a:gd name="connsiteX3042" fmla="*/ 2385725 w 6282474"/>
              <a:gd name="connsiteY3042" fmla="*/ 5725260 h 6208986"/>
              <a:gd name="connsiteX3043" fmla="*/ 2383621 w 6282474"/>
              <a:gd name="connsiteY3043" fmla="*/ 5705800 h 6208986"/>
              <a:gd name="connsiteX3044" fmla="*/ 2376084 w 6282474"/>
              <a:gd name="connsiteY3044" fmla="*/ 5714590 h 6208986"/>
              <a:gd name="connsiteX3045" fmla="*/ 2380415 w 6282474"/>
              <a:gd name="connsiteY3045" fmla="*/ 5730091 h 6208986"/>
              <a:gd name="connsiteX3046" fmla="*/ 2386591 w 6282474"/>
              <a:gd name="connsiteY3046" fmla="*/ 5728358 h 6208986"/>
              <a:gd name="connsiteX3047" fmla="*/ 2373623 w 6282474"/>
              <a:gd name="connsiteY3047" fmla="*/ 5765399 h 6208986"/>
              <a:gd name="connsiteX3048" fmla="*/ 2373338 w 6282474"/>
              <a:gd name="connsiteY3048" fmla="*/ 5769144 h 6208986"/>
              <a:gd name="connsiteX3049" fmla="*/ 2362993 w 6282474"/>
              <a:gd name="connsiteY3049" fmla="*/ 5775040 h 6208986"/>
              <a:gd name="connsiteX3050" fmla="*/ 2363518 w 6282474"/>
              <a:gd name="connsiteY3050" fmla="*/ 5793593 h 6208986"/>
              <a:gd name="connsiteX3051" fmla="*/ 2357077 w 6282474"/>
              <a:gd name="connsiteY3051" fmla="*/ 5813440 h 6208986"/>
              <a:gd name="connsiteX3052" fmla="*/ 2348185 w 6282474"/>
              <a:gd name="connsiteY3052" fmla="*/ 5829293 h 6208986"/>
              <a:gd name="connsiteX3053" fmla="*/ 2342498 w 6282474"/>
              <a:gd name="connsiteY3053" fmla="*/ 5820844 h 6208986"/>
              <a:gd name="connsiteX3054" fmla="*/ 2338050 w 6282474"/>
              <a:gd name="connsiteY3054" fmla="*/ 5828773 h 6208986"/>
              <a:gd name="connsiteX3055" fmla="*/ 2339288 w 6282474"/>
              <a:gd name="connsiteY3055" fmla="*/ 5845130 h 6208986"/>
              <a:gd name="connsiteX3056" fmla="*/ 2345469 w 6282474"/>
              <a:gd name="connsiteY3056" fmla="*/ 5843413 h 6208986"/>
              <a:gd name="connsiteX3057" fmla="*/ 2335217 w 6282474"/>
              <a:gd name="connsiteY3057" fmla="*/ 5866318 h 6208986"/>
              <a:gd name="connsiteX3058" fmla="*/ 2329530 w 6282474"/>
              <a:gd name="connsiteY3058" fmla="*/ 5857880 h 6208986"/>
              <a:gd name="connsiteX3059" fmla="*/ 2332506 w 6282474"/>
              <a:gd name="connsiteY3059" fmla="*/ 5880438 h 6208986"/>
              <a:gd name="connsiteX3060" fmla="*/ 2312118 w 6282474"/>
              <a:gd name="connsiteY3060" fmla="*/ 5902833 h 6208986"/>
              <a:gd name="connsiteX3061" fmla="*/ 2304954 w 6282474"/>
              <a:gd name="connsiteY3061" fmla="*/ 5924877 h 6208986"/>
              <a:gd name="connsiteX3062" fmla="*/ 2297040 w 6282474"/>
              <a:gd name="connsiteY3062" fmla="*/ 5920398 h 6208986"/>
              <a:gd name="connsiteX3063" fmla="*/ 2295190 w 6282474"/>
              <a:gd name="connsiteY3063" fmla="*/ 5937621 h 6208986"/>
              <a:gd name="connsiteX3064" fmla="*/ 2285927 w 6282474"/>
              <a:gd name="connsiteY3064" fmla="*/ 5940210 h 6208986"/>
              <a:gd name="connsiteX3065" fmla="*/ 2282349 w 6282474"/>
              <a:gd name="connsiteY3065" fmla="*/ 5951242 h 6208986"/>
              <a:gd name="connsiteX3066" fmla="*/ 2290752 w 6282474"/>
              <a:gd name="connsiteY3066" fmla="*/ 5945555 h 6208986"/>
              <a:gd name="connsiteX3067" fmla="*/ 2294212 w 6282474"/>
              <a:gd name="connsiteY3067" fmla="*/ 5957953 h 6208986"/>
              <a:gd name="connsiteX3068" fmla="*/ 2290625 w 6282474"/>
              <a:gd name="connsiteY3068" fmla="*/ 5968965 h 6208986"/>
              <a:gd name="connsiteX3069" fmla="*/ 2279144 w 6282474"/>
              <a:gd name="connsiteY3069" fmla="*/ 5975513 h 6208986"/>
              <a:gd name="connsiteX3070" fmla="*/ 2284082 w 6282474"/>
              <a:gd name="connsiteY3070" fmla="*/ 5957433 h 6208986"/>
              <a:gd name="connsiteX3071" fmla="*/ 2269504 w 6282474"/>
              <a:gd name="connsiteY3071" fmla="*/ 5964847 h 6208986"/>
              <a:gd name="connsiteX3072" fmla="*/ 2263210 w 6282474"/>
              <a:gd name="connsiteY3072" fmla="*/ 5989995 h 6208986"/>
              <a:gd name="connsiteX3073" fmla="*/ 2261972 w 6282474"/>
              <a:gd name="connsiteY3073" fmla="*/ 5973637 h 6208986"/>
              <a:gd name="connsiteX3074" fmla="*/ 2269132 w 6282474"/>
              <a:gd name="connsiteY3074" fmla="*/ 5951594 h 6208986"/>
              <a:gd name="connsiteX3075" fmla="*/ 2265177 w 6282474"/>
              <a:gd name="connsiteY3075" fmla="*/ 5949362 h 6208986"/>
              <a:gd name="connsiteX3076" fmla="*/ 2268005 w 6282474"/>
              <a:gd name="connsiteY3076" fmla="*/ 5911807 h 6208986"/>
              <a:gd name="connsiteX3077" fmla="*/ 2276403 w 6282474"/>
              <a:gd name="connsiteY3077" fmla="*/ 5906120 h 6208986"/>
              <a:gd name="connsiteX3078" fmla="*/ 2282701 w 6282474"/>
              <a:gd name="connsiteY3078" fmla="*/ 5880983 h 6208986"/>
              <a:gd name="connsiteX3079" fmla="*/ 2279990 w 6282474"/>
              <a:gd name="connsiteY3079" fmla="*/ 5895108 h 6208986"/>
              <a:gd name="connsiteX3080" fmla="*/ 2290493 w 6282474"/>
              <a:gd name="connsiteY3080" fmla="*/ 5908877 h 6208986"/>
              <a:gd name="connsiteX3081" fmla="*/ 2286166 w 6282474"/>
              <a:gd name="connsiteY3081" fmla="*/ 5893376 h 6208986"/>
              <a:gd name="connsiteX3082" fmla="*/ 2291104 w 6282474"/>
              <a:gd name="connsiteY3082" fmla="*/ 5875297 h 6208986"/>
              <a:gd name="connsiteX3083" fmla="*/ 2298151 w 6282474"/>
              <a:gd name="connsiteY3083" fmla="*/ 5876677 h 6208986"/>
              <a:gd name="connsiteX3084" fmla="*/ 2295175 w 6282474"/>
              <a:gd name="connsiteY3084" fmla="*/ 5854114 h 6208986"/>
              <a:gd name="connsiteX3085" fmla="*/ 2285534 w 6282474"/>
              <a:gd name="connsiteY3085" fmla="*/ 5843444 h 6208986"/>
              <a:gd name="connsiteX3086" fmla="*/ 2296276 w 6282474"/>
              <a:gd name="connsiteY3086" fmla="*/ 5810378 h 6208986"/>
              <a:gd name="connsiteX3087" fmla="*/ 2298870 w 6282474"/>
              <a:gd name="connsiteY3087" fmla="*/ 5819683 h 6208986"/>
              <a:gd name="connsiteX3088" fmla="*/ 2305183 w 6282474"/>
              <a:gd name="connsiteY3088" fmla="*/ 5794530 h 6208986"/>
              <a:gd name="connsiteX3089" fmla="*/ 2317652 w 6282474"/>
              <a:gd name="connsiteY3089" fmla="*/ 5767661 h 6208986"/>
              <a:gd name="connsiteX3090" fmla="*/ 2330870 w 6282474"/>
              <a:gd name="connsiteY3090" fmla="*/ 5767304 h 6208986"/>
              <a:gd name="connsiteX3091" fmla="*/ 2324817 w 6282474"/>
              <a:gd name="connsiteY3091" fmla="*/ 5745617 h 6208986"/>
              <a:gd name="connsiteX3092" fmla="*/ 2328394 w 6282474"/>
              <a:gd name="connsiteY3092" fmla="*/ 5734590 h 6208986"/>
              <a:gd name="connsiteX3093" fmla="*/ 2336297 w 6282474"/>
              <a:gd name="connsiteY3093" fmla="*/ 5739064 h 6208986"/>
              <a:gd name="connsiteX3094" fmla="*/ 2333699 w 6282474"/>
              <a:gd name="connsiteY3094" fmla="*/ 5729775 h 6208986"/>
              <a:gd name="connsiteX3095" fmla="*/ 2346927 w 6282474"/>
              <a:gd name="connsiteY3095" fmla="*/ 5729418 h 6208986"/>
              <a:gd name="connsiteX3096" fmla="*/ 2346172 w 6282474"/>
              <a:gd name="connsiteY3096" fmla="*/ 5702895 h 6208986"/>
              <a:gd name="connsiteX3097" fmla="*/ 2335064 w 6282474"/>
              <a:gd name="connsiteY3097" fmla="*/ 5722707 h 6208986"/>
              <a:gd name="connsiteX3098" fmla="*/ 2347156 w 6282474"/>
              <a:gd name="connsiteY3098" fmla="*/ 5682574 h 6208986"/>
              <a:gd name="connsiteX3099" fmla="*/ 2325795 w 6282474"/>
              <a:gd name="connsiteY3099" fmla="*/ 5725291 h 6208986"/>
              <a:gd name="connsiteX3100" fmla="*/ 2332832 w 6282474"/>
              <a:gd name="connsiteY3100" fmla="*/ 5726672 h 6208986"/>
              <a:gd name="connsiteX3101" fmla="*/ 2322208 w 6282474"/>
              <a:gd name="connsiteY3101" fmla="*/ 5736318 h 6208986"/>
              <a:gd name="connsiteX3102" fmla="*/ 2315665 w 6282474"/>
              <a:gd name="connsiteY3102" fmla="*/ 5724781 h 6208986"/>
              <a:gd name="connsiteX3103" fmla="*/ 2329866 w 6282474"/>
              <a:gd name="connsiteY3103" fmla="*/ 5704113 h 6208986"/>
              <a:gd name="connsiteX3104" fmla="*/ 2332211 w 6282474"/>
              <a:gd name="connsiteY3104" fmla="*/ 5676734 h 6208986"/>
              <a:gd name="connsiteX3105" fmla="*/ 2336649 w 6282474"/>
              <a:gd name="connsiteY3105" fmla="*/ 5668816 h 6208986"/>
              <a:gd name="connsiteX3106" fmla="*/ 2344562 w 6282474"/>
              <a:gd name="connsiteY3106" fmla="*/ 5673295 h 6208986"/>
              <a:gd name="connsiteX3107" fmla="*/ 2350366 w 6282474"/>
              <a:gd name="connsiteY3107" fmla="*/ 5658303 h 6208986"/>
              <a:gd name="connsiteX3108" fmla="*/ 2341097 w 6282474"/>
              <a:gd name="connsiteY3108" fmla="*/ 5660897 h 6208986"/>
              <a:gd name="connsiteX3109" fmla="*/ 2345546 w 6282474"/>
              <a:gd name="connsiteY3109" fmla="*/ 5652963 h 6208986"/>
              <a:gd name="connsiteX3110" fmla="*/ 2340348 w 6282474"/>
              <a:gd name="connsiteY3110" fmla="*/ 5634374 h 6208986"/>
              <a:gd name="connsiteX3111" fmla="*/ 2333311 w 6282474"/>
              <a:gd name="connsiteY3111" fmla="*/ 5632998 h 6208986"/>
              <a:gd name="connsiteX3112" fmla="*/ 2328114 w 6282474"/>
              <a:gd name="connsiteY3112" fmla="*/ 5614409 h 6208986"/>
              <a:gd name="connsiteX3113" fmla="*/ 2343074 w 6282474"/>
              <a:gd name="connsiteY3113" fmla="*/ 5620244 h 6208986"/>
              <a:gd name="connsiteX3114" fmla="*/ 2349367 w 6282474"/>
              <a:gd name="connsiteY3114" fmla="*/ 5595107 h 6208986"/>
              <a:gd name="connsiteX3115" fmla="*/ 2351966 w 6282474"/>
              <a:gd name="connsiteY3115" fmla="*/ 5604407 h 6208986"/>
              <a:gd name="connsiteX3116" fmla="*/ 2362586 w 6282474"/>
              <a:gd name="connsiteY3116" fmla="*/ 5594745 h 6208986"/>
              <a:gd name="connsiteX3117" fmla="*/ 2371478 w 6282474"/>
              <a:gd name="connsiteY3117" fmla="*/ 5578908 h 6208986"/>
              <a:gd name="connsiteX3118" fmla="*/ 2366285 w 6282474"/>
              <a:gd name="connsiteY3118" fmla="*/ 5560309 h 6208986"/>
              <a:gd name="connsiteX3119" fmla="*/ 2379508 w 6282474"/>
              <a:gd name="connsiteY3119" fmla="*/ 5559957 h 6208986"/>
              <a:gd name="connsiteX3120" fmla="*/ 2378754 w 6282474"/>
              <a:gd name="connsiteY3120" fmla="*/ 5533445 h 6208986"/>
              <a:gd name="connsiteX3121" fmla="*/ 2389384 w 6282474"/>
              <a:gd name="connsiteY3121" fmla="*/ 5523788 h 6208986"/>
              <a:gd name="connsiteX3122" fmla="*/ 2359732 w 6282474"/>
              <a:gd name="connsiteY3122" fmla="*/ 5548782 h 6208986"/>
              <a:gd name="connsiteX3123" fmla="*/ 2376160 w 6282474"/>
              <a:gd name="connsiteY3123" fmla="*/ 5524150 h 6208986"/>
              <a:gd name="connsiteX3124" fmla="*/ 2353786 w 6282474"/>
              <a:gd name="connsiteY3124" fmla="*/ 5503676 h 6208986"/>
              <a:gd name="connsiteX3125" fmla="*/ 2366387 w 6282474"/>
              <a:gd name="connsiteY3125" fmla="*/ 5453387 h 6208986"/>
              <a:gd name="connsiteX3126" fmla="*/ 2370224 w 6282474"/>
              <a:gd name="connsiteY3126" fmla="*/ 5479033 h 6208986"/>
              <a:gd name="connsiteX3127" fmla="*/ 2392951 w 6282474"/>
              <a:gd name="connsiteY3127" fmla="*/ 5429259 h 6208986"/>
              <a:gd name="connsiteX3128" fmla="*/ 2424447 w 6282474"/>
              <a:gd name="connsiteY3128" fmla="*/ 5387057 h 6208986"/>
              <a:gd name="connsiteX3129" fmla="*/ 2424070 w 6282474"/>
              <a:gd name="connsiteY3129" fmla="*/ 5373798 h 6208986"/>
              <a:gd name="connsiteX3130" fmla="*/ 2432468 w 6282474"/>
              <a:gd name="connsiteY3130" fmla="*/ 5368111 h 6208986"/>
              <a:gd name="connsiteX3131" fmla="*/ 2463602 w 6282474"/>
              <a:gd name="connsiteY3131" fmla="*/ 5312645 h 6208986"/>
              <a:gd name="connsiteX3132" fmla="*/ 2457421 w 6282474"/>
              <a:gd name="connsiteY3132" fmla="*/ 5314372 h 6208986"/>
              <a:gd name="connsiteX3133" fmla="*/ 2460998 w 6282474"/>
              <a:gd name="connsiteY3133" fmla="*/ 5303340 h 6208986"/>
              <a:gd name="connsiteX3134" fmla="*/ 2468050 w 6282474"/>
              <a:gd name="connsiteY3134" fmla="*/ 5304726 h 6208986"/>
              <a:gd name="connsiteX3135" fmla="*/ 2483602 w 6282474"/>
              <a:gd name="connsiteY3135" fmla="*/ 5276986 h 6208986"/>
              <a:gd name="connsiteX3136" fmla="*/ 2483979 w 6282474"/>
              <a:gd name="connsiteY3136" fmla="*/ 5290249 h 6208986"/>
              <a:gd name="connsiteX3137" fmla="*/ 2498191 w 6282474"/>
              <a:gd name="connsiteY3137" fmla="*/ 5269576 h 6208986"/>
              <a:gd name="connsiteX3138" fmla="*/ 2484591 w 6282474"/>
              <a:gd name="connsiteY3138" fmla="*/ 5256669 h 6208986"/>
              <a:gd name="connsiteX3139" fmla="*/ 2504714 w 6282474"/>
              <a:gd name="connsiteY3139" fmla="*/ 5243043 h 6208986"/>
              <a:gd name="connsiteX3140" fmla="*/ 2504499 w 6282474"/>
              <a:gd name="connsiteY3140" fmla="*/ 5244429 h 6208986"/>
              <a:gd name="connsiteX3141" fmla="*/ 2504770 w 6282474"/>
              <a:gd name="connsiteY3141" fmla="*/ 5243003 h 6208986"/>
              <a:gd name="connsiteX3142" fmla="*/ 2509804 w 6282474"/>
              <a:gd name="connsiteY3142" fmla="*/ 5239604 h 6208986"/>
              <a:gd name="connsiteX3143" fmla="*/ 2505335 w 6282474"/>
              <a:gd name="connsiteY3143" fmla="*/ 5240017 h 6208986"/>
              <a:gd name="connsiteX3144" fmla="*/ 2504770 w 6282474"/>
              <a:gd name="connsiteY3144" fmla="*/ 5243003 h 6208986"/>
              <a:gd name="connsiteX3145" fmla="*/ 2504714 w 6282474"/>
              <a:gd name="connsiteY3145" fmla="*/ 5243043 h 6208986"/>
              <a:gd name="connsiteX3146" fmla="*/ 2511771 w 6282474"/>
              <a:gd name="connsiteY3146" fmla="*/ 5198971 h 6208986"/>
              <a:gd name="connsiteX3147" fmla="*/ 2538824 w 6282474"/>
              <a:gd name="connsiteY3147" fmla="*/ 5164682 h 6208986"/>
              <a:gd name="connsiteX3148" fmla="*/ 2540663 w 6282474"/>
              <a:gd name="connsiteY3148" fmla="*/ 5147464 h 6208986"/>
              <a:gd name="connsiteX3149" fmla="*/ 2534492 w 6282474"/>
              <a:gd name="connsiteY3149" fmla="*/ 5149187 h 6208986"/>
              <a:gd name="connsiteX3150" fmla="*/ 2554498 w 6282474"/>
              <a:gd name="connsiteY3150" fmla="*/ 5113548 h 6208986"/>
              <a:gd name="connsiteX3151" fmla="*/ 2548200 w 6282474"/>
              <a:gd name="connsiteY3151" fmla="*/ 5138684 h 6208986"/>
              <a:gd name="connsiteX3152" fmla="*/ 2575263 w 6282474"/>
              <a:gd name="connsiteY3152" fmla="*/ 5104411 h 6208986"/>
              <a:gd name="connsiteX3153" fmla="*/ 2594897 w 6282474"/>
              <a:gd name="connsiteY3153" fmla="*/ 5055483 h 6208986"/>
              <a:gd name="connsiteX3154" fmla="*/ 2608604 w 6282474"/>
              <a:gd name="connsiteY3154" fmla="*/ 5044975 h 6208986"/>
              <a:gd name="connsiteX3155" fmla="*/ 2616018 w 6282474"/>
              <a:gd name="connsiteY3155" fmla="*/ 5059610 h 6208986"/>
              <a:gd name="connsiteX3156" fmla="*/ 2620466 w 6282474"/>
              <a:gd name="connsiteY3156" fmla="*/ 5051681 h 6208986"/>
              <a:gd name="connsiteX3157" fmla="*/ 2616135 w 6282474"/>
              <a:gd name="connsiteY3157" fmla="*/ 5036191 h 6208986"/>
              <a:gd name="connsiteX3158" fmla="*/ 2625781 w 6282474"/>
              <a:gd name="connsiteY3158" fmla="*/ 5046861 h 6208986"/>
              <a:gd name="connsiteX3159" fmla="*/ 2629863 w 6282474"/>
              <a:gd name="connsiteY3159" fmla="*/ 5025678 h 6208986"/>
              <a:gd name="connsiteX3160" fmla="*/ 2634673 w 6282474"/>
              <a:gd name="connsiteY3160" fmla="*/ 5031008 h 6208986"/>
              <a:gd name="connsiteX3161" fmla="*/ 2630347 w 6282474"/>
              <a:gd name="connsiteY3161" fmla="*/ 5015517 h 6208986"/>
              <a:gd name="connsiteX3162" fmla="*/ 2637883 w 6282474"/>
              <a:gd name="connsiteY3162" fmla="*/ 5006733 h 6208986"/>
              <a:gd name="connsiteX3163" fmla="*/ 2640482 w 6282474"/>
              <a:gd name="connsiteY3163" fmla="*/ 5016022 h 6208986"/>
              <a:gd name="connsiteX3164" fmla="*/ 2643687 w 6282474"/>
              <a:gd name="connsiteY3164" fmla="*/ 4991746 h 6208986"/>
              <a:gd name="connsiteX3165" fmla="*/ 2628248 w 6282474"/>
              <a:gd name="connsiteY3165" fmla="*/ 4996057 h 6208986"/>
              <a:gd name="connsiteX3166" fmla="*/ 2649527 w 6282474"/>
              <a:gd name="connsiteY3166" fmla="*/ 4958146 h 6208986"/>
              <a:gd name="connsiteX3167" fmla="*/ 2662337 w 6282474"/>
              <a:gd name="connsiteY3167" fmla="*/ 4963160 h 6208986"/>
              <a:gd name="connsiteX3168" fmla="*/ 2673451 w 6282474"/>
              <a:gd name="connsiteY3168" fmla="*/ 4943343 h 6208986"/>
              <a:gd name="connsiteX3169" fmla="*/ 2657150 w 6282474"/>
              <a:gd name="connsiteY3169" fmla="*/ 4944555 h 6208986"/>
              <a:gd name="connsiteX3170" fmla="*/ 2672590 w 6282474"/>
              <a:gd name="connsiteY3170" fmla="*/ 4940244 h 6208986"/>
              <a:gd name="connsiteX3171" fmla="*/ 2670485 w 6282474"/>
              <a:gd name="connsiteY3171" fmla="*/ 4920784 h 6208986"/>
              <a:gd name="connsiteX3172" fmla="*/ 2690002 w 6282474"/>
              <a:gd name="connsiteY3172" fmla="*/ 4895291 h 6208986"/>
              <a:gd name="connsiteX3173" fmla="*/ 2688646 w 6282474"/>
              <a:gd name="connsiteY3173" fmla="*/ 4902343 h 6208986"/>
              <a:gd name="connsiteX3174" fmla="*/ 2695693 w 6282474"/>
              <a:gd name="connsiteY3174" fmla="*/ 4903729 h 6208986"/>
              <a:gd name="connsiteX3175" fmla="*/ 2704698 w 6282474"/>
              <a:gd name="connsiteY3175" fmla="*/ 4864462 h 6208986"/>
              <a:gd name="connsiteX3176" fmla="*/ 2714833 w 6282474"/>
              <a:gd name="connsiteY3176" fmla="*/ 4864977 h 6208986"/>
              <a:gd name="connsiteX3177" fmla="*/ 2719771 w 6282474"/>
              <a:gd name="connsiteY3177" fmla="*/ 4846892 h 6208986"/>
              <a:gd name="connsiteX3178" fmla="*/ 2730762 w 6282474"/>
              <a:gd name="connsiteY3178" fmla="*/ 4850500 h 6208986"/>
              <a:gd name="connsiteX3179" fmla="*/ 2738793 w 6282474"/>
              <a:gd name="connsiteY3179" fmla="*/ 4831549 h 6208986"/>
              <a:gd name="connsiteX3180" fmla="*/ 2748938 w 6282474"/>
              <a:gd name="connsiteY3180" fmla="*/ 4832059 h 6208986"/>
              <a:gd name="connsiteX3181" fmla="*/ 2752546 w 6282474"/>
              <a:gd name="connsiteY3181" fmla="*/ 4827855 h 6208986"/>
              <a:gd name="connsiteX3182" fmla="*/ 2750395 w 6282474"/>
              <a:gd name="connsiteY3182" fmla="*/ 4832594 h 6208986"/>
              <a:gd name="connsiteX3183" fmla="*/ 2719164 w 6282474"/>
              <a:gd name="connsiteY3183" fmla="*/ 4880462 h 6208986"/>
              <a:gd name="connsiteX3184" fmla="*/ 2724846 w 6282474"/>
              <a:gd name="connsiteY3184" fmla="*/ 4888901 h 6208986"/>
              <a:gd name="connsiteX3185" fmla="*/ 2750395 w 6282474"/>
              <a:gd name="connsiteY3185" fmla="*/ 4832594 h 6208986"/>
              <a:gd name="connsiteX3186" fmla="*/ 2756469 w 6282474"/>
              <a:gd name="connsiteY3186" fmla="*/ 4823274 h 6208986"/>
              <a:gd name="connsiteX3187" fmla="*/ 2752546 w 6282474"/>
              <a:gd name="connsiteY3187" fmla="*/ 4827855 h 6208986"/>
              <a:gd name="connsiteX3188" fmla="*/ 2757825 w 6282474"/>
              <a:gd name="connsiteY3188" fmla="*/ 4816211 h 6208986"/>
              <a:gd name="connsiteX3189" fmla="*/ 2767088 w 6282474"/>
              <a:gd name="connsiteY3189" fmla="*/ 4813623 h 6208986"/>
              <a:gd name="connsiteX3190" fmla="*/ 2775114 w 6282474"/>
              <a:gd name="connsiteY3190" fmla="*/ 4794672 h 6208986"/>
              <a:gd name="connsiteX3191" fmla="*/ 2774742 w 6282474"/>
              <a:gd name="connsiteY3191" fmla="*/ 4781428 h 6208986"/>
              <a:gd name="connsiteX3192" fmla="*/ 2762757 w 6282474"/>
              <a:gd name="connsiteY3192" fmla="*/ 4798122 h 6208986"/>
              <a:gd name="connsiteX3193" fmla="*/ 2769804 w 6282474"/>
              <a:gd name="connsiteY3193" fmla="*/ 4799508 h 6208986"/>
              <a:gd name="connsiteX3194" fmla="*/ 2759175 w 6282474"/>
              <a:gd name="connsiteY3194" fmla="*/ 4809154 h 6208986"/>
              <a:gd name="connsiteX3195" fmla="*/ 2749544 w 6282474"/>
              <a:gd name="connsiteY3195" fmla="*/ 4798478 h 6208986"/>
              <a:gd name="connsiteX3196" fmla="*/ 2758808 w 6282474"/>
              <a:gd name="connsiteY3196" fmla="*/ 4795895 h 6208986"/>
              <a:gd name="connsiteX3197" fmla="*/ 2767328 w 6282474"/>
              <a:gd name="connsiteY3197" fmla="*/ 4766794 h 6208986"/>
              <a:gd name="connsiteX3198" fmla="*/ 2770910 w 6282474"/>
              <a:gd name="connsiteY3198" fmla="*/ 4755767 h 6208986"/>
              <a:gd name="connsiteX3199" fmla="*/ 2783257 w 6282474"/>
              <a:gd name="connsiteY3199" fmla="*/ 4752312 h 6208986"/>
              <a:gd name="connsiteX3200" fmla="*/ 2779308 w 6282474"/>
              <a:gd name="connsiteY3200" fmla="*/ 4750075 h 6208986"/>
              <a:gd name="connsiteX3201" fmla="*/ 2793515 w 6282474"/>
              <a:gd name="connsiteY3201" fmla="*/ 4729412 h 6208986"/>
              <a:gd name="connsiteX3202" fmla="*/ 2790916 w 6282474"/>
              <a:gd name="connsiteY3202" fmla="*/ 4720107 h 6208986"/>
              <a:gd name="connsiteX3203" fmla="*/ 2776714 w 6282474"/>
              <a:gd name="connsiteY3203" fmla="*/ 4740785 h 6208986"/>
              <a:gd name="connsiteX3204" fmla="*/ 2786090 w 6282474"/>
              <a:gd name="connsiteY3204" fmla="*/ 4714777 h 6208986"/>
              <a:gd name="connsiteX3205" fmla="*/ 2793999 w 6282474"/>
              <a:gd name="connsiteY3205" fmla="*/ 4719246 h 6208986"/>
              <a:gd name="connsiteX3206" fmla="*/ 2794493 w 6282474"/>
              <a:gd name="connsiteY3206" fmla="*/ 4709096 h 6208986"/>
              <a:gd name="connsiteX3207" fmla="*/ 2786590 w 6282474"/>
              <a:gd name="connsiteY3207" fmla="*/ 4704616 h 6208986"/>
              <a:gd name="connsiteX3208" fmla="*/ 2776332 w 6282474"/>
              <a:gd name="connsiteY3208" fmla="*/ 4727521 h 6208986"/>
              <a:gd name="connsiteX3209" fmla="*/ 2763985 w 6282474"/>
              <a:gd name="connsiteY3209" fmla="*/ 4730971 h 6208986"/>
              <a:gd name="connsiteX3210" fmla="*/ 2750145 w 6282474"/>
              <a:gd name="connsiteY3210" fmla="*/ 4764903 h 6208986"/>
              <a:gd name="connsiteX3211" fmla="*/ 2745340 w 6282474"/>
              <a:gd name="connsiteY3211" fmla="*/ 4759573 h 6208986"/>
              <a:gd name="connsiteX3212" fmla="*/ 2740403 w 6282474"/>
              <a:gd name="connsiteY3212" fmla="*/ 4777652 h 6208986"/>
              <a:gd name="connsiteX3213" fmla="*/ 2736938 w 6282474"/>
              <a:gd name="connsiteY3213" fmla="*/ 4765255 h 6208986"/>
              <a:gd name="connsiteX3214" fmla="*/ 2739037 w 6282474"/>
              <a:gd name="connsiteY3214" fmla="*/ 4784715 h 6208986"/>
              <a:gd name="connsiteX3215" fmla="*/ 2730257 w 6282474"/>
              <a:gd name="connsiteY3215" fmla="*/ 4777143 h 6208986"/>
              <a:gd name="connsiteX3216" fmla="*/ 2731496 w 6282474"/>
              <a:gd name="connsiteY3216" fmla="*/ 4793500 h 6208986"/>
              <a:gd name="connsiteX3217" fmla="*/ 2723465 w 6282474"/>
              <a:gd name="connsiteY3217" fmla="*/ 4812451 h 6208986"/>
              <a:gd name="connsiteX3218" fmla="*/ 2718160 w 6282474"/>
              <a:gd name="connsiteY3218" fmla="*/ 4817271 h 6208986"/>
              <a:gd name="connsiteX3219" fmla="*/ 2705798 w 6282474"/>
              <a:gd name="connsiteY3219" fmla="*/ 4820726 h 6208986"/>
              <a:gd name="connsiteX3220" fmla="*/ 2715449 w 6282474"/>
              <a:gd name="connsiteY3220" fmla="*/ 4831396 h 6208986"/>
              <a:gd name="connsiteX3221" fmla="*/ 2699510 w 6282474"/>
              <a:gd name="connsiteY3221" fmla="*/ 4845863 h 6208986"/>
              <a:gd name="connsiteX3222" fmla="*/ 2709263 w 6282474"/>
              <a:gd name="connsiteY3222" fmla="*/ 4833124 h 6208986"/>
              <a:gd name="connsiteX3223" fmla="*/ 2678755 w 6282474"/>
              <a:gd name="connsiteY3223" fmla="*/ 4854994 h 6208986"/>
              <a:gd name="connsiteX3224" fmla="*/ 2669364 w 6282474"/>
              <a:gd name="connsiteY3224" fmla="*/ 4881008 h 6208986"/>
              <a:gd name="connsiteX3225" fmla="*/ 2681349 w 6282474"/>
              <a:gd name="connsiteY3225" fmla="*/ 4864299 h 6208986"/>
              <a:gd name="connsiteX3226" fmla="*/ 2689747 w 6282474"/>
              <a:gd name="connsiteY3226" fmla="*/ 4858617 h 6208986"/>
              <a:gd name="connsiteX3227" fmla="*/ 2689252 w 6282474"/>
              <a:gd name="connsiteY3227" fmla="*/ 4868773 h 6208986"/>
              <a:gd name="connsiteX3228" fmla="*/ 2667999 w 6282474"/>
              <a:gd name="connsiteY3228" fmla="*/ 4888070 h 6208986"/>
              <a:gd name="connsiteX3229" fmla="*/ 2660095 w 6282474"/>
              <a:gd name="connsiteY3229" fmla="*/ 4883601 h 6208986"/>
              <a:gd name="connsiteX3230" fmla="*/ 2644533 w 6282474"/>
              <a:gd name="connsiteY3230" fmla="*/ 4911332 h 6208986"/>
              <a:gd name="connsiteX3231" fmla="*/ 2649725 w 6282474"/>
              <a:gd name="connsiteY3231" fmla="*/ 4929926 h 6208986"/>
              <a:gd name="connsiteX3232" fmla="*/ 2647509 w 6282474"/>
              <a:gd name="connsiteY3232" fmla="*/ 4933895 h 6208986"/>
              <a:gd name="connsiteX3233" fmla="*/ 2633419 w 6282474"/>
              <a:gd name="connsiteY3233" fmla="*/ 4931133 h 6208986"/>
              <a:gd name="connsiteX3234" fmla="*/ 2637746 w 6282474"/>
              <a:gd name="connsiteY3234" fmla="*/ 4946634 h 6208986"/>
              <a:gd name="connsiteX3235" fmla="*/ 2623549 w 6282474"/>
              <a:gd name="connsiteY3235" fmla="*/ 4967302 h 6208986"/>
              <a:gd name="connsiteX3236" fmla="*/ 2609837 w 6282474"/>
              <a:gd name="connsiteY3236" fmla="*/ 4977820 h 6208986"/>
              <a:gd name="connsiteX3237" fmla="*/ 2615636 w 6282474"/>
              <a:gd name="connsiteY3237" fmla="*/ 4962839 h 6208986"/>
              <a:gd name="connsiteX3238" fmla="*/ 2603651 w 6282474"/>
              <a:gd name="connsiteY3238" fmla="*/ 4979552 h 6208986"/>
              <a:gd name="connsiteX3239" fmla="*/ 2602779 w 6282474"/>
              <a:gd name="connsiteY3239" fmla="*/ 4976439 h 6208986"/>
              <a:gd name="connsiteX3240" fmla="*/ 2599666 w 6282474"/>
              <a:gd name="connsiteY3240" fmla="*/ 4972994 h 6208986"/>
              <a:gd name="connsiteX3241" fmla="*/ 2601118 w 6282474"/>
              <a:gd name="connsiteY3241" fmla="*/ 4968974 h 6208986"/>
              <a:gd name="connsiteX3242" fmla="*/ 2606372 w 6282474"/>
              <a:gd name="connsiteY3242" fmla="*/ 4965422 h 6208986"/>
              <a:gd name="connsiteX3243" fmla="*/ 2604634 w 6282474"/>
              <a:gd name="connsiteY3243" fmla="*/ 4959216 h 6208986"/>
              <a:gd name="connsiteX3244" fmla="*/ 2601118 w 6282474"/>
              <a:gd name="connsiteY3244" fmla="*/ 4968974 h 6208986"/>
              <a:gd name="connsiteX3245" fmla="*/ 2597959 w 6282474"/>
              <a:gd name="connsiteY3245" fmla="*/ 4971114 h 6208986"/>
              <a:gd name="connsiteX3246" fmla="*/ 2599666 w 6282474"/>
              <a:gd name="connsiteY3246" fmla="*/ 4972994 h 6208986"/>
              <a:gd name="connsiteX3247" fmla="*/ 2595243 w 6282474"/>
              <a:gd name="connsiteY3247" fmla="*/ 4985234 h 6208986"/>
              <a:gd name="connsiteX3248" fmla="*/ 2579191 w 6282474"/>
              <a:gd name="connsiteY3248" fmla="*/ 5023120 h 6208986"/>
              <a:gd name="connsiteX3249" fmla="*/ 2587971 w 6282474"/>
              <a:gd name="connsiteY3249" fmla="*/ 5030687 h 6208986"/>
              <a:gd name="connsiteX3250" fmla="*/ 2578213 w 6282474"/>
              <a:gd name="connsiteY3250" fmla="*/ 5043437 h 6208986"/>
              <a:gd name="connsiteX3251" fmla="*/ 2573021 w 6282474"/>
              <a:gd name="connsiteY3251" fmla="*/ 5024848 h 6208986"/>
              <a:gd name="connsiteX3252" fmla="*/ 2555609 w 6282474"/>
              <a:gd name="connsiteY3252" fmla="*/ 5069801 h 6208986"/>
              <a:gd name="connsiteX3253" fmla="*/ 2520153 w 6282474"/>
              <a:gd name="connsiteY3253" fmla="*/ 5109777 h 6208986"/>
              <a:gd name="connsiteX3254" fmla="*/ 2520638 w 6282474"/>
              <a:gd name="connsiteY3254" fmla="*/ 5099611 h 6208986"/>
              <a:gd name="connsiteX3255" fmla="*/ 2509157 w 6282474"/>
              <a:gd name="connsiteY3255" fmla="*/ 5106159 h 6208986"/>
              <a:gd name="connsiteX3256" fmla="*/ 2517060 w 6282474"/>
              <a:gd name="connsiteY3256" fmla="*/ 5110633 h 6208986"/>
              <a:gd name="connsiteX3257" fmla="*/ 2506319 w 6282474"/>
              <a:gd name="connsiteY3257" fmla="*/ 5143704 h 6208986"/>
              <a:gd name="connsiteX3258" fmla="*/ 2503231 w 6282474"/>
              <a:gd name="connsiteY3258" fmla="*/ 5144565 h 6208986"/>
              <a:gd name="connsiteX3259" fmla="*/ 2485447 w 6282474"/>
              <a:gd name="connsiteY3259" fmla="*/ 5176255 h 6208986"/>
              <a:gd name="connsiteX3260" fmla="*/ 2481003 w 6282474"/>
              <a:gd name="connsiteY3260" fmla="*/ 5176025 h 6208986"/>
              <a:gd name="connsiteX3261" fmla="*/ 2480616 w 6282474"/>
              <a:gd name="connsiteY3261" fmla="*/ 5170925 h 6208986"/>
              <a:gd name="connsiteX3262" fmla="*/ 2479246 w 6282474"/>
              <a:gd name="connsiteY3262" fmla="*/ 5175944 h 6208986"/>
              <a:gd name="connsiteX3263" fmla="*/ 2475306 w 6282474"/>
              <a:gd name="connsiteY3263" fmla="*/ 5175745 h 6208986"/>
              <a:gd name="connsiteX3264" fmla="*/ 2481121 w 6282474"/>
              <a:gd name="connsiteY3264" fmla="*/ 5160759 h 6208986"/>
              <a:gd name="connsiteX3265" fmla="*/ 2467770 w 6282474"/>
              <a:gd name="connsiteY3265" fmla="*/ 5184530 h 6208986"/>
              <a:gd name="connsiteX3266" fmla="*/ 2475679 w 6282474"/>
              <a:gd name="connsiteY3266" fmla="*/ 5189009 h 6208986"/>
              <a:gd name="connsiteX3267" fmla="*/ 2479246 w 6282474"/>
              <a:gd name="connsiteY3267" fmla="*/ 5175944 h 6208986"/>
              <a:gd name="connsiteX3268" fmla="*/ 2481003 w 6282474"/>
              <a:gd name="connsiteY3268" fmla="*/ 5176025 h 6208986"/>
              <a:gd name="connsiteX3269" fmla="*/ 2481859 w 6282474"/>
              <a:gd name="connsiteY3269" fmla="*/ 5187282 h 6208986"/>
              <a:gd name="connsiteX3270" fmla="*/ 2465431 w 6282474"/>
              <a:gd name="connsiteY3270" fmla="*/ 5211909 h 6208986"/>
              <a:gd name="connsiteX3271" fmla="*/ 2456916 w 6282474"/>
              <a:gd name="connsiteY3271" fmla="*/ 5241025 h 6208986"/>
              <a:gd name="connsiteX3272" fmla="*/ 2447652 w 6282474"/>
              <a:gd name="connsiteY3272" fmla="*/ 5243614 h 6208986"/>
              <a:gd name="connsiteX3273" fmla="*/ 2446292 w 6282474"/>
              <a:gd name="connsiteY3273" fmla="*/ 5250661 h 6208986"/>
              <a:gd name="connsiteX3274" fmla="*/ 2445798 w 6282474"/>
              <a:gd name="connsiteY3274" fmla="*/ 5260827 h 6208986"/>
              <a:gd name="connsiteX3275" fmla="*/ 2428375 w 6282474"/>
              <a:gd name="connsiteY3275" fmla="*/ 5305776 h 6208986"/>
              <a:gd name="connsiteX3276" fmla="*/ 2420472 w 6282474"/>
              <a:gd name="connsiteY3276" fmla="*/ 5301312 h 6208986"/>
              <a:gd name="connsiteX3277" fmla="*/ 2412936 w 6282474"/>
              <a:gd name="connsiteY3277" fmla="*/ 5310092 h 6208986"/>
              <a:gd name="connsiteX3278" fmla="*/ 2406271 w 6282474"/>
              <a:gd name="connsiteY3278" fmla="*/ 5321980 h 6208986"/>
              <a:gd name="connsiteX3279" fmla="*/ 2411091 w 6282474"/>
              <a:gd name="connsiteY3279" fmla="*/ 5327315 h 6208986"/>
              <a:gd name="connsiteX3280" fmla="*/ 2398250 w 6282474"/>
              <a:gd name="connsiteY3280" fmla="*/ 5340931 h 6208986"/>
              <a:gd name="connsiteX3281" fmla="*/ 2393424 w 6282474"/>
              <a:gd name="connsiteY3281" fmla="*/ 5335586 h 6208986"/>
              <a:gd name="connsiteX3282" fmla="*/ 2393797 w 6282474"/>
              <a:gd name="connsiteY3282" fmla="*/ 5348855 h 6208986"/>
              <a:gd name="connsiteX3283" fmla="*/ 2398250 w 6282474"/>
              <a:gd name="connsiteY3283" fmla="*/ 5340931 h 6208986"/>
              <a:gd name="connsiteX3284" fmla="*/ 2396395 w 6282474"/>
              <a:gd name="connsiteY3284" fmla="*/ 5358144 h 6208986"/>
              <a:gd name="connsiteX3285" fmla="*/ 2382683 w 6282474"/>
              <a:gd name="connsiteY3285" fmla="*/ 5368656 h 6208986"/>
              <a:gd name="connsiteX3286" fmla="*/ 2355503 w 6282474"/>
              <a:gd name="connsiteY3286" fmla="*/ 5426354 h 6208986"/>
              <a:gd name="connsiteX3287" fmla="*/ 2351065 w 6282474"/>
              <a:gd name="connsiteY3287" fmla="*/ 5434273 h 6208986"/>
              <a:gd name="connsiteX3288" fmla="*/ 2331920 w 6282474"/>
              <a:gd name="connsiteY3288" fmla="*/ 5473031 h 6208986"/>
              <a:gd name="connsiteX3289" fmla="*/ 2326982 w 6282474"/>
              <a:gd name="connsiteY3289" fmla="*/ 5491120 h 6208986"/>
              <a:gd name="connsiteX3290" fmla="*/ 2316358 w 6282474"/>
              <a:gd name="connsiteY3290" fmla="*/ 5500761 h 6208986"/>
              <a:gd name="connsiteX3291" fmla="*/ 2316847 w 6282474"/>
              <a:gd name="connsiteY3291" fmla="*/ 5490600 h 6208986"/>
              <a:gd name="connsiteX3292" fmla="*/ 2311048 w 6282474"/>
              <a:gd name="connsiteY3292" fmla="*/ 5505592 h 6208986"/>
              <a:gd name="connsiteX3293" fmla="*/ 2314997 w 6282474"/>
              <a:gd name="connsiteY3293" fmla="*/ 5507824 h 6208986"/>
              <a:gd name="connsiteX3294" fmla="*/ 2309566 w 6282474"/>
              <a:gd name="connsiteY3294" fmla="*/ 5536069 h 6208986"/>
              <a:gd name="connsiteX3295" fmla="*/ 2311538 w 6282474"/>
              <a:gd name="connsiteY3295" fmla="*/ 5495426 h 6208986"/>
              <a:gd name="connsiteX3296" fmla="*/ 2315237 w 6282474"/>
              <a:gd name="connsiteY3296" fmla="*/ 5460989 h 6208986"/>
              <a:gd name="connsiteX3297" fmla="*/ 2326728 w 6282474"/>
              <a:gd name="connsiteY3297" fmla="*/ 5454442 h 6208986"/>
              <a:gd name="connsiteX3298" fmla="*/ 2329326 w 6282474"/>
              <a:gd name="connsiteY3298" fmla="*/ 5463741 h 6208986"/>
              <a:gd name="connsiteX3299" fmla="*/ 2337958 w 6282474"/>
              <a:gd name="connsiteY3299" fmla="*/ 5411215 h 6208986"/>
              <a:gd name="connsiteX3300" fmla="*/ 2351176 w 6282474"/>
              <a:gd name="connsiteY3300" fmla="*/ 5410864 h 6208986"/>
              <a:gd name="connsiteX3301" fmla="*/ 2351248 w 6282474"/>
              <a:gd name="connsiteY3301" fmla="*/ 5409620 h 6208986"/>
              <a:gd name="connsiteX3302" fmla="*/ 2353770 w 6282474"/>
              <a:gd name="connsiteY3302" fmla="*/ 5420158 h 6208986"/>
              <a:gd name="connsiteX3303" fmla="*/ 2371564 w 6282474"/>
              <a:gd name="connsiteY3303" fmla="*/ 5388463 h 6208986"/>
              <a:gd name="connsiteX3304" fmla="*/ 2368965 w 6282474"/>
              <a:gd name="connsiteY3304" fmla="*/ 5379164 h 6208986"/>
              <a:gd name="connsiteX3305" fmla="*/ 2360563 w 6282474"/>
              <a:gd name="connsiteY3305" fmla="*/ 5384860 h 6208986"/>
              <a:gd name="connsiteX3306" fmla="*/ 2360191 w 6282474"/>
              <a:gd name="connsiteY3306" fmla="*/ 5371596 h 6208986"/>
              <a:gd name="connsiteX3307" fmla="*/ 2370932 w 6282474"/>
              <a:gd name="connsiteY3307" fmla="*/ 5338531 h 6208986"/>
              <a:gd name="connsiteX3308" fmla="*/ 2371314 w 6282474"/>
              <a:gd name="connsiteY3308" fmla="*/ 5351790 h 6208986"/>
              <a:gd name="connsiteX3309" fmla="*/ 2384268 w 6282474"/>
              <a:gd name="connsiteY3309" fmla="*/ 5314760 h 6208986"/>
              <a:gd name="connsiteX3310" fmla="*/ 2393537 w 6282474"/>
              <a:gd name="connsiteY3310" fmla="*/ 5312166 h 6208986"/>
              <a:gd name="connsiteX3311" fmla="*/ 2394525 w 6282474"/>
              <a:gd name="connsiteY3311" fmla="*/ 5291850 h 6208986"/>
              <a:gd name="connsiteX3312" fmla="*/ 2405899 w 6282474"/>
              <a:gd name="connsiteY3312" fmla="*/ 5308726 h 6208986"/>
              <a:gd name="connsiteX3313" fmla="*/ 2409471 w 6282474"/>
              <a:gd name="connsiteY3313" fmla="*/ 5297694 h 6208986"/>
              <a:gd name="connsiteX3314" fmla="*/ 2411320 w 6282474"/>
              <a:gd name="connsiteY3314" fmla="*/ 5280476 h 6208986"/>
              <a:gd name="connsiteX3315" fmla="*/ 2408732 w 6282474"/>
              <a:gd name="connsiteY3315" fmla="*/ 5271187 h 6208986"/>
              <a:gd name="connsiteX3316" fmla="*/ 2404772 w 6282474"/>
              <a:gd name="connsiteY3316" fmla="*/ 5268945 h 6208986"/>
              <a:gd name="connsiteX3317" fmla="*/ 2415769 w 6282474"/>
              <a:gd name="connsiteY3317" fmla="*/ 5272557 h 6208986"/>
              <a:gd name="connsiteX3318" fmla="*/ 2420335 w 6282474"/>
              <a:gd name="connsiteY3318" fmla="*/ 5241214 h 6208986"/>
              <a:gd name="connsiteX3319" fmla="*/ 2426027 w 6282474"/>
              <a:gd name="connsiteY3319" fmla="*/ 5249647 h 6208986"/>
              <a:gd name="connsiteX3320" fmla="*/ 2426638 w 6282474"/>
              <a:gd name="connsiteY3320" fmla="*/ 5216067 h 6208986"/>
              <a:gd name="connsiteX3321" fmla="*/ 2436763 w 6282474"/>
              <a:gd name="connsiteY3321" fmla="*/ 5216587 h 6208986"/>
              <a:gd name="connsiteX3322" fmla="*/ 2436651 w 6282474"/>
              <a:gd name="connsiteY3322" fmla="*/ 5239991 h 6208986"/>
              <a:gd name="connsiteX3323" fmla="*/ 2441701 w 6282474"/>
              <a:gd name="connsiteY3323" fmla="*/ 5198497 h 6208986"/>
              <a:gd name="connsiteX3324" fmla="*/ 2448748 w 6282474"/>
              <a:gd name="connsiteY3324" fmla="*/ 5199868 h 6208986"/>
              <a:gd name="connsiteX3325" fmla="*/ 2447510 w 6282474"/>
              <a:gd name="connsiteY3325" fmla="*/ 5183511 h 6208986"/>
              <a:gd name="connsiteX3326" fmla="*/ 2436880 w 6282474"/>
              <a:gd name="connsiteY3326" fmla="*/ 5193152 h 6208986"/>
              <a:gd name="connsiteX3327" fmla="*/ 2447138 w 6282474"/>
              <a:gd name="connsiteY3327" fmla="*/ 5170257 h 6208986"/>
              <a:gd name="connsiteX3328" fmla="*/ 2429354 w 6282474"/>
              <a:gd name="connsiteY3328" fmla="*/ 5201947 h 6208986"/>
              <a:gd name="connsiteX3329" fmla="*/ 2414658 w 6282474"/>
              <a:gd name="connsiteY3329" fmla="*/ 5232776 h 6208986"/>
              <a:gd name="connsiteX3330" fmla="*/ 2428493 w 6282474"/>
              <a:gd name="connsiteY3330" fmla="*/ 5198849 h 6208986"/>
              <a:gd name="connsiteX3331" fmla="*/ 2437003 w 6282474"/>
              <a:gd name="connsiteY3331" fmla="*/ 5169748 h 6208986"/>
              <a:gd name="connsiteX3332" fmla="*/ 2441940 w 6282474"/>
              <a:gd name="connsiteY3332" fmla="*/ 5151663 h 6208986"/>
              <a:gd name="connsiteX3333" fmla="*/ 2447632 w 6282474"/>
              <a:gd name="connsiteY3333" fmla="*/ 5160101 h 6208986"/>
              <a:gd name="connsiteX3334" fmla="*/ 2465416 w 6282474"/>
              <a:gd name="connsiteY3334" fmla="*/ 5128401 h 6208986"/>
              <a:gd name="connsiteX3335" fmla="*/ 2470231 w 6282474"/>
              <a:gd name="connsiteY3335" fmla="*/ 5133747 h 6208986"/>
              <a:gd name="connsiteX3336" fmla="*/ 2476051 w 6282474"/>
              <a:gd name="connsiteY3336" fmla="*/ 5118755 h 6208986"/>
              <a:gd name="connsiteX3337" fmla="*/ 2465416 w 6282474"/>
              <a:gd name="connsiteY3337" fmla="*/ 5128401 h 6208986"/>
              <a:gd name="connsiteX3338" fmla="*/ 2465166 w 6282474"/>
              <a:gd name="connsiteY3338" fmla="*/ 5091718 h 6208986"/>
              <a:gd name="connsiteX3339" fmla="*/ 2479368 w 6282474"/>
              <a:gd name="connsiteY3339" fmla="*/ 5071050 h 6208986"/>
              <a:gd name="connsiteX3340" fmla="*/ 2504306 w 6282474"/>
              <a:gd name="connsiteY3340" fmla="*/ 5017316 h 6208986"/>
              <a:gd name="connsiteX3341" fmla="*/ 2506910 w 6282474"/>
              <a:gd name="connsiteY3341" fmla="*/ 5026611 h 6208986"/>
              <a:gd name="connsiteX3342" fmla="*/ 2511353 w 6282474"/>
              <a:gd name="connsiteY3342" fmla="*/ 5018682 h 6208986"/>
              <a:gd name="connsiteX3343" fmla="*/ 2513198 w 6282474"/>
              <a:gd name="connsiteY3343" fmla="*/ 5001469 h 6208986"/>
              <a:gd name="connsiteX3344" fmla="*/ 2518024 w 6282474"/>
              <a:gd name="connsiteY3344" fmla="*/ 5006804 h 6208986"/>
              <a:gd name="connsiteX3345" fmla="*/ 2515424 w 6282474"/>
              <a:gd name="connsiteY3345" fmla="*/ 4997504 h 6208986"/>
              <a:gd name="connsiteX3346" fmla="*/ 2522467 w 6282474"/>
              <a:gd name="connsiteY3346" fmla="*/ 4998875 h 6208986"/>
              <a:gd name="connsiteX3347" fmla="*/ 2519878 w 6282474"/>
              <a:gd name="connsiteY3347" fmla="*/ 4989586 h 6208986"/>
              <a:gd name="connsiteX3348" fmla="*/ 2536801 w 6282474"/>
              <a:gd name="connsiteY3348" fmla="*/ 4954787 h 6208986"/>
              <a:gd name="connsiteX3349" fmla="*/ 2544709 w 6282474"/>
              <a:gd name="connsiteY3349" fmla="*/ 4959256 h 6208986"/>
              <a:gd name="connsiteX3350" fmla="*/ 2571380 w 6282474"/>
              <a:gd name="connsiteY3350" fmla="*/ 4911729 h 6208986"/>
              <a:gd name="connsiteX3351" fmla="*/ 2572246 w 6282474"/>
              <a:gd name="connsiteY3351" fmla="*/ 4914817 h 6208986"/>
              <a:gd name="connsiteX3352" fmla="*/ 2578310 w 6282474"/>
              <a:gd name="connsiteY3352" fmla="*/ 4936520 h 6208986"/>
              <a:gd name="connsiteX3353" fmla="*/ 2583248 w 6282474"/>
              <a:gd name="connsiteY3353" fmla="*/ 4918435 h 6208986"/>
              <a:gd name="connsiteX3354" fmla="*/ 2574473 w 6282474"/>
              <a:gd name="connsiteY3354" fmla="*/ 4910858 h 6208986"/>
              <a:gd name="connsiteX3355" fmla="*/ 2585464 w 6282474"/>
              <a:gd name="connsiteY3355" fmla="*/ 4914460 h 6208986"/>
              <a:gd name="connsiteX3356" fmla="*/ 2596094 w 6282474"/>
              <a:gd name="connsiteY3356" fmla="*/ 4904820 h 6208986"/>
              <a:gd name="connsiteX3357" fmla="*/ 2608313 w 6282474"/>
              <a:gd name="connsiteY3357" fmla="*/ 4841261 h 6208986"/>
              <a:gd name="connsiteX3358" fmla="*/ 2614000 w 6282474"/>
              <a:gd name="connsiteY3358" fmla="*/ 4849705 h 6208986"/>
              <a:gd name="connsiteX3359" fmla="*/ 2615850 w 6282474"/>
              <a:gd name="connsiteY3359" fmla="*/ 4832482 h 6208986"/>
              <a:gd name="connsiteX3360" fmla="*/ 2620787 w 6282474"/>
              <a:gd name="connsiteY3360" fmla="*/ 4814402 h 6208986"/>
              <a:gd name="connsiteX3361" fmla="*/ 2628207 w 6282474"/>
              <a:gd name="connsiteY3361" fmla="*/ 4829032 h 6208986"/>
              <a:gd name="connsiteX3362" fmla="*/ 2632650 w 6282474"/>
              <a:gd name="connsiteY3362" fmla="*/ 4821113 h 6208986"/>
              <a:gd name="connsiteX3363" fmla="*/ 2626102 w 6282474"/>
              <a:gd name="connsiteY3363" fmla="*/ 4809577 h 6208986"/>
              <a:gd name="connsiteX3364" fmla="*/ 2629679 w 6282474"/>
              <a:gd name="connsiteY3364" fmla="*/ 4798555 h 6208986"/>
              <a:gd name="connsiteX3365" fmla="*/ 2689100 w 6282474"/>
              <a:gd name="connsiteY3365" fmla="*/ 4725167 h 6208986"/>
              <a:gd name="connsiteX3366" fmla="*/ 2689222 w 6282474"/>
              <a:gd name="connsiteY3366" fmla="*/ 4701743 h 6208986"/>
              <a:gd name="connsiteX3367" fmla="*/ 2700330 w 6282474"/>
              <a:gd name="connsiteY3367" fmla="*/ 4681941 h 6208986"/>
              <a:gd name="connsiteX3368" fmla="*/ 2713676 w 6282474"/>
              <a:gd name="connsiteY3368" fmla="*/ 4658165 h 6208986"/>
              <a:gd name="connsiteX3369" fmla="*/ 2719363 w 6282474"/>
              <a:gd name="connsiteY3369" fmla="*/ 4666603 h 6208986"/>
              <a:gd name="connsiteX3370" fmla="*/ 2729982 w 6282474"/>
              <a:gd name="connsiteY3370" fmla="*/ 4656952 h 6208986"/>
              <a:gd name="connsiteX3371" fmla="*/ 2735791 w 6282474"/>
              <a:gd name="connsiteY3371" fmla="*/ 4641976 h 6208986"/>
              <a:gd name="connsiteX3372" fmla="*/ 2740607 w 6282474"/>
              <a:gd name="connsiteY3372" fmla="*/ 4647301 h 6208986"/>
              <a:gd name="connsiteX3373" fmla="*/ 2791364 w 6282474"/>
              <a:gd name="connsiteY3373" fmla="*/ 4542931 h 6208986"/>
              <a:gd name="connsiteX3374" fmla="*/ 2774518 w 6282474"/>
              <a:gd name="connsiteY3374" fmla="*/ 4564945 h 6208986"/>
              <a:gd name="connsiteX3375" fmla="*/ 2774085 w 6282474"/>
              <a:gd name="connsiteY3375" fmla="*/ 4564461 h 6208986"/>
              <a:gd name="connsiteX3376" fmla="*/ 2773484 w 6282474"/>
              <a:gd name="connsiteY3376" fmla="*/ 4566300 h 6208986"/>
              <a:gd name="connsiteX3377" fmla="*/ 2771858 w 6282474"/>
              <a:gd name="connsiteY3377" fmla="*/ 4568420 h 6208986"/>
              <a:gd name="connsiteX3378" fmla="*/ 2773101 w 6282474"/>
              <a:gd name="connsiteY3378" fmla="*/ 4567467 h 6208986"/>
              <a:gd name="connsiteX3379" fmla="*/ 2770498 w 6282474"/>
              <a:gd name="connsiteY3379" fmla="*/ 4575477 h 6208986"/>
              <a:gd name="connsiteX3380" fmla="*/ 2757759 w 6282474"/>
              <a:gd name="connsiteY3380" fmla="*/ 4565678 h 6208986"/>
              <a:gd name="connsiteX3381" fmla="*/ 2779507 w 6282474"/>
              <a:gd name="connsiteY3381" fmla="*/ 4536210 h 6208986"/>
              <a:gd name="connsiteX3382" fmla="*/ 2789265 w 6282474"/>
              <a:gd name="connsiteY3382" fmla="*/ 4523466 h 6208986"/>
              <a:gd name="connsiteX3383" fmla="*/ 2791864 w 6282474"/>
              <a:gd name="connsiteY3383" fmla="*/ 4532771 h 6208986"/>
              <a:gd name="connsiteX3384" fmla="*/ 2796506 w 6282474"/>
              <a:gd name="connsiteY3384" fmla="*/ 4520781 h 6208986"/>
              <a:gd name="connsiteX3385" fmla="*/ 2804216 w 6282474"/>
              <a:gd name="connsiteY3385" fmla="*/ 4529316 h 6208986"/>
              <a:gd name="connsiteX3386" fmla="*/ 2794462 w 6282474"/>
              <a:gd name="connsiteY3386" fmla="*/ 4542065 h 6208986"/>
              <a:gd name="connsiteX3387" fmla="*/ 2809408 w 6282474"/>
              <a:gd name="connsiteY3387" fmla="*/ 4547910 h 6208986"/>
              <a:gd name="connsiteX3388" fmla="*/ 2812995 w 6282474"/>
              <a:gd name="connsiteY3388" fmla="*/ 4536883 h 6208986"/>
              <a:gd name="connsiteX3389" fmla="*/ 2817673 w 6282474"/>
              <a:gd name="connsiteY3389" fmla="*/ 4482130 h 6208986"/>
              <a:gd name="connsiteX3390" fmla="*/ 2826942 w 6282474"/>
              <a:gd name="connsiteY3390" fmla="*/ 4479531 h 6208986"/>
              <a:gd name="connsiteX3391" fmla="*/ 2842504 w 6282474"/>
              <a:gd name="connsiteY3391" fmla="*/ 4451801 h 6208986"/>
              <a:gd name="connsiteX3392" fmla="*/ 2845113 w 6282474"/>
              <a:gd name="connsiteY3392" fmla="*/ 4461100 h 6208986"/>
              <a:gd name="connsiteX3393" fmla="*/ 2849174 w 6282474"/>
              <a:gd name="connsiteY3393" fmla="*/ 4439918 h 6208986"/>
              <a:gd name="connsiteX3394" fmla="*/ 2856711 w 6282474"/>
              <a:gd name="connsiteY3394" fmla="*/ 4431138 h 6208986"/>
              <a:gd name="connsiteX3395" fmla="*/ 2869068 w 6282474"/>
              <a:gd name="connsiteY3395" fmla="*/ 4427683 h 6208986"/>
              <a:gd name="connsiteX3396" fmla="*/ 2872645 w 6282474"/>
              <a:gd name="connsiteY3396" fmla="*/ 4416651 h 6208986"/>
              <a:gd name="connsiteX3397" fmla="*/ 2863376 w 6282474"/>
              <a:gd name="connsiteY3397" fmla="*/ 4419250 h 6208986"/>
              <a:gd name="connsiteX3398" fmla="*/ 2869190 w 6282474"/>
              <a:gd name="connsiteY3398" fmla="*/ 4404263 h 6208986"/>
              <a:gd name="connsiteX3399" fmla="*/ 2879315 w 6282474"/>
              <a:gd name="connsiteY3399" fmla="*/ 4404778 h 6208986"/>
              <a:gd name="connsiteX3400" fmla="*/ 2885980 w 6282474"/>
              <a:gd name="connsiteY3400" fmla="*/ 4392895 h 6208986"/>
              <a:gd name="connsiteX3401" fmla="*/ 2877211 w 6282474"/>
              <a:gd name="connsiteY3401" fmla="*/ 4385323 h 6208986"/>
              <a:gd name="connsiteX3402" fmla="*/ 2866097 w 6282474"/>
              <a:gd name="connsiteY3402" fmla="*/ 4405135 h 6208986"/>
              <a:gd name="connsiteX3403" fmla="*/ 2860410 w 6282474"/>
              <a:gd name="connsiteY3403" fmla="*/ 4396696 h 6208986"/>
              <a:gd name="connsiteX3404" fmla="*/ 2868981 w 6282474"/>
              <a:gd name="connsiteY3404" fmla="*/ 4381425 h 6208986"/>
              <a:gd name="connsiteX3405" fmla="*/ 2883876 w 6282474"/>
              <a:gd name="connsiteY3405" fmla="*/ 4373435 h 6208986"/>
              <a:gd name="connsiteX3406" fmla="*/ 2905130 w 6282474"/>
              <a:gd name="connsiteY3406" fmla="*/ 4354132 h 6208986"/>
              <a:gd name="connsiteX3407" fmla="*/ 2911683 w 6282474"/>
              <a:gd name="connsiteY3407" fmla="*/ 4365669 h 6208986"/>
              <a:gd name="connsiteX3408" fmla="*/ 2925894 w 6282474"/>
              <a:gd name="connsiteY3408" fmla="*/ 4344991 h 6208986"/>
              <a:gd name="connsiteX3409" fmla="*/ 2925512 w 6282474"/>
              <a:gd name="connsiteY3409" fmla="*/ 4331742 h 6208986"/>
              <a:gd name="connsiteX3410" fmla="*/ 2931199 w 6282474"/>
              <a:gd name="connsiteY3410" fmla="*/ 4340175 h 6208986"/>
              <a:gd name="connsiteX3411" fmla="*/ 2937869 w 6282474"/>
              <a:gd name="connsiteY3411" fmla="*/ 4328287 h 6208986"/>
              <a:gd name="connsiteX3412" fmla="*/ 2929095 w 6282474"/>
              <a:gd name="connsiteY3412" fmla="*/ 4320715 h 6208986"/>
              <a:gd name="connsiteX3413" fmla="*/ 2920692 w 6282474"/>
              <a:gd name="connsiteY3413" fmla="*/ 4326407 h 6208986"/>
              <a:gd name="connsiteX3414" fmla="*/ 2930450 w 6282474"/>
              <a:gd name="connsiteY3414" fmla="*/ 4313653 h 6208986"/>
              <a:gd name="connsiteX3415" fmla="*/ 2921181 w 6282474"/>
              <a:gd name="connsiteY3415" fmla="*/ 4316241 h 6208986"/>
              <a:gd name="connsiteX3416" fmla="*/ 2922542 w 6282474"/>
              <a:gd name="connsiteY3416" fmla="*/ 4309189 h 6208986"/>
              <a:gd name="connsiteX3417" fmla="*/ 2935770 w 6282474"/>
              <a:gd name="connsiteY3417" fmla="*/ 4308832 h 6208986"/>
              <a:gd name="connsiteX3418" fmla="*/ 2942435 w 6282474"/>
              <a:gd name="connsiteY3418" fmla="*/ 4296944 h 6208986"/>
              <a:gd name="connsiteX3419" fmla="*/ 2960973 w 6282474"/>
              <a:gd name="connsiteY3419" fmla="*/ 4291772 h 6208986"/>
              <a:gd name="connsiteX3420" fmla="*/ 2954420 w 6282474"/>
              <a:gd name="connsiteY3420" fmla="*/ 4280240 h 6208986"/>
              <a:gd name="connsiteX3421" fmla="*/ 2966288 w 6282474"/>
              <a:gd name="connsiteY3421" fmla="*/ 4286936 h 6208986"/>
              <a:gd name="connsiteX3422" fmla="*/ 2978268 w 6282474"/>
              <a:gd name="connsiteY3422" fmla="*/ 4270243 h 6208986"/>
              <a:gd name="connsiteX3423" fmla="*/ 2988520 w 6282474"/>
              <a:gd name="connsiteY3423" fmla="*/ 4247323 h 6208986"/>
              <a:gd name="connsiteX3424" fmla="*/ 2998268 w 6282474"/>
              <a:gd name="connsiteY3424" fmla="*/ 4234583 h 6208986"/>
              <a:gd name="connsiteX3425" fmla="*/ 3013723 w 6282474"/>
              <a:gd name="connsiteY3425" fmla="*/ 4230272 h 6208986"/>
              <a:gd name="connsiteX3426" fmla="*/ 3012969 w 6282474"/>
              <a:gd name="connsiteY3426" fmla="*/ 4203755 h 6208986"/>
              <a:gd name="connsiteX3427" fmla="*/ 3025326 w 6282474"/>
              <a:gd name="connsiteY3427" fmla="*/ 4200290 h 6208986"/>
              <a:gd name="connsiteX3428" fmla="*/ 3024842 w 6282474"/>
              <a:gd name="connsiteY3428" fmla="*/ 4210455 h 6208986"/>
              <a:gd name="connsiteX3429" fmla="*/ 3040394 w 6282474"/>
              <a:gd name="connsiteY3429" fmla="*/ 4182720 h 6208986"/>
              <a:gd name="connsiteX3430" fmla="*/ 3029780 w 6282474"/>
              <a:gd name="connsiteY3430" fmla="*/ 4192371 h 6208986"/>
              <a:gd name="connsiteX3431" fmla="*/ 3046208 w 6282474"/>
              <a:gd name="connsiteY3431" fmla="*/ 4167744 h 6208986"/>
              <a:gd name="connsiteX3432" fmla="*/ 3057321 w 6282474"/>
              <a:gd name="connsiteY3432" fmla="*/ 4147932 h 6208986"/>
              <a:gd name="connsiteX3433" fmla="*/ 3087467 w 6282474"/>
              <a:gd name="connsiteY3433" fmla="*/ 4112782 h 6208986"/>
              <a:gd name="connsiteX3434" fmla="*/ 3099814 w 6282474"/>
              <a:gd name="connsiteY3434" fmla="*/ 4109337 h 6208986"/>
              <a:gd name="connsiteX3435" fmla="*/ 3089684 w 6282474"/>
              <a:gd name="connsiteY3435" fmla="*/ 4108823 h 6208986"/>
              <a:gd name="connsiteX3436" fmla="*/ 3092400 w 6282474"/>
              <a:gd name="connsiteY3436" fmla="*/ 4094708 h 6208986"/>
              <a:gd name="connsiteX3437" fmla="*/ 3110556 w 6282474"/>
              <a:gd name="connsiteY3437" fmla="*/ 4076261 h 6208986"/>
              <a:gd name="connsiteX3438" fmla="*/ 3110072 w 6282474"/>
              <a:gd name="connsiteY3438" fmla="*/ 4086427 h 6208986"/>
              <a:gd name="connsiteX3439" fmla="*/ 3122052 w 6282474"/>
              <a:gd name="connsiteY3439" fmla="*/ 4069719 h 6208986"/>
              <a:gd name="connsiteX3440" fmla="*/ 3124762 w 6282474"/>
              <a:gd name="connsiteY3440" fmla="*/ 4055593 h 6208986"/>
              <a:gd name="connsiteX3441" fmla="*/ 3132676 w 6282474"/>
              <a:gd name="connsiteY3441" fmla="*/ 4060072 h 6208986"/>
              <a:gd name="connsiteX3442" fmla="*/ 3137114 w 6282474"/>
              <a:gd name="connsiteY3442" fmla="*/ 4052139 h 6208986"/>
              <a:gd name="connsiteX3443" fmla="*/ 3137002 w 6282474"/>
              <a:gd name="connsiteY3443" fmla="*/ 4075568 h 6208986"/>
              <a:gd name="connsiteX3444" fmla="*/ 3151693 w 6282474"/>
              <a:gd name="connsiteY3444" fmla="*/ 4044735 h 6208986"/>
              <a:gd name="connsiteX3445" fmla="*/ 3161833 w 6282474"/>
              <a:gd name="connsiteY3445" fmla="*/ 4045234 h 6208986"/>
              <a:gd name="connsiteX3446" fmla="*/ 3166771 w 6282474"/>
              <a:gd name="connsiteY3446" fmla="*/ 4027155 h 6208986"/>
              <a:gd name="connsiteX3447" fmla="*/ 3156157 w 6282474"/>
              <a:gd name="connsiteY3447" fmla="*/ 4036811 h 6208986"/>
              <a:gd name="connsiteX3448" fmla="*/ 3166883 w 6282474"/>
              <a:gd name="connsiteY3448" fmla="*/ 4003745 h 6208986"/>
              <a:gd name="connsiteX3449" fmla="*/ 3177885 w 6282474"/>
              <a:gd name="connsiteY3449" fmla="*/ 4007343 h 6208986"/>
              <a:gd name="connsiteX3450" fmla="*/ 3172947 w 6282474"/>
              <a:gd name="connsiteY3450" fmla="*/ 4025427 h 6208986"/>
              <a:gd name="connsiteX3451" fmla="*/ 3186287 w 6282474"/>
              <a:gd name="connsiteY3451" fmla="*/ 4001661 h 6208986"/>
              <a:gd name="connsiteX3452" fmla="*/ 3176152 w 6282474"/>
              <a:gd name="connsiteY3452" fmla="*/ 4001151 h 6208986"/>
              <a:gd name="connsiteX3453" fmla="*/ 3184183 w 6282474"/>
              <a:gd name="connsiteY3453" fmla="*/ 3982206 h 6208986"/>
              <a:gd name="connsiteX3454" fmla="*/ 3194313 w 6282474"/>
              <a:gd name="connsiteY3454" fmla="*/ 3982721 h 6208986"/>
              <a:gd name="connsiteX3455" fmla="*/ 3220999 w 6282474"/>
              <a:gd name="connsiteY3455" fmla="*/ 3935178 h 6208986"/>
              <a:gd name="connsiteX3456" fmla="*/ 3226681 w 6282474"/>
              <a:gd name="connsiteY3456" fmla="*/ 3943606 h 6208986"/>
              <a:gd name="connsiteX3457" fmla="*/ 3232484 w 6282474"/>
              <a:gd name="connsiteY3457" fmla="*/ 3928625 h 6208986"/>
              <a:gd name="connsiteX3458" fmla="*/ 3236439 w 6282474"/>
              <a:gd name="connsiteY3458" fmla="*/ 3930867 h 6208986"/>
              <a:gd name="connsiteX3459" fmla="*/ 3239160 w 6282474"/>
              <a:gd name="connsiteY3459" fmla="*/ 3916742 h 6208986"/>
              <a:gd name="connsiteX3460" fmla="*/ 3248419 w 6282474"/>
              <a:gd name="connsiteY3460" fmla="*/ 3914153 h 6208986"/>
              <a:gd name="connsiteX3461" fmla="*/ 3253463 w 6282474"/>
              <a:gd name="connsiteY3461" fmla="*/ 3924095 h 6208986"/>
              <a:gd name="connsiteX3462" fmla="*/ 3246080 w 6282474"/>
              <a:gd name="connsiteY3462" fmla="*/ 3941527 h 6208986"/>
              <a:gd name="connsiteX3463" fmla="*/ 3255838 w 6282474"/>
              <a:gd name="connsiteY3463" fmla="*/ 3928788 h 6208986"/>
              <a:gd name="connsiteX3464" fmla="*/ 3253463 w 6282474"/>
              <a:gd name="connsiteY3464" fmla="*/ 3924095 h 6208986"/>
              <a:gd name="connsiteX3465" fmla="*/ 3254105 w 6282474"/>
              <a:gd name="connsiteY3465" fmla="*/ 3922582 h 6208986"/>
              <a:gd name="connsiteX3466" fmla="*/ 3262131 w 6282474"/>
              <a:gd name="connsiteY3466" fmla="*/ 3903636 h 6208986"/>
              <a:gd name="connsiteX3467" fmla="*/ 3254600 w 6282474"/>
              <a:gd name="connsiteY3467" fmla="*/ 3912431 h 6208986"/>
              <a:gd name="connsiteX3468" fmla="*/ 3248419 w 6282474"/>
              <a:gd name="connsiteY3468" fmla="*/ 3914153 h 6208986"/>
              <a:gd name="connsiteX3469" fmla="*/ 3283008 w 6282474"/>
              <a:gd name="connsiteY3469" fmla="*/ 3871085 h 6208986"/>
              <a:gd name="connsiteX3470" fmla="*/ 3291533 w 6282474"/>
              <a:gd name="connsiteY3470" fmla="*/ 3841968 h 6208986"/>
              <a:gd name="connsiteX3471" fmla="*/ 3288211 w 6282474"/>
              <a:gd name="connsiteY3471" fmla="*/ 3844985 h 6208986"/>
              <a:gd name="connsiteX3472" fmla="*/ 3290814 w 6282474"/>
              <a:gd name="connsiteY3472" fmla="*/ 3839390 h 6208986"/>
              <a:gd name="connsiteX3473" fmla="*/ 3292888 w 6282474"/>
              <a:gd name="connsiteY3473" fmla="*/ 3834921 h 6208986"/>
              <a:gd name="connsiteX3474" fmla="*/ 3290667 w 6282474"/>
              <a:gd name="connsiteY3474" fmla="*/ 3838880 h 6208986"/>
              <a:gd name="connsiteX3475" fmla="*/ 3286213 w 6282474"/>
              <a:gd name="connsiteY3475" fmla="*/ 3846799 h 6208986"/>
              <a:gd name="connsiteX3476" fmla="*/ 3288211 w 6282474"/>
              <a:gd name="connsiteY3476" fmla="*/ 3844985 h 6208986"/>
              <a:gd name="connsiteX3477" fmla="*/ 3280409 w 6282474"/>
              <a:gd name="connsiteY3477" fmla="*/ 3861791 h 6208986"/>
              <a:gd name="connsiteX3478" fmla="*/ 3262248 w 6282474"/>
              <a:gd name="connsiteY3478" fmla="*/ 3880227 h 6208986"/>
              <a:gd name="connsiteX3479" fmla="*/ 3268923 w 6282474"/>
              <a:gd name="connsiteY3479" fmla="*/ 3868333 h 6208986"/>
              <a:gd name="connsiteX3480" fmla="*/ 3261010 w 6282474"/>
              <a:gd name="connsiteY3480" fmla="*/ 3863870 h 6208986"/>
              <a:gd name="connsiteX3481" fmla="*/ 3269897 w 6282474"/>
              <a:gd name="connsiteY3481" fmla="*/ 3848022 h 6208986"/>
              <a:gd name="connsiteX3482" fmla="*/ 3274223 w 6282474"/>
              <a:gd name="connsiteY3482" fmla="*/ 3863513 h 6208986"/>
              <a:gd name="connsiteX3483" fmla="*/ 3273484 w 6282474"/>
              <a:gd name="connsiteY3483" fmla="*/ 3836995 h 6208986"/>
              <a:gd name="connsiteX3484" fmla="*/ 3270396 w 6282474"/>
              <a:gd name="connsiteY3484" fmla="*/ 3837866 h 6208986"/>
              <a:gd name="connsiteX3485" fmla="*/ 3256189 w 6282474"/>
              <a:gd name="connsiteY3485" fmla="*/ 3858534 h 6208986"/>
              <a:gd name="connsiteX3486" fmla="*/ 3246926 w 6282474"/>
              <a:gd name="connsiteY3486" fmla="*/ 3861118 h 6208986"/>
              <a:gd name="connsiteX3487" fmla="*/ 3198125 w 6282474"/>
              <a:gd name="connsiteY3487" fmla="*/ 3924864 h 6208986"/>
              <a:gd name="connsiteX3488" fmla="*/ 3205167 w 6282474"/>
              <a:gd name="connsiteY3488" fmla="*/ 3926230 h 6208986"/>
              <a:gd name="connsiteX3489" fmla="*/ 3223827 w 6282474"/>
              <a:gd name="connsiteY3489" fmla="*/ 3897638 h 6208986"/>
              <a:gd name="connsiteX3490" fmla="*/ 3226431 w 6282474"/>
              <a:gd name="connsiteY3490" fmla="*/ 3906933 h 6208986"/>
              <a:gd name="connsiteX3491" fmla="*/ 3213941 w 6282474"/>
              <a:gd name="connsiteY3491" fmla="*/ 3933797 h 6208986"/>
              <a:gd name="connsiteX3492" fmla="*/ 3201095 w 6282474"/>
              <a:gd name="connsiteY3492" fmla="*/ 3947413 h 6208986"/>
              <a:gd name="connsiteX3493" fmla="*/ 3195414 w 6282474"/>
              <a:gd name="connsiteY3493" fmla="*/ 3938985 h 6208986"/>
              <a:gd name="connsiteX3494" fmla="*/ 3192326 w 6282474"/>
              <a:gd name="connsiteY3494" fmla="*/ 3939841 h 6208986"/>
              <a:gd name="connsiteX3495" fmla="*/ 3198991 w 6282474"/>
              <a:gd name="connsiteY3495" fmla="*/ 3927958 h 6208986"/>
              <a:gd name="connsiteX3496" fmla="*/ 3180346 w 6282474"/>
              <a:gd name="connsiteY3496" fmla="*/ 3956549 h 6208986"/>
              <a:gd name="connsiteX3497" fmla="*/ 3178119 w 6282474"/>
              <a:gd name="connsiteY3497" fmla="*/ 3960503 h 6208986"/>
              <a:gd name="connsiteX3498" fmla="*/ 3171948 w 6282474"/>
              <a:gd name="connsiteY3498" fmla="*/ 3962236 h 6208986"/>
              <a:gd name="connsiteX3499" fmla="*/ 3162185 w 6282474"/>
              <a:gd name="connsiteY3499" fmla="*/ 3974990 h 6208986"/>
              <a:gd name="connsiteX3500" fmla="*/ 3149344 w 6282474"/>
              <a:gd name="connsiteY3500" fmla="*/ 3988601 h 6208986"/>
              <a:gd name="connsiteX3501" fmla="*/ 3147984 w 6282474"/>
              <a:gd name="connsiteY3501" fmla="*/ 3995658 h 6208986"/>
              <a:gd name="connsiteX3502" fmla="*/ 3120926 w 6282474"/>
              <a:gd name="connsiteY3502" fmla="*/ 4029942 h 6208986"/>
              <a:gd name="connsiteX3503" fmla="*/ 3067691 w 6282474"/>
              <a:gd name="connsiteY3503" fmla="*/ 4101612 h 6208986"/>
              <a:gd name="connsiteX3504" fmla="*/ 3035324 w 6282474"/>
              <a:gd name="connsiteY3504" fmla="*/ 4140716 h 6208986"/>
              <a:gd name="connsiteX3505" fmla="*/ 3003822 w 6282474"/>
              <a:gd name="connsiteY3505" fmla="*/ 4182918 h 6208986"/>
              <a:gd name="connsiteX3506" fmla="*/ 2940815 w 6282474"/>
              <a:gd name="connsiteY3506" fmla="*/ 4267333 h 6208986"/>
              <a:gd name="connsiteX3507" fmla="*/ 2942547 w 6282474"/>
              <a:gd name="connsiteY3507" fmla="*/ 4273529 h 6208986"/>
              <a:gd name="connsiteX3508" fmla="*/ 2901797 w 6282474"/>
              <a:gd name="connsiteY3508" fmla="*/ 4318320 h 6208986"/>
              <a:gd name="connsiteX3509" fmla="*/ 2869797 w 6282474"/>
              <a:gd name="connsiteY3509" fmla="*/ 4370698 h 6208986"/>
              <a:gd name="connsiteX3510" fmla="*/ 2857440 w 6282474"/>
              <a:gd name="connsiteY3510" fmla="*/ 4374148 h 6208986"/>
              <a:gd name="connsiteX3511" fmla="*/ 2831253 w 6282474"/>
              <a:gd name="connsiteY3511" fmla="*/ 4411515 h 6208986"/>
              <a:gd name="connsiteX3512" fmla="*/ 2835207 w 6282474"/>
              <a:gd name="connsiteY3512" fmla="*/ 4413757 h 6208986"/>
              <a:gd name="connsiteX3513" fmla="*/ 2817047 w 6282474"/>
              <a:gd name="connsiteY3513" fmla="*/ 4432183 h 6208986"/>
              <a:gd name="connsiteX3514" fmla="*/ 2752699 w 6282474"/>
              <a:gd name="connsiteY3514" fmla="*/ 4523660 h 6208986"/>
              <a:gd name="connsiteX3515" fmla="*/ 2754431 w 6282474"/>
              <a:gd name="connsiteY3515" fmla="*/ 4529856 h 6208986"/>
              <a:gd name="connsiteX3516" fmla="*/ 2713172 w 6282474"/>
              <a:gd name="connsiteY3516" fmla="*/ 4584813 h 6208986"/>
              <a:gd name="connsiteX3517" fmla="*/ 2672778 w 6282474"/>
              <a:gd name="connsiteY3517" fmla="*/ 4642867 h 6208986"/>
              <a:gd name="connsiteX3518" fmla="*/ 2663504 w 6282474"/>
              <a:gd name="connsiteY3518" fmla="*/ 4645461 h 6208986"/>
              <a:gd name="connsiteX3519" fmla="*/ 2657211 w 6282474"/>
              <a:gd name="connsiteY3519" fmla="*/ 4670598 h 6208986"/>
              <a:gd name="connsiteX3520" fmla="*/ 2628426 w 6282474"/>
              <a:gd name="connsiteY3520" fmla="*/ 4698680 h 6208986"/>
              <a:gd name="connsiteX3521" fmla="*/ 2610637 w 6282474"/>
              <a:gd name="connsiteY3521" fmla="*/ 4730380 h 6208986"/>
              <a:gd name="connsiteX3522" fmla="*/ 2586677 w 6282474"/>
              <a:gd name="connsiteY3522" fmla="*/ 4763792 h 6208986"/>
              <a:gd name="connsiteX3523" fmla="*/ 2555166 w 6282474"/>
              <a:gd name="connsiteY3523" fmla="*/ 4806005 h 6208986"/>
              <a:gd name="connsiteX3524" fmla="*/ 2557764 w 6282474"/>
              <a:gd name="connsiteY3524" fmla="*/ 4815299 h 6208986"/>
              <a:gd name="connsiteX3525" fmla="*/ 2546651 w 6282474"/>
              <a:gd name="connsiteY3525" fmla="*/ 4835111 h 6208986"/>
              <a:gd name="connsiteX3526" fmla="*/ 2507623 w 6282474"/>
              <a:gd name="connsiteY3526" fmla="*/ 4886093 h 6208986"/>
              <a:gd name="connsiteX3527" fmla="*/ 2499715 w 6282474"/>
              <a:gd name="connsiteY3527" fmla="*/ 4881629 h 6208986"/>
              <a:gd name="connsiteX3528" fmla="*/ 2473401 w 6282474"/>
              <a:gd name="connsiteY3528" fmla="*/ 4942425 h 6208986"/>
              <a:gd name="connsiteX3529" fmla="*/ 2476122 w 6282474"/>
              <a:gd name="connsiteY3529" fmla="*/ 4928310 h 6208986"/>
              <a:gd name="connsiteX3530" fmla="*/ 2465125 w 6282474"/>
              <a:gd name="connsiteY3530" fmla="*/ 4924698 h 6208986"/>
              <a:gd name="connsiteX3531" fmla="*/ 2451291 w 6282474"/>
              <a:gd name="connsiteY3531" fmla="*/ 4958630 h 6208986"/>
              <a:gd name="connsiteX3532" fmla="*/ 2454007 w 6282474"/>
              <a:gd name="connsiteY3532" fmla="*/ 4944510 h 6208986"/>
              <a:gd name="connsiteX3533" fmla="*/ 2440182 w 6282474"/>
              <a:gd name="connsiteY3533" fmla="*/ 4978441 h 6208986"/>
              <a:gd name="connsiteX3534" fmla="*/ 2427815 w 6282474"/>
              <a:gd name="connsiteY3534" fmla="*/ 4981891 h 6208986"/>
              <a:gd name="connsiteX3535" fmla="*/ 2424605 w 6282474"/>
              <a:gd name="connsiteY3535" fmla="*/ 5006172 h 6208986"/>
              <a:gd name="connsiteX3536" fmla="*/ 2397063 w 6282474"/>
              <a:gd name="connsiteY3536" fmla="*/ 5050606 h 6208986"/>
              <a:gd name="connsiteX3537" fmla="*/ 2404115 w 6282474"/>
              <a:gd name="connsiteY3537" fmla="*/ 5051992 h 6208986"/>
              <a:gd name="connsiteX3538" fmla="*/ 2391758 w 6282474"/>
              <a:gd name="connsiteY3538" fmla="*/ 5055437 h 6208986"/>
              <a:gd name="connsiteX3539" fmla="*/ 2389908 w 6282474"/>
              <a:gd name="connsiteY3539" fmla="*/ 5072660 h 6208986"/>
              <a:gd name="connsiteX3540" fmla="*/ 2387310 w 6282474"/>
              <a:gd name="connsiteY3540" fmla="*/ 5063361 h 6208986"/>
              <a:gd name="connsiteX3541" fmla="*/ 2364206 w 6282474"/>
              <a:gd name="connsiteY3541" fmla="*/ 5099881 h 6208986"/>
              <a:gd name="connsiteX3542" fmla="*/ 2350871 w 6282474"/>
              <a:gd name="connsiteY3542" fmla="*/ 5123652 h 6208986"/>
              <a:gd name="connsiteX3543" fmla="*/ 2324190 w 6282474"/>
              <a:gd name="connsiteY3543" fmla="*/ 5171179 h 6208986"/>
              <a:gd name="connsiteX3544" fmla="*/ 2319751 w 6282474"/>
              <a:gd name="connsiteY3544" fmla="*/ 5179113 h 6208986"/>
              <a:gd name="connsiteX3545" fmla="*/ 2314926 w 6282474"/>
              <a:gd name="connsiteY3545" fmla="*/ 5173773 h 6208986"/>
              <a:gd name="connsiteX3546" fmla="*/ 2309988 w 6282474"/>
              <a:gd name="connsiteY3546" fmla="*/ 5191858 h 6208986"/>
              <a:gd name="connsiteX3547" fmla="*/ 2317525 w 6282474"/>
              <a:gd name="connsiteY3547" fmla="*/ 5183073 h 6208986"/>
              <a:gd name="connsiteX3548" fmla="*/ 2303313 w 6282474"/>
              <a:gd name="connsiteY3548" fmla="*/ 5203746 h 6208986"/>
              <a:gd name="connsiteX3549" fmla="*/ 2290467 w 6282474"/>
              <a:gd name="connsiteY3549" fmla="*/ 5217356 h 6208986"/>
              <a:gd name="connsiteX3550" fmla="*/ 2290961 w 6282474"/>
              <a:gd name="connsiteY3550" fmla="*/ 5207201 h 6208986"/>
              <a:gd name="connsiteX3551" fmla="*/ 2267368 w 6282474"/>
              <a:gd name="connsiteY3551" fmla="*/ 5253872 h 6208986"/>
              <a:gd name="connsiteX3552" fmla="*/ 2262558 w 6282474"/>
              <a:gd name="connsiteY3552" fmla="*/ 5248542 h 6208986"/>
              <a:gd name="connsiteX3553" fmla="*/ 2258971 w 6282474"/>
              <a:gd name="connsiteY3553" fmla="*/ 5259558 h 6208986"/>
              <a:gd name="connsiteX3554" fmla="*/ 2264658 w 6282474"/>
              <a:gd name="connsiteY3554" fmla="*/ 5267997 h 6208986"/>
              <a:gd name="connsiteX3555" fmla="*/ 2249585 w 6282474"/>
              <a:gd name="connsiteY3555" fmla="*/ 5285572 h 6208986"/>
              <a:gd name="connsiteX3556" fmla="*/ 2251317 w 6282474"/>
              <a:gd name="connsiteY3556" fmla="*/ 5291763 h 6208986"/>
              <a:gd name="connsiteX3557" fmla="*/ 2235378 w 6282474"/>
              <a:gd name="connsiteY3557" fmla="*/ 5306240 h 6208986"/>
              <a:gd name="connsiteX3558" fmla="*/ 2229686 w 6282474"/>
              <a:gd name="connsiteY3558" fmla="*/ 5297801 h 6208986"/>
              <a:gd name="connsiteX3559" fmla="*/ 2223393 w 6282474"/>
              <a:gd name="connsiteY3559" fmla="*/ 5322958 h 6208986"/>
              <a:gd name="connsiteX3560" fmla="*/ 2217594 w 6282474"/>
              <a:gd name="connsiteY3560" fmla="*/ 5337930 h 6208986"/>
              <a:gd name="connsiteX3561" fmla="*/ 2211036 w 6282474"/>
              <a:gd name="connsiteY3561" fmla="*/ 5326408 h 6208986"/>
              <a:gd name="connsiteX3562" fmla="*/ 2211413 w 6282474"/>
              <a:gd name="connsiteY3562" fmla="*/ 5339652 h 6208986"/>
              <a:gd name="connsiteX3563" fmla="*/ 2181272 w 6282474"/>
              <a:gd name="connsiteY3563" fmla="*/ 5374807 h 6208986"/>
              <a:gd name="connsiteX3564" fmla="*/ 2185226 w 6282474"/>
              <a:gd name="connsiteY3564" fmla="*/ 5377039 h 6208986"/>
              <a:gd name="connsiteX3565" fmla="*/ 2181639 w 6282474"/>
              <a:gd name="connsiteY3565" fmla="*/ 5388071 h 6208986"/>
              <a:gd name="connsiteX3566" fmla="*/ 2170148 w 6282474"/>
              <a:gd name="connsiteY3566" fmla="*/ 5394619 h 6208986"/>
              <a:gd name="connsiteX3567" fmla="*/ 2163605 w 6282474"/>
              <a:gd name="connsiteY3567" fmla="*/ 5383077 h 6208986"/>
              <a:gd name="connsiteX3568" fmla="*/ 2176956 w 6282474"/>
              <a:gd name="connsiteY3568" fmla="*/ 5359311 h 6208986"/>
              <a:gd name="connsiteX3569" fmla="*/ 2195973 w 6282474"/>
              <a:gd name="connsiteY3569" fmla="*/ 5343963 h 6208986"/>
              <a:gd name="connsiteX3570" fmla="*/ 2197813 w 6282474"/>
              <a:gd name="connsiteY3570" fmla="*/ 5326750 h 6208986"/>
              <a:gd name="connsiteX3571" fmla="*/ 2200416 w 6282474"/>
              <a:gd name="connsiteY3571" fmla="*/ 5336044 h 6208986"/>
              <a:gd name="connsiteX3572" fmla="*/ 2207958 w 6282474"/>
              <a:gd name="connsiteY3572" fmla="*/ 5327269 h 6208986"/>
              <a:gd name="connsiteX3573" fmla="*/ 2197441 w 6282474"/>
              <a:gd name="connsiteY3573" fmla="*/ 5313496 h 6208986"/>
              <a:gd name="connsiteX3574" fmla="*/ 2212401 w 6282474"/>
              <a:gd name="connsiteY3574" fmla="*/ 5319335 h 6208986"/>
              <a:gd name="connsiteX3575" fmla="*/ 2224010 w 6282474"/>
              <a:gd name="connsiteY3575" fmla="*/ 5289373 h 6208986"/>
              <a:gd name="connsiteX3576" fmla="*/ 2209915 w 6282474"/>
              <a:gd name="connsiteY3576" fmla="*/ 5286626 h 6208986"/>
              <a:gd name="connsiteX3577" fmla="*/ 2227092 w 6282474"/>
              <a:gd name="connsiteY3577" fmla="*/ 5288517 h 6208986"/>
              <a:gd name="connsiteX3578" fmla="*/ 2251185 w 6282474"/>
              <a:gd name="connsiteY3578" fmla="*/ 5231675 h 6208986"/>
              <a:gd name="connsiteX3579" fmla="*/ 2250741 w 6282474"/>
              <a:gd name="connsiteY3579" fmla="*/ 5230121 h 6208986"/>
              <a:gd name="connsiteX3580" fmla="*/ 2258706 w 6282474"/>
              <a:gd name="connsiteY3580" fmla="*/ 5222885 h 6208986"/>
              <a:gd name="connsiteX3581" fmla="*/ 2258339 w 6282474"/>
              <a:gd name="connsiteY3581" fmla="*/ 5209621 h 6208986"/>
              <a:gd name="connsiteX3582" fmla="*/ 2268474 w 6282474"/>
              <a:gd name="connsiteY3582" fmla="*/ 5210141 h 6208986"/>
              <a:gd name="connsiteX3583" fmla="*/ 2290819 w 6282474"/>
              <a:gd name="connsiteY3583" fmla="*/ 5147097 h 6208986"/>
              <a:gd name="connsiteX3584" fmla="*/ 2300959 w 6282474"/>
              <a:gd name="connsiteY3584" fmla="*/ 5147617 h 6208986"/>
              <a:gd name="connsiteX3585" fmla="*/ 2320098 w 6282474"/>
              <a:gd name="connsiteY3585" fmla="*/ 5108865 h 6208986"/>
              <a:gd name="connsiteX3586" fmla="*/ 2322702 w 6282474"/>
              <a:gd name="connsiteY3586" fmla="*/ 5118154 h 6208986"/>
              <a:gd name="connsiteX3587" fmla="*/ 2327635 w 6282474"/>
              <a:gd name="connsiteY3587" fmla="*/ 5100064 h 6208986"/>
              <a:gd name="connsiteX3588" fmla="*/ 2318365 w 6282474"/>
              <a:gd name="connsiteY3588" fmla="*/ 5102663 h 6208986"/>
              <a:gd name="connsiteX3589" fmla="*/ 2328129 w 6282474"/>
              <a:gd name="connsiteY3589" fmla="*/ 5089914 h 6208986"/>
              <a:gd name="connsiteX3590" fmla="*/ 2336037 w 6282474"/>
              <a:gd name="connsiteY3590" fmla="*/ 5094383 h 6208986"/>
              <a:gd name="connsiteX3591" fmla="*/ 2356537 w 6282474"/>
              <a:gd name="connsiteY3591" fmla="*/ 5048578 h 6208986"/>
              <a:gd name="connsiteX3592" fmla="*/ 2365816 w 6282474"/>
              <a:gd name="connsiteY3592" fmla="*/ 5045984 h 6208986"/>
              <a:gd name="connsiteX3593" fmla="*/ 2365434 w 6282474"/>
              <a:gd name="connsiteY3593" fmla="*/ 5032720 h 6208986"/>
              <a:gd name="connsiteX3594" fmla="*/ 2359258 w 6282474"/>
              <a:gd name="connsiteY3594" fmla="*/ 5034448 h 6208986"/>
              <a:gd name="connsiteX3595" fmla="*/ 2384950 w 6282474"/>
              <a:gd name="connsiteY3595" fmla="*/ 5007237 h 6208986"/>
              <a:gd name="connsiteX3596" fmla="*/ 2380996 w 6282474"/>
              <a:gd name="connsiteY3596" fmla="*/ 5004990 h 6208986"/>
              <a:gd name="connsiteX3597" fmla="*/ 2372599 w 6282474"/>
              <a:gd name="connsiteY3597" fmla="*/ 5010677 h 6208986"/>
              <a:gd name="connsiteX3598" fmla="*/ 2409517 w 6282474"/>
              <a:gd name="connsiteY3598" fmla="*/ 4940234 h 6208986"/>
              <a:gd name="connsiteX3599" fmla="*/ 2413476 w 6282474"/>
              <a:gd name="connsiteY3599" fmla="*/ 4942471 h 6208986"/>
              <a:gd name="connsiteX3600" fmla="*/ 2441889 w 6282474"/>
              <a:gd name="connsiteY3600" fmla="*/ 4901120 h 6208986"/>
              <a:gd name="connsiteX3601" fmla="*/ 2468565 w 6282474"/>
              <a:gd name="connsiteY3601" fmla="*/ 4853588 h 6208986"/>
              <a:gd name="connsiteX3602" fmla="*/ 2492046 w 6282474"/>
              <a:gd name="connsiteY3602" fmla="*/ 4830326 h 6208986"/>
              <a:gd name="connsiteX3603" fmla="*/ 2501427 w 6282474"/>
              <a:gd name="connsiteY3603" fmla="*/ 4804313 h 6208986"/>
              <a:gd name="connsiteX3604" fmla="*/ 2521432 w 6282474"/>
              <a:gd name="connsiteY3604" fmla="*/ 4768659 h 6208986"/>
              <a:gd name="connsiteX3605" fmla="*/ 2528475 w 6282474"/>
              <a:gd name="connsiteY3605" fmla="*/ 4770034 h 6208986"/>
              <a:gd name="connsiteX3606" fmla="*/ 2538233 w 6282474"/>
              <a:gd name="connsiteY3606" fmla="*/ 4757290 h 6208986"/>
              <a:gd name="connsiteX3607" fmla="*/ 2537851 w 6282474"/>
              <a:gd name="connsiteY3607" fmla="*/ 4744021 h 6208986"/>
              <a:gd name="connsiteX3608" fmla="*/ 2541315 w 6282474"/>
              <a:gd name="connsiteY3608" fmla="*/ 4756419 h 6208986"/>
              <a:gd name="connsiteX3609" fmla="*/ 2550717 w 6282474"/>
              <a:gd name="connsiteY3609" fmla="*/ 4730421 h 6208986"/>
              <a:gd name="connsiteX3610" fmla="*/ 2559981 w 6282474"/>
              <a:gd name="connsiteY3610" fmla="*/ 4727832 h 6208986"/>
              <a:gd name="connsiteX3611" fmla="*/ 2567630 w 6282474"/>
              <a:gd name="connsiteY3611" fmla="*/ 4695628 h 6208986"/>
              <a:gd name="connsiteX3612" fmla="*/ 2560592 w 6282474"/>
              <a:gd name="connsiteY3612" fmla="*/ 4694252 h 6208986"/>
              <a:gd name="connsiteX3613" fmla="*/ 2565897 w 6282474"/>
              <a:gd name="connsiteY3613" fmla="*/ 4689431 h 6208986"/>
              <a:gd name="connsiteX3614" fmla="*/ 2555767 w 6282474"/>
              <a:gd name="connsiteY3614" fmla="*/ 4688907 h 6208986"/>
              <a:gd name="connsiteX3615" fmla="*/ 2581459 w 6282474"/>
              <a:gd name="connsiteY3615" fmla="*/ 4661696 h 6208986"/>
              <a:gd name="connsiteX3616" fmla="*/ 2578743 w 6282474"/>
              <a:gd name="connsiteY3616" fmla="*/ 4675811 h 6208986"/>
              <a:gd name="connsiteX3617" fmla="*/ 2573805 w 6282474"/>
              <a:gd name="connsiteY3617" fmla="*/ 4693900 h 6208986"/>
              <a:gd name="connsiteX3618" fmla="*/ 2589740 w 6282474"/>
              <a:gd name="connsiteY3618" fmla="*/ 4679424 h 6208986"/>
              <a:gd name="connsiteX3619" fmla="*/ 2593811 w 6282474"/>
              <a:gd name="connsiteY3619" fmla="*/ 4658241 h 6208986"/>
              <a:gd name="connsiteX3620" fmla="*/ 2586285 w 6282474"/>
              <a:gd name="connsiteY3620" fmla="*/ 4667026 h 6208986"/>
              <a:gd name="connsiteX3621" fmla="*/ 2581459 w 6282474"/>
              <a:gd name="connsiteY3621" fmla="*/ 4661696 h 6208986"/>
              <a:gd name="connsiteX3622" fmla="*/ 2587268 w 6282474"/>
              <a:gd name="connsiteY3622" fmla="*/ 4646699 h 6208986"/>
              <a:gd name="connsiteX3623" fmla="*/ 2589862 w 6282474"/>
              <a:gd name="connsiteY3623" fmla="*/ 4656004 h 6208986"/>
              <a:gd name="connsiteX3624" fmla="*/ 2594305 w 6282474"/>
              <a:gd name="connsiteY3624" fmla="*/ 4648085 h 6208986"/>
              <a:gd name="connsiteX3625" fmla="*/ 2591707 w 6282474"/>
              <a:gd name="connsiteY3625" fmla="*/ 4638781 h 6208986"/>
              <a:gd name="connsiteX3626" fmla="*/ 2633338 w 6282474"/>
              <a:gd name="connsiteY3626" fmla="*/ 4597083 h 6208986"/>
              <a:gd name="connsiteX3627" fmla="*/ 2636064 w 6282474"/>
              <a:gd name="connsiteY3627" fmla="*/ 4582963 h 6208986"/>
              <a:gd name="connsiteX3628" fmla="*/ 2624563 w 6282474"/>
              <a:gd name="connsiteY3628" fmla="*/ 4589526 h 6208986"/>
              <a:gd name="connsiteX3629" fmla="*/ 2654220 w 6282474"/>
              <a:gd name="connsiteY3629" fmla="*/ 4564537 h 6208986"/>
              <a:gd name="connsiteX3630" fmla="*/ 2659529 w 6282474"/>
              <a:gd name="connsiteY3630" fmla="*/ 4559706 h 6208986"/>
              <a:gd name="connsiteX3631" fmla="*/ 2652977 w 6282474"/>
              <a:gd name="connsiteY3631" fmla="*/ 4548180 h 6208986"/>
              <a:gd name="connsiteX3632" fmla="*/ 2709798 w 6282474"/>
              <a:gd name="connsiteY3632" fmla="*/ 4465493 h 6208986"/>
              <a:gd name="connsiteX3633" fmla="*/ 2775023 w 6282474"/>
              <a:gd name="connsiteY3633" fmla="*/ 4377124 h 6208986"/>
              <a:gd name="connsiteX3634" fmla="*/ 2771930 w 6282474"/>
              <a:gd name="connsiteY3634" fmla="*/ 4377980 h 6208986"/>
              <a:gd name="connsiteX3635" fmla="*/ 2835799 w 6282474"/>
              <a:gd name="connsiteY3635" fmla="*/ 4296664 h 6208986"/>
              <a:gd name="connsiteX3636" fmla="*/ 2830983 w 6282474"/>
              <a:gd name="connsiteY3636" fmla="*/ 4291329 h 6208986"/>
              <a:gd name="connsiteX3637" fmla="*/ 2873104 w 6282474"/>
              <a:gd name="connsiteY3637" fmla="*/ 4239480 h 6208986"/>
              <a:gd name="connsiteX3638" fmla="*/ 2869149 w 6282474"/>
              <a:gd name="connsiteY3638" fmla="*/ 4237248 h 6208986"/>
              <a:gd name="connsiteX3639" fmla="*/ 2891754 w 6282474"/>
              <a:gd name="connsiteY3639" fmla="*/ 4210878 h 6208986"/>
              <a:gd name="connsiteX3640" fmla="*/ 2942282 w 6282474"/>
              <a:gd name="connsiteY3640" fmla="*/ 4153333 h 6208986"/>
              <a:gd name="connsiteX3641" fmla="*/ 2949814 w 6282474"/>
              <a:gd name="connsiteY3641" fmla="*/ 4144553 h 6208986"/>
              <a:gd name="connsiteX3642" fmla="*/ 2944015 w 6282474"/>
              <a:gd name="connsiteY3642" fmla="*/ 4159529 h 6208986"/>
              <a:gd name="connsiteX3643" fmla="*/ 2959455 w 6282474"/>
              <a:gd name="connsiteY3643" fmla="*/ 4155218 h 6208986"/>
              <a:gd name="connsiteX3644" fmla="*/ 2953401 w 6282474"/>
              <a:gd name="connsiteY3644" fmla="*/ 4133526 h 6208986"/>
              <a:gd name="connsiteX3645" fmla="*/ 2984026 w 6282474"/>
              <a:gd name="connsiteY3645" fmla="*/ 4088231 h 6208986"/>
              <a:gd name="connsiteX3646" fmla="*/ 2993305 w 6282474"/>
              <a:gd name="connsiteY3646" fmla="*/ 4085637 h 6208986"/>
              <a:gd name="connsiteX3647" fmla="*/ 3035910 w 6282474"/>
              <a:gd name="connsiteY3647" fmla="*/ 4023623 h 6208986"/>
              <a:gd name="connsiteX3648" fmla="*/ 3076308 w 6282474"/>
              <a:gd name="connsiteY3648" fmla="*/ 3965569 h 6208986"/>
              <a:gd name="connsiteX3649" fmla="*/ 3093108 w 6282474"/>
              <a:gd name="connsiteY3649" fmla="*/ 3954195 h 6208986"/>
              <a:gd name="connsiteX3650" fmla="*/ 3091381 w 6282474"/>
              <a:gd name="connsiteY3650" fmla="*/ 3947994 h 6208986"/>
              <a:gd name="connsiteX3651" fmla="*/ 3160544 w 6282474"/>
              <a:gd name="connsiteY3651" fmla="*/ 3861857 h 6208986"/>
              <a:gd name="connsiteX3652" fmla="*/ 3229733 w 6282474"/>
              <a:gd name="connsiteY3652" fmla="*/ 3775720 h 6208986"/>
              <a:gd name="connsiteX3653" fmla="*/ 3255430 w 6282474"/>
              <a:gd name="connsiteY3653" fmla="*/ 3748494 h 6208986"/>
              <a:gd name="connsiteX3654" fmla="*/ 3274085 w 6282474"/>
              <a:gd name="connsiteY3654" fmla="*/ 3719907 h 6208986"/>
              <a:gd name="connsiteX3655" fmla="*/ 3324227 w 6282474"/>
              <a:gd name="connsiteY3655" fmla="*/ 3649108 h 6208986"/>
              <a:gd name="connsiteX3656" fmla="*/ 3329052 w 6282474"/>
              <a:gd name="connsiteY3656" fmla="*/ 3654438 h 6208986"/>
              <a:gd name="connsiteX3657" fmla="*/ 3357455 w 6282474"/>
              <a:gd name="connsiteY3657" fmla="*/ 3613107 h 6208986"/>
              <a:gd name="connsiteX3658" fmla="*/ 3363641 w 6282474"/>
              <a:gd name="connsiteY3658" fmla="*/ 3611375 h 6208986"/>
              <a:gd name="connsiteX3659" fmla="*/ 3367219 w 6282474"/>
              <a:gd name="connsiteY3659" fmla="*/ 3600348 h 6208986"/>
              <a:gd name="connsiteX3660" fmla="*/ 3378709 w 6282474"/>
              <a:gd name="connsiteY3660" fmla="*/ 3593805 h 6208986"/>
              <a:gd name="connsiteX3661" fmla="*/ 3401808 w 6282474"/>
              <a:gd name="connsiteY3661" fmla="*/ 3557279 h 6208986"/>
              <a:gd name="connsiteX3662" fmla="*/ 3403546 w 6282474"/>
              <a:gd name="connsiteY3662" fmla="*/ 3563471 h 6208986"/>
              <a:gd name="connsiteX3663" fmla="*/ 3422190 w 6282474"/>
              <a:gd name="connsiteY3663" fmla="*/ 3534884 h 6208986"/>
              <a:gd name="connsiteX3664" fmla="*/ 3431454 w 6282474"/>
              <a:gd name="connsiteY3664" fmla="*/ 3532295 h 6208986"/>
              <a:gd name="connsiteX3665" fmla="*/ 3428891 w 6282474"/>
              <a:gd name="connsiteY3665" fmla="*/ 3523108 h 6208986"/>
              <a:gd name="connsiteX3666" fmla="*/ 3429182 w 6282474"/>
              <a:gd name="connsiteY3666" fmla="*/ 3522772 h 6208986"/>
              <a:gd name="connsiteX3667" fmla="*/ 3447546 w 6282474"/>
              <a:gd name="connsiteY3667" fmla="*/ 3509431 h 6208986"/>
              <a:gd name="connsiteX3668" fmla="*/ 3458212 w 6282474"/>
              <a:gd name="connsiteY3668" fmla="*/ 3489339 h 6208986"/>
              <a:gd name="connsiteX3669" fmla="*/ 3460703 w 6282474"/>
              <a:gd name="connsiteY3669" fmla="*/ 3486470 h 6208986"/>
              <a:gd name="connsiteX3670" fmla="*/ 3471557 w 6282474"/>
              <a:gd name="connsiteY3670" fmla="*/ 3477665 h 6208986"/>
              <a:gd name="connsiteX3671" fmla="*/ 3479129 w 6282474"/>
              <a:gd name="connsiteY3671" fmla="*/ 3465252 h 6208986"/>
              <a:gd name="connsiteX3672" fmla="*/ 3493285 w 6282474"/>
              <a:gd name="connsiteY3672" fmla="*/ 3448951 h 6208986"/>
              <a:gd name="connsiteX3673" fmla="*/ 3499772 w 6282474"/>
              <a:gd name="connsiteY3673" fmla="*/ 3443055 h 6208986"/>
              <a:gd name="connsiteX3674" fmla="*/ 3502269 w 6282474"/>
              <a:gd name="connsiteY3674" fmla="*/ 3438612 h 6208986"/>
              <a:gd name="connsiteX3675" fmla="*/ 3545179 w 6282474"/>
              <a:gd name="connsiteY3675" fmla="*/ 3389189 h 6208986"/>
              <a:gd name="connsiteX3676" fmla="*/ 3552512 w 6282474"/>
              <a:gd name="connsiteY3676" fmla="*/ 3381556 h 6208986"/>
              <a:gd name="connsiteX3677" fmla="*/ 3558290 w 6282474"/>
              <a:gd name="connsiteY3677" fmla="*/ 3374096 h 6208986"/>
              <a:gd name="connsiteX3678" fmla="*/ 3577623 w 6282474"/>
              <a:gd name="connsiteY3678" fmla="*/ 3351833 h 6208986"/>
              <a:gd name="connsiteX3679" fmla="*/ 3596370 w 6282474"/>
              <a:gd name="connsiteY3679" fmla="*/ 3335899 h 6208986"/>
              <a:gd name="connsiteX3680" fmla="*/ 3592171 w 6282474"/>
              <a:gd name="connsiteY3680" fmla="*/ 3335084 h 6208986"/>
              <a:gd name="connsiteX3681" fmla="*/ 3593715 w 6282474"/>
              <a:gd name="connsiteY3681" fmla="*/ 3333300 h 6208986"/>
              <a:gd name="connsiteX3682" fmla="*/ 3598597 w 6282474"/>
              <a:gd name="connsiteY3682" fmla="*/ 3331934 h 6208986"/>
              <a:gd name="connsiteX3683" fmla="*/ 3629268 w 6282474"/>
              <a:gd name="connsiteY3683" fmla="*/ 3292357 h 6208986"/>
              <a:gd name="connsiteX3684" fmla="*/ 3668336 w 6282474"/>
              <a:gd name="connsiteY3684" fmla="*/ 3247372 h 6208986"/>
              <a:gd name="connsiteX3685" fmla="*/ 3671730 w 6282474"/>
              <a:gd name="connsiteY3685" fmla="*/ 3248029 h 6208986"/>
              <a:gd name="connsiteX3686" fmla="*/ 3685024 w 6282474"/>
              <a:gd name="connsiteY3686" fmla="*/ 3228156 h 6208986"/>
              <a:gd name="connsiteX3687" fmla="*/ 3695903 w 6282474"/>
              <a:gd name="connsiteY3687" fmla="*/ 3215631 h 6208986"/>
              <a:gd name="connsiteX3688" fmla="*/ 3714722 w 6282474"/>
              <a:gd name="connsiteY3688" fmla="*/ 3199279 h 6208986"/>
              <a:gd name="connsiteX3689" fmla="*/ 3733978 w 6282474"/>
              <a:gd name="connsiteY3689" fmla="*/ 3171793 h 6208986"/>
              <a:gd name="connsiteX3690" fmla="*/ 3748761 w 6282474"/>
              <a:gd name="connsiteY3690" fmla="*/ 3154769 h 6208986"/>
              <a:gd name="connsiteX3691" fmla="*/ 3756842 w 6282474"/>
              <a:gd name="connsiteY3691" fmla="*/ 3147426 h 6208986"/>
              <a:gd name="connsiteX3692" fmla="*/ 3774499 w 6282474"/>
              <a:gd name="connsiteY3692" fmla="*/ 3139146 h 6208986"/>
              <a:gd name="connsiteX3693" fmla="*/ 3771548 w 6282474"/>
              <a:gd name="connsiteY3693" fmla="*/ 3128536 h 6208986"/>
              <a:gd name="connsiteX3694" fmla="*/ 3780700 w 6282474"/>
              <a:gd name="connsiteY3694" fmla="*/ 3117988 h 6208986"/>
              <a:gd name="connsiteX3695" fmla="*/ 3786983 w 6282474"/>
              <a:gd name="connsiteY3695" fmla="*/ 3112276 h 6208986"/>
              <a:gd name="connsiteX3696" fmla="*/ 3785628 w 6282474"/>
              <a:gd name="connsiteY3696" fmla="*/ 3119339 h 6208986"/>
              <a:gd name="connsiteX3697" fmla="*/ 3790540 w 6282474"/>
              <a:gd name="connsiteY3697" fmla="*/ 3106661 h 6208986"/>
              <a:gd name="connsiteX3698" fmla="*/ 3805251 w 6282474"/>
              <a:gd name="connsiteY3698" fmla="*/ 3089713 h 6208986"/>
              <a:gd name="connsiteX3699" fmla="*/ 3842821 w 6282474"/>
              <a:gd name="connsiteY3699" fmla="*/ 3049911 h 6208986"/>
              <a:gd name="connsiteX3700" fmla="*/ 3898170 w 6282474"/>
              <a:gd name="connsiteY3700" fmla="*/ 2997701 h 6208986"/>
              <a:gd name="connsiteX3701" fmla="*/ 3892478 w 6282474"/>
              <a:gd name="connsiteY3701" fmla="*/ 2989262 h 6208986"/>
              <a:gd name="connsiteX3702" fmla="*/ 3805251 w 6282474"/>
              <a:gd name="connsiteY3702" fmla="*/ 3089713 h 6208986"/>
              <a:gd name="connsiteX3703" fmla="*/ 3791432 w 6282474"/>
              <a:gd name="connsiteY3703" fmla="*/ 3104358 h 6208986"/>
              <a:gd name="connsiteX3704" fmla="*/ 3790540 w 6282474"/>
              <a:gd name="connsiteY3704" fmla="*/ 3106661 h 6208986"/>
              <a:gd name="connsiteX3705" fmla="*/ 3780700 w 6282474"/>
              <a:gd name="connsiteY3705" fmla="*/ 3117988 h 6208986"/>
              <a:gd name="connsiteX3706" fmla="*/ 3771049 w 6282474"/>
              <a:gd name="connsiteY3706" fmla="*/ 3126763 h 6208986"/>
              <a:gd name="connsiteX3707" fmla="*/ 3771548 w 6282474"/>
              <a:gd name="connsiteY3707" fmla="*/ 3128536 h 6208986"/>
              <a:gd name="connsiteX3708" fmla="*/ 3748761 w 6282474"/>
              <a:gd name="connsiteY3708" fmla="*/ 3154769 h 6208986"/>
              <a:gd name="connsiteX3709" fmla="*/ 3740913 w 6282474"/>
              <a:gd name="connsiteY3709" fmla="*/ 3161893 h 6208986"/>
              <a:gd name="connsiteX3710" fmla="*/ 3733978 w 6282474"/>
              <a:gd name="connsiteY3710" fmla="*/ 3171793 h 6208986"/>
              <a:gd name="connsiteX3711" fmla="*/ 3695903 w 6282474"/>
              <a:gd name="connsiteY3711" fmla="*/ 3215631 h 6208986"/>
              <a:gd name="connsiteX3712" fmla="*/ 3689936 w 6282474"/>
              <a:gd name="connsiteY3712" fmla="*/ 3220819 h 6208986"/>
              <a:gd name="connsiteX3713" fmla="*/ 3685024 w 6282474"/>
              <a:gd name="connsiteY3713" fmla="*/ 3228156 h 6208986"/>
              <a:gd name="connsiteX3714" fmla="*/ 3668336 w 6282474"/>
              <a:gd name="connsiteY3714" fmla="*/ 3247372 h 6208986"/>
              <a:gd name="connsiteX3715" fmla="*/ 3664687 w 6282474"/>
              <a:gd name="connsiteY3715" fmla="*/ 3246664 h 6208986"/>
              <a:gd name="connsiteX3716" fmla="*/ 3629268 w 6282474"/>
              <a:gd name="connsiteY3716" fmla="*/ 3292357 h 6208986"/>
              <a:gd name="connsiteX3717" fmla="*/ 3593715 w 6282474"/>
              <a:gd name="connsiteY3717" fmla="*/ 3333300 h 6208986"/>
              <a:gd name="connsiteX3718" fmla="*/ 3589318 w 6282474"/>
              <a:gd name="connsiteY3718" fmla="*/ 3334533 h 6208986"/>
              <a:gd name="connsiteX3719" fmla="*/ 3592171 w 6282474"/>
              <a:gd name="connsiteY3719" fmla="*/ 3335084 h 6208986"/>
              <a:gd name="connsiteX3720" fmla="*/ 3577623 w 6282474"/>
              <a:gd name="connsiteY3720" fmla="*/ 3351833 h 6208986"/>
              <a:gd name="connsiteX3721" fmla="*/ 3571478 w 6282474"/>
              <a:gd name="connsiteY3721" fmla="*/ 3357051 h 6208986"/>
              <a:gd name="connsiteX3722" fmla="*/ 3558290 w 6282474"/>
              <a:gd name="connsiteY3722" fmla="*/ 3374096 h 6208986"/>
              <a:gd name="connsiteX3723" fmla="*/ 3545179 w 6282474"/>
              <a:gd name="connsiteY3723" fmla="*/ 3389189 h 6208986"/>
              <a:gd name="connsiteX3724" fmla="*/ 3508659 w 6282474"/>
              <a:gd name="connsiteY3724" fmla="*/ 3427208 h 6208986"/>
              <a:gd name="connsiteX3725" fmla="*/ 3502269 w 6282474"/>
              <a:gd name="connsiteY3725" fmla="*/ 3438612 h 6208986"/>
              <a:gd name="connsiteX3726" fmla="*/ 3493285 w 6282474"/>
              <a:gd name="connsiteY3726" fmla="*/ 3448951 h 6208986"/>
              <a:gd name="connsiteX3727" fmla="*/ 3483833 w 6282474"/>
              <a:gd name="connsiteY3727" fmla="*/ 3457537 h 6208986"/>
              <a:gd name="connsiteX3728" fmla="*/ 3479129 w 6282474"/>
              <a:gd name="connsiteY3728" fmla="*/ 3465252 h 6208986"/>
              <a:gd name="connsiteX3729" fmla="*/ 3460703 w 6282474"/>
              <a:gd name="connsiteY3729" fmla="*/ 3486470 h 6208986"/>
              <a:gd name="connsiteX3730" fmla="*/ 3459007 w 6282474"/>
              <a:gd name="connsiteY3730" fmla="*/ 3487851 h 6208986"/>
              <a:gd name="connsiteX3731" fmla="*/ 3458212 w 6282474"/>
              <a:gd name="connsiteY3731" fmla="*/ 3489339 h 6208986"/>
              <a:gd name="connsiteX3732" fmla="*/ 3429182 w 6282474"/>
              <a:gd name="connsiteY3732" fmla="*/ 3522772 h 6208986"/>
              <a:gd name="connsiteX3733" fmla="*/ 3428866 w 6282474"/>
              <a:gd name="connsiteY3733" fmla="*/ 3523001 h 6208986"/>
              <a:gd name="connsiteX3734" fmla="*/ 3428891 w 6282474"/>
              <a:gd name="connsiteY3734" fmla="*/ 3523108 h 6208986"/>
              <a:gd name="connsiteX3735" fmla="*/ 3229845 w 6282474"/>
              <a:gd name="connsiteY3735" fmla="*/ 3752310 h 6208986"/>
              <a:gd name="connsiteX3736" fmla="*/ 2922027 w 6282474"/>
              <a:gd name="connsiteY3736" fmla="*/ 4152324 h 6208986"/>
              <a:gd name="connsiteX3737" fmla="*/ 2772057 w 6282474"/>
              <a:gd name="connsiteY3737" fmla="*/ 4354566 h 6208986"/>
              <a:gd name="connsiteX3738" fmla="*/ 2697069 w 6282474"/>
              <a:gd name="connsiteY3738" fmla="*/ 4455684 h 6208986"/>
              <a:gd name="connsiteX3739" fmla="*/ 2622958 w 6282474"/>
              <a:gd name="connsiteY3739" fmla="*/ 4559905 h 6208986"/>
              <a:gd name="connsiteX3740" fmla="*/ 2577245 w 6282474"/>
              <a:gd name="connsiteY3740" fmla="*/ 4622785 h 6208986"/>
              <a:gd name="connsiteX3741" fmla="*/ 2558111 w 6282474"/>
              <a:gd name="connsiteY3741" fmla="*/ 4661538 h 6208986"/>
              <a:gd name="connsiteX3742" fmla="*/ 2547492 w 6282474"/>
              <a:gd name="connsiteY3742" fmla="*/ 4671184 h 6208986"/>
              <a:gd name="connsiteX3743" fmla="*/ 2531063 w 6282474"/>
              <a:gd name="connsiteY3743" fmla="*/ 4695811 h 6208986"/>
              <a:gd name="connsiteX3744" fmla="*/ 2510176 w 6282474"/>
              <a:gd name="connsiteY3744" fmla="*/ 4728377 h 6208986"/>
              <a:gd name="connsiteX3745" fmla="*/ 2519073 w 6282474"/>
              <a:gd name="connsiteY3745" fmla="*/ 4712525 h 6208986"/>
              <a:gd name="connsiteX3746" fmla="*/ 2480040 w 6282474"/>
              <a:gd name="connsiteY3746" fmla="*/ 4763522 h 6208986"/>
              <a:gd name="connsiteX3747" fmla="*/ 2446195 w 6282474"/>
              <a:gd name="connsiteY3747" fmla="*/ 4833098 h 6208986"/>
              <a:gd name="connsiteX3748" fmla="*/ 2434710 w 6282474"/>
              <a:gd name="connsiteY3748" fmla="*/ 4839651 h 6208986"/>
              <a:gd name="connsiteX3749" fmla="*/ 2419642 w 6282474"/>
              <a:gd name="connsiteY3749" fmla="*/ 4857226 h 6208986"/>
              <a:gd name="connsiteX3750" fmla="*/ 2390739 w 6282474"/>
              <a:gd name="connsiteY3750" fmla="*/ 4908733 h 6208986"/>
              <a:gd name="connsiteX3751" fmla="*/ 2357388 w 6282474"/>
              <a:gd name="connsiteY3751" fmla="*/ 4968164 h 6208986"/>
              <a:gd name="connsiteX3752" fmla="*/ 2351584 w 6282474"/>
              <a:gd name="connsiteY3752" fmla="*/ 4983145 h 6208986"/>
              <a:gd name="connsiteX3753" fmla="*/ 2343671 w 6282474"/>
              <a:gd name="connsiteY3753" fmla="*/ 4978666 h 6208986"/>
              <a:gd name="connsiteX3754" fmla="*/ 2335151 w 6282474"/>
              <a:gd name="connsiteY3754" fmla="*/ 5007777 h 6208986"/>
              <a:gd name="connsiteX3755" fmla="*/ 2320944 w 6282474"/>
              <a:gd name="connsiteY3755" fmla="*/ 5028445 h 6208986"/>
              <a:gd name="connsiteX3756" fmla="*/ 2298345 w 6282474"/>
              <a:gd name="connsiteY3756" fmla="*/ 5054805 h 6208986"/>
              <a:gd name="connsiteX3757" fmla="*/ 2269060 w 6282474"/>
              <a:gd name="connsiteY3757" fmla="*/ 5093053 h 6208986"/>
              <a:gd name="connsiteX3758" fmla="*/ 2252143 w 6282474"/>
              <a:gd name="connsiteY3758" fmla="*/ 5127846 h 6208986"/>
              <a:gd name="connsiteX3759" fmla="*/ 2236096 w 6282474"/>
              <a:gd name="connsiteY3759" fmla="*/ 5165737 h 6208986"/>
              <a:gd name="connsiteX3760" fmla="*/ 2225467 w 6282474"/>
              <a:gd name="connsiteY3760" fmla="*/ 5175388 h 6208986"/>
              <a:gd name="connsiteX3761" fmla="*/ 2247317 w 6282474"/>
              <a:gd name="connsiteY3761" fmla="*/ 5122501 h 6208986"/>
              <a:gd name="connsiteX3762" fmla="*/ 2241640 w 6282474"/>
              <a:gd name="connsiteY3762" fmla="*/ 5114078 h 6208986"/>
              <a:gd name="connsiteX3763" fmla="*/ 2236703 w 6282474"/>
              <a:gd name="connsiteY3763" fmla="*/ 5132157 h 6208986"/>
              <a:gd name="connsiteX3764" fmla="*/ 2225706 w 6282474"/>
              <a:gd name="connsiteY3764" fmla="*/ 5128539 h 6208986"/>
              <a:gd name="connsiteX3765" fmla="*/ 2224718 w 6282474"/>
              <a:gd name="connsiteY3765" fmla="*/ 5148866 h 6208986"/>
              <a:gd name="connsiteX3766" fmla="*/ 2213604 w 6282474"/>
              <a:gd name="connsiteY3766" fmla="*/ 5168667 h 6208986"/>
              <a:gd name="connsiteX3767" fmla="*/ 2220152 w 6282474"/>
              <a:gd name="connsiteY3767" fmla="*/ 5180204 h 6208986"/>
              <a:gd name="connsiteX3768" fmla="*/ 2207678 w 6282474"/>
              <a:gd name="connsiteY3768" fmla="*/ 5207083 h 6208986"/>
              <a:gd name="connsiteX3769" fmla="*/ 2200631 w 6282474"/>
              <a:gd name="connsiteY3769" fmla="*/ 5205697 h 6208986"/>
              <a:gd name="connsiteX3770" fmla="*/ 2177542 w 6282474"/>
              <a:gd name="connsiteY3770" fmla="*/ 5242218 h 6208986"/>
              <a:gd name="connsiteX3771" fmla="*/ 2189145 w 6282474"/>
              <a:gd name="connsiteY3771" fmla="*/ 5212255 h 6208986"/>
              <a:gd name="connsiteX3772" fmla="*/ 2173705 w 6282474"/>
              <a:gd name="connsiteY3772" fmla="*/ 5216577 h 6208986"/>
              <a:gd name="connsiteX3773" fmla="*/ 2174077 w 6282474"/>
              <a:gd name="connsiteY3773" fmla="*/ 5229820 h 6208986"/>
              <a:gd name="connsiteX3774" fmla="*/ 2155055 w 6282474"/>
              <a:gd name="connsiteY3774" fmla="*/ 5245163 h 6208986"/>
              <a:gd name="connsiteX3775" fmla="*/ 2143432 w 6282474"/>
              <a:gd name="connsiteY3775" fmla="*/ 5275121 h 6208986"/>
              <a:gd name="connsiteX3776" fmla="*/ 2136395 w 6282474"/>
              <a:gd name="connsiteY3776" fmla="*/ 5273760 h 6208986"/>
              <a:gd name="connsiteX3777" fmla="*/ 2134168 w 6282474"/>
              <a:gd name="connsiteY3777" fmla="*/ 5277714 h 6208986"/>
              <a:gd name="connsiteX3778" fmla="*/ 2146031 w 6282474"/>
              <a:gd name="connsiteY3778" fmla="*/ 5284430 h 6208986"/>
              <a:gd name="connsiteX3779" fmla="*/ 2137144 w 6282474"/>
              <a:gd name="connsiteY3779" fmla="*/ 5300278 h 6208986"/>
              <a:gd name="connsiteX3780" fmla="*/ 2148629 w 6282474"/>
              <a:gd name="connsiteY3780" fmla="*/ 5293725 h 6208986"/>
              <a:gd name="connsiteX3781" fmla="*/ 2136650 w 6282474"/>
              <a:gd name="connsiteY3781" fmla="*/ 5310433 h 6208986"/>
              <a:gd name="connsiteX3782" fmla="*/ 2132318 w 6282474"/>
              <a:gd name="connsiteY3782" fmla="*/ 5294937 h 6208986"/>
              <a:gd name="connsiteX3783" fmla="*/ 2121199 w 6282474"/>
              <a:gd name="connsiteY3783" fmla="*/ 5314744 h 6208986"/>
              <a:gd name="connsiteX3784" fmla="*/ 2112430 w 6282474"/>
              <a:gd name="connsiteY3784" fmla="*/ 5307177 h 6208986"/>
              <a:gd name="connsiteX3785" fmla="*/ 2111192 w 6282474"/>
              <a:gd name="connsiteY3785" fmla="*/ 5290820 h 6208986"/>
              <a:gd name="connsiteX3786" fmla="*/ 2109347 w 6282474"/>
              <a:gd name="connsiteY3786" fmla="*/ 5308044 h 6208986"/>
              <a:gd name="connsiteX3787" fmla="*/ 2098346 w 6282474"/>
              <a:gd name="connsiteY3787" fmla="*/ 5304426 h 6208986"/>
              <a:gd name="connsiteX3788" fmla="*/ 2102667 w 6282474"/>
              <a:gd name="connsiteY3788" fmla="*/ 5319921 h 6208986"/>
              <a:gd name="connsiteX3789" fmla="*/ 2107987 w 6282474"/>
              <a:gd name="connsiteY3789" fmla="*/ 5315096 h 6208986"/>
              <a:gd name="connsiteX3790" fmla="*/ 2109347 w 6282474"/>
              <a:gd name="connsiteY3790" fmla="*/ 5308044 h 6208986"/>
              <a:gd name="connsiteX3791" fmla="*/ 2111936 w 6282474"/>
              <a:gd name="connsiteY3791" fmla="*/ 5317333 h 6208986"/>
              <a:gd name="connsiteX3792" fmla="*/ 2100455 w 6282474"/>
              <a:gd name="connsiteY3792" fmla="*/ 5323881 h 6208986"/>
              <a:gd name="connsiteX3793" fmla="*/ 2096868 w 6282474"/>
              <a:gd name="connsiteY3793" fmla="*/ 5334908 h 6208986"/>
              <a:gd name="connsiteX3794" fmla="*/ 2105276 w 6282474"/>
              <a:gd name="connsiteY3794" fmla="*/ 5329221 h 6208986"/>
              <a:gd name="connsiteX3795" fmla="*/ 2082167 w 6282474"/>
              <a:gd name="connsiteY3795" fmla="*/ 5365742 h 6208986"/>
              <a:gd name="connsiteX3796" fmla="*/ 2093408 w 6282474"/>
              <a:gd name="connsiteY3796" fmla="*/ 5322510 h 6208986"/>
              <a:gd name="connsiteX3797" fmla="*/ 2087232 w 6282474"/>
              <a:gd name="connsiteY3797" fmla="*/ 5324232 h 6208986"/>
              <a:gd name="connsiteX3798" fmla="*/ 2070676 w 6282474"/>
              <a:gd name="connsiteY3798" fmla="*/ 5372289 h 6208986"/>
              <a:gd name="connsiteX3799" fmla="*/ 2063634 w 6282474"/>
              <a:gd name="connsiteY3799" fmla="*/ 5370914 h 6208986"/>
              <a:gd name="connsiteX3800" fmla="*/ 2062273 w 6282474"/>
              <a:gd name="connsiteY3800" fmla="*/ 5377971 h 6208986"/>
              <a:gd name="connsiteX3801" fmla="*/ 2069326 w 6282474"/>
              <a:gd name="connsiteY3801" fmla="*/ 5379342 h 6208986"/>
              <a:gd name="connsiteX3802" fmla="*/ 2054253 w 6282474"/>
              <a:gd name="connsiteY3802" fmla="*/ 5396922 h 6208986"/>
              <a:gd name="connsiteX3803" fmla="*/ 2043017 w 6282474"/>
              <a:gd name="connsiteY3803" fmla="*/ 5440158 h 6208986"/>
              <a:gd name="connsiteX3804" fmla="*/ 2045855 w 6282474"/>
              <a:gd name="connsiteY3804" fmla="*/ 5402604 h 6208986"/>
              <a:gd name="connsiteX3805" fmla="*/ 2029799 w 6282474"/>
              <a:gd name="connsiteY3805" fmla="*/ 5440495 h 6208986"/>
              <a:gd name="connsiteX3806" fmla="*/ 2038579 w 6282474"/>
              <a:gd name="connsiteY3806" fmla="*/ 5448077 h 6208986"/>
              <a:gd name="connsiteX3807" fmla="*/ 2034986 w 6282474"/>
              <a:gd name="connsiteY3807" fmla="*/ 5459094 h 6208986"/>
              <a:gd name="connsiteX3808" fmla="*/ 2024484 w 6282474"/>
              <a:gd name="connsiteY3808" fmla="*/ 5445325 h 6208986"/>
              <a:gd name="connsiteX3809" fmla="*/ 2015587 w 6282474"/>
              <a:gd name="connsiteY3809" fmla="*/ 5461173 h 6208986"/>
              <a:gd name="connsiteX3810" fmla="*/ 1992382 w 6282474"/>
              <a:gd name="connsiteY3810" fmla="*/ 5521113 h 6208986"/>
              <a:gd name="connsiteX3811" fmla="*/ 1990756 w 6282474"/>
              <a:gd name="connsiteY3811" fmla="*/ 5491497 h 6208986"/>
              <a:gd name="connsiteX3812" fmla="*/ 1967663 w 6282474"/>
              <a:gd name="connsiteY3812" fmla="*/ 5528013 h 6208986"/>
              <a:gd name="connsiteX3813" fmla="*/ 1953833 w 6282474"/>
              <a:gd name="connsiteY3813" fmla="*/ 5561939 h 6208986"/>
              <a:gd name="connsiteX3814" fmla="*/ 1958154 w 6282474"/>
              <a:gd name="connsiteY3814" fmla="*/ 5577435 h 6208986"/>
              <a:gd name="connsiteX3815" fmla="*/ 1954291 w 6282474"/>
              <a:gd name="connsiteY3815" fmla="*/ 5580951 h 6208986"/>
              <a:gd name="connsiteX3816" fmla="*/ 1950246 w 6282474"/>
              <a:gd name="connsiteY3816" fmla="*/ 5572972 h 6208986"/>
              <a:gd name="connsiteX3817" fmla="*/ 1943203 w 6282474"/>
              <a:gd name="connsiteY3817" fmla="*/ 5571596 h 6208986"/>
              <a:gd name="connsiteX3818" fmla="*/ 1937399 w 6282474"/>
              <a:gd name="connsiteY3818" fmla="*/ 5586577 h 6208986"/>
              <a:gd name="connsiteX3819" fmla="*/ 1943703 w 6282474"/>
              <a:gd name="connsiteY3819" fmla="*/ 5561435 h 6208986"/>
              <a:gd name="connsiteX3820" fmla="*/ 1939738 w 6282474"/>
              <a:gd name="connsiteY3820" fmla="*/ 5559198 h 6208986"/>
              <a:gd name="connsiteX3821" fmla="*/ 1930852 w 6282474"/>
              <a:gd name="connsiteY3821" fmla="*/ 5575051 h 6208986"/>
              <a:gd name="connsiteX3822" fmla="*/ 1946042 w 6282474"/>
              <a:gd name="connsiteY3822" fmla="*/ 5534056 h 6208986"/>
              <a:gd name="connsiteX3823" fmla="*/ 1938989 w 6282474"/>
              <a:gd name="connsiteY3823" fmla="*/ 5532675 h 6208986"/>
              <a:gd name="connsiteX3824" fmla="*/ 1949629 w 6282474"/>
              <a:gd name="connsiteY3824" fmla="*/ 5523024 h 6208986"/>
              <a:gd name="connsiteX3825" fmla="*/ 1954449 w 6282474"/>
              <a:gd name="connsiteY3825" fmla="*/ 5528359 h 6208986"/>
              <a:gd name="connsiteX3826" fmla="*/ 1953695 w 6282474"/>
              <a:gd name="connsiteY3826" fmla="*/ 5501846 h 6208986"/>
              <a:gd name="connsiteX3827" fmla="*/ 1967403 w 6282474"/>
              <a:gd name="connsiteY3827" fmla="*/ 5491334 h 6208986"/>
              <a:gd name="connsiteX3828" fmla="*/ 1960248 w 6282474"/>
              <a:gd name="connsiteY3828" fmla="*/ 5513383 h 6208986"/>
              <a:gd name="connsiteX3829" fmla="*/ 1981492 w 6282474"/>
              <a:gd name="connsiteY3829" fmla="*/ 5494086 h 6208986"/>
              <a:gd name="connsiteX3830" fmla="*/ 1982848 w 6282474"/>
              <a:gd name="connsiteY3830" fmla="*/ 5487023 h 6208986"/>
              <a:gd name="connsiteX3831" fmla="*/ 1974455 w 6282474"/>
              <a:gd name="connsiteY3831" fmla="*/ 5492705 h 6208986"/>
              <a:gd name="connsiteX3832" fmla="*/ 1969629 w 6282474"/>
              <a:gd name="connsiteY3832" fmla="*/ 5487375 h 6208986"/>
              <a:gd name="connsiteX3833" fmla="*/ 1972840 w 6282474"/>
              <a:gd name="connsiteY3833" fmla="*/ 5463099 h 6208986"/>
              <a:gd name="connsiteX3834" fmla="*/ 1964437 w 6282474"/>
              <a:gd name="connsiteY3834" fmla="*/ 5468781 h 6208986"/>
              <a:gd name="connsiteX3835" fmla="*/ 1983097 w 6282474"/>
              <a:gd name="connsiteY3835" fmla="*/ 5440189 h 6208986"/>
              <a:gd name="connsiteX3836" fmla="*/ 1980376 w 6282474"/>
              <a:gd name="connsiteY3836" fmla="*/ 5454304 h 6208986"/>
              <a:gd name="connsiteX3837" fmla="*/ 2006558 w 6282474"/>
              <a:gd name="connsiteY3837" fmla="*/ 5416932 h 6208986"/>
              <a:gd name="connsiteX3838" fmla="*/ 1999515 w 6282474"/>
              <a:gd name="connsiteY3838" fmla="*/ 5415552 h 6208986"/>
              <a:gd name="connsiteX3839" fmla="*/ 2003597 w 6282474"/>
              <a:gd name="connsiteY3839" fmla="*/ 5394364 h 6208986"/>
              <a:gd name="connsiteX3840" fmla="*/ 2031633 w 6282474"/>
              <a:gd name="connsiteY3840" fmla="*/ 5339764 h 6208986"/>
              <a:gd name="connsiteX3841" fmla="*/ 2032000 w 6282474"/>
              <a:gd name="connsiteY3841" fmla="*/ 5353028 h 6208986"/>
              <a:gd name="connsiteX3842" fmla="*/ 2039165 w 6282474"/>
              <a:gd name="connsiteY3842" fmla="*/ 5330984 h 6208986"/>
              <a:gd name="connsiteX3843" fmla="*/ 2047073 w 6282474"/>
              <a:gd name="connsiteY3843" fmla="*/ 5335448 h 6208986"/>
              <a:gd name="connsiteX3844" fmla="*/ 2047567 w 6282474"/>
              <a:gd name="connsiteY3844" fmla="*/ 5325292 h 6208986"/>
              <a:gd name="connsiteX3845" fmla="*/ 2058793 w 6282474"/>
              <a:gd name="connsiteY3845" fmla="*/ 5282071 h 6208986"/>
              <a:gd name="connsiteX3846" fmla="*/ 2063904 w 6282474"/>
              <a:gd name="connsiteY3846" fmla="*/ 5260598 h 6208986"/>
              <a:gd name="connsiteX3847" fmla="*/ 2065963 w 6282474"/>
              <a:gd name="connsiteY3847" fmla="*/ 5260022 h 6208986"/>
              <a:gd name="connsiteX3848" fmla="*/ 2066457 w 6282474"/>
              <a:gd name="connsiteY3848" fmla="*/ 5249866 h 6208986"/>
              <a:gd name="connsiteX3849" fmla="*/ 2063904 w 6282474"/>
              <a:gd name="connsiteY3849" fmla="*/ 5260598 h 6208986"/>
              <a:gd name="connsiteX3850" fmla="*/ 2062875 w 6282474"/>
              <a:gd name="connsiteY3850" fmla="*/ 5260883 h 6208986"/>
              <a:gd name="connsiteX3851" fmla="*/ 2058059 w 6282474"/>
              <a:gd name="connsiteY3851" fmla="*/ 5255553 h 6208986"/>
              <a:gd name="connsiteX3852" fmla="*/ 2073988 w 6282474"/>
              <a:gd name="connsiteY3852" fmla="*/ 5241076 h 6208986"/>
              <a:gd name="connsiteX3853" fmla="*/ 2073871 w 6282474"/>
              <a:gd name="connsiteY3853" fmla="*/ 5264496 h 6208986"/>
              <a:gd name="connsiteX3854" fmla="*/ 2094371 w 6282474"/>
              <a:gd name="connsiteY3854" fmla="*/ 5218681 h 6208986"/>
              <a:gd name="connsiteX3855" fmla="*/ 2104995 w 6282474"/>
              <a:gd name="connsiteY3855" fmla="*/ 5209040 h 6208986"/>
              <a:gd name="connsiteX3856" fmla="*/ 2118336 w 6282474"/>
              <a:gd name="connsiteY3856" fmla="*/ 5185264 h 6208986"/>
              <a:gd name="connsiteX3857" fmla="*/ 2117088 w 6282474"/>
              <a:gd name="connsiteY3857" fmla="*/ 5168907 h 6208986"/>
              <a:gd name="connsiteX3858" fmla="*/ 2128099 w 6282474"/>
              <a:gd name="connsiteY3858" fmla="*/ 5172504 h 6208986"/>
              <a:gd name="connsiteX3859" fmla="*/ 2137490 w 6282474"/>
              <a:gd name="connsiteY3859" fmla="*/ 5146506 h 6208986"/>
              <a:gd name="connsiteX3860" fmla="*/ 2130438 w 6282474"/>
              <a:gd name="connsiteY3860" fmla="*/ 5145141 h 6208986"/>
              <a:gd name="connsiteX3861" fmla="*/ 2146372 w 6282474"/>
              <a:gd name="connsiteY3861" fmla="*/ 5130654 h 6208986"/>
              <a:gd name="connsiteX3862" fmla="*/ 2166872 w 6282474"/>
              <a:gd name="connsiteY3862" fmla="*/ 5084854 h 6208986"/>
              <a:gd name="connsiteX3863" fmla="*/ 2167371 w 6282474"/>
              <a:gd name="connsiteY3863" fmla="*/ 5074688 h 6208986"/>
              <a:gd name="connsiteX3864" fmla="*/ 2172181 w 6282474"/>
              <a:gd name="connsiteY3864" fmla="*/ 5080018 h 6208986"/>
              <a:gd name="connsiteX3865" fmla="*/ 2187377 w 6282474"/>
              <a:gd name="connsiteY3865" fmla="*/ 5039029 h 6208986"/>
              <a:gd name="connsiteX3866" fmla="*/ 2176747 w 6282474"/>
              <a:gd name="connsiteY3866" fmla="*/ 5048685 h 6208986"/>
              <a:gd name="connsiteX3867" fmla="*/ 2195407 w 6282474"/>
              <a:gd name="connsiteY3867" fmla="*/ 5020078 h 6208986"/>
              <a:gd name="connsiteX3868" fmla="*/ 2191825 w 6282474"/>
              <a:gd name="connsiteY3868" fmla="*/ 5031110 h 6208986"/>
              <a:gd name="connsiteX3869" fmla="*/ 2204299 w 6282474"/>
              <a:gd name="connsiteY3869" fmla="*/ 5004231 h 6208986"/>
              <a:gd name="connsiteX3870" fmla="*/ 2195897 w 6282474"/>
              <a:gd name="connsiteY3870" fmla="*/ 5009928 h 6208986"/>
              <a:gd name="connsiteX3871" fmla="*/ 2206521 w 6282474"/>
              <a:gd name="connsiteY3871" fmla="*/ 5000266 h 6208986"/>
              <a:gd name="connsiteX3872" fmla="*/ 2208371 w 6282474"/>
              <a:gd name="connsiteY3872" fmla="*/ 4983053 h 6208986"/>
              <a:gd name="connsiteX3873" fmla="*/ 2193787 w 6282474"/>
              <a:gd name="connsiteY3873" fmla="*/ 4990462 h 6208986"/>
              <a:gd name="connsiteX3874" fmla="*/ 2191076 w 6282474"/>
              <a:gd name="connsiteY3874" fmla="*/ 5004592 h 6208986"/>
              <a:gd name="connsiteX3875" fmla="*/ 2152905 w 6282474"/>
              <a:gd name="connsiteY3875" fmla="*/ 5058683 h 6208986"/>
              <a:gd name="connsiteX3876" fmla="*/ 2135987 w 6282474"/>
              <a:gd name="connsiteY3876" fmla="*/ 5093476 h 6208986"/>
              <a:gd name="connsiteX3877" fmla="*/ 2104858 w 6282474"/>
              <a:gd name="connsiteY3877" fmla="*/ 5148932 h 6208986"/>
              <a:gd name="connsiteX3878" fmla="*/ 2093856 w 6282474"/>
              <a:gd name="connsiteY3878" fmla="*/ 5145324 h 6208986"/>
              <a:gd name="connsiteX3879" fmla="*/ 2088052 w 6282474"/>
              <a:gd name="connsiteY3879" fmla="*/ 5160315 h 6208986"/>
              <a:gd name="connsiteX3880" fmla="*/ 2071741 w 6282474"/>
              <a:gd name="connsiteY3880" fmla="*/ 5161533 h 6208986"/>
              <a:gd name="connsiteX3881" fmla="*/ 2076078 w 6282474"/>
              <a:gd name="connsiteY3881" fmla="*/ 5177024 h 6208986"/>
              <a:gd name="connsiteX3882" fmla="*/ 2060138 w 6282474"/>
              <a:gd name="connsiteY3882" fmla="*/ 5191491 h 6208986"/>
              <a:gd name="connsiteX3883" fmla="*/ 2057428 w 6282474"/>
              <a:gd name="connsiteY3883" fmla="*/ 5205611 h 6208986"/>
              <a:gd name="connsiteX3884" fmla="*/ 2053101 w 6282474"/>
              <a:gd name="connsiteY3884" fmla="*/ 5190125 h 6208986"/>
              <a:gd name="connsiteX3885" fmla="*/ 2041111 w 6282474"/>
              <a:gd name="connsiteY3885" fmla="*/ 5206839 h 6208986"/>
              <a:gd name="connsiteX3886" fmla="*/ 2038390 w 6282474"/>
              <a:gd name="connsiteY3886" fmla="*/ 5220954 h 6208986"/>
              <a:gd name="connsiteX3887" fmla="*/ 2044948 w 6282474"/>
              <a:gd name="connsiteY3887" fmla="*/ 5232485 h 6208986"/>
              <a:gd name="connsiteX3888" fmla="*/ 2037035 w 6282474"/>
              <a:gd name="connsiteY3888" fmla="*/ 5228016 h 6208986"/>
              <a:gd name="connsiteX3889" fmla="*/ 2019251 w 6282474"/>
              <a:gd name="connsiteY3889" fmla="*/ 5259716 h 6208986"/>
              <a:gd name="connsiteX3890" fmla="*/ 2014925 w 6282474"/>
              <a:gd name="connsiteY3890" fmla="*/ 5244215 h 6208986"/>
              <a:gd name="connsiteX3891" fmla="*/ 2014553 w 6282474"/>
              <a:gd name="connsiteY3891" fmla="*/ 5230962 h 6208986"/>
              <a:gd name="connsiteX3892" fmla="*/ 2025666 w 6282474"/>
              <a:gd name="connsiteY3892" fmla="*/ 5211150 h 6208986"/>
              <a:gd name="connsiteX3893" fmla="*/ 2029126 w 6282474"/>
              <a:gd name="connsiteY3893" fmla="*/ 5223547 h 6208986"/>
              <a:gd name="connsiteX3894" fmla="*/ 2036291 w 6282474"/>
              <a:gd name="connsiteY3894" fmla="*/ 5201493 h 6208986"/>
              <a:gd name="connsiteX3895" fmla="*/ 2064215 w 6282474"/>
              <a:gd name="connsiteY3895" fmla="*/ 5170313 h 6208986"/>
              <a:gd name="connsiteX3896" fmla="*/ 2061621 w 6282474"/>
              <a:gd name="connsiteY3896" fmla="*/ 5161008 h 6208986"/>
              <a:gd name="connsiteX3897" fmla="*/ 2062977 w 6282474"/>
              <a:gd name="connsiteY3897" fmla="*/ 5153956 h 6208986"/>
              <a:gd name="connsiteX3898" fmla="*/ 2070880 w 6282474"/>
              <a:gd name="connsiteY3898" fmla="*/ 5158425 h 6208986"/>
              <a:gd name="connsiteX3899" fmla="*/ 2072730 w 6282474"/>
              <a:gd name="connsiteY3899" fmla="*/ 5141207 h 6208986"/>
              <a:gd name="connsiteX3900" fmla="*/ 2081994 w 6282474"/>
              <a:gd name="connsiteY3900" fmla="*/ 5138613 h 6208986"/>
              <a:gd name="connsiteX3901" fmla="*/ 2100649 w 6282474"/>
              <a:gd name="connsiteY3901" fmla="*/ 5110026 h 6208986"/>
              <a:gd name="connsiteX3902" fmla="*/ 2095823 w 6282474"/>
              <a:gd name="connsiteY3902" fmla="*/ 5104691 h 6208986"/>
              <a:gd name="connsiteX3903" fmla="*/ 2096323 w 6282474"/>
              <a:gd name="connsiteY3903" fmla="*/ 5094526 h 6208986"/>
              <a:gd name="connsiteX3904" fmla="*/ 2109174 w 6282474"/>
              <a:gd name="connsiteY3904" fmla="*/ 5080915 h 6208986"/>
              <a:gd name="connsiteX3905" fmla="*/ 2142020 w 6282474"/>
              <a:gd name="connsiteY3905" fmla="*/ 5031655 h 6208986"/>
              <a:gd name="connsiteX3906" fmla="*/ 2132879 w 6282474"/>
              <a:gd name="connsiteY3906" fmla="*/ 5010824 h 6208986"/>
              <a:gd name="connsiteX3907" fmla="*/ 2133251 w 6282474"/>
              <a:gd name="connsiteY3907" fmla="*/ 5024083 h 6208986"/>
              <a:gd name="connsiteX3908" fmla="*/ 2126214 w 6282474"/>
              <a:gd name="connsiteY3908" fmla="*/ 5022707 h 6208986"/>
              <a:gd name="connsiteX3909" fmla="*/ 2074692 w 6282474"/>
              <a:gd name="connsiteY3909" fmla="*/ 5100574 h 6208986"/>
              <a:gd name="connsiteX3910" fmla="*/ 2079629 w 6282474"/>
              <a:gd name="connsiteY3910" fmla="*/ 5082495 h 6208986"/>
              <a:gd name="connsiteX3911" fmla="*/ 2071731 w 6282474"/>
              <a:gd name="connsiteY3911" fmla="*/ 5078016 h 6208986"/>
              <a:gd name="connsiteX3912" fmla="*/ 2074819 w 6282474"/>
              <a:gd name="connsiteY3912" fmla="*/ 5077160 h 6208986"/>
              <a:gd name="connsiteX3913" fmla="*/ 2081112 w 6282474"/>
              <a:gd name="connsiteY3913" fmla="*/ 5052013 h 6208986"/>
              <a:gd name="connsiteX3914" fmla="*/ 2087665 w 6282474"/>
              <a:gd name="connsiteY3914" fmla="*/ 5063544 h 6208986"/>
              <a:gd name="connsiteX3915" fmla="*/ 2080129 w 6282474"/>
              <a:gd name="connsiteY3915" fmla="*/ 5072329 h 6208986"/>
              <a:gd name="connsiteX3916" fmla="*/ 2088037 w 6282474"/>
              <a:gd name="connsiteY3916" fmla="*/ 5076803 h 6208986"/>
              <a:gd name="connsiteX3917" fmla="*/ 2092114 w 6282474"/>
              <a:gd name="connsiteY3917" fmla="*/ 5055625 h 6208986"/>
              <a:gd name="connsiteX3918" fmla="*/ 2088648 w 6282474"/>
              <a:gd name="connsiteY3918" fmla="*/ 5043228 h 6208986"/>
              <a:gd name="connsiteX3919" fmla="*/ 2129531 w 6282474"/>
              <a:gd name="connsiteY3919" fmla="*/ 4975007 h 6208986"/>
              <a:gd name="connsiteX3920" fmla="*/ 2123855 w 6282474"/>
              <a:gd name="connsiteY3920" fmla="*/ 4966584 h 6208986"/>
              <a:gd name="connsiteX3921" fmla="*/ 2144257 w 6282474"/>
              <a:gd name="connsiteY3921" fmla="*/ 4951623 h 6208986"/>
              <a:gd name="connsiteX3922" fmla="*/ 2141022 w 6282474"/>
              <a:gd name="connsiteY3922" fmla="*/ 4968444 h 6208986"/>
              <a:gd name="connsiteX3923" fmla="*/ 2145959 w 6282474"/>
              <a:gd name="connsiteY3923" fmla="*/ 4950380 h 6208986"/>
              <a:gd name="connsiteX3924" fmla="*/ 2144257 w 6282474"/>
              <a:gd name="connsiteY3924" fmla="*/ 4951623 h 6208986"/>
              <a:gd name="connsiteX3925" fmla="*/ 2146454 w 6282474"/>
              <a:gd name="connsiteY3925" fmla="*/ 4940224 h 6208986"/>
              <a:gd name="connsiteX3926" fmla="*/ 2160671 w 6282474"/>
              <a:gd name="connsiteY3926" fmla="*/ 4919551 h 6208986"/>
              <a:gd name="connsiteX3927" fmla="*/ 2162770 w 6282474"/>
              <a:gd name="connsiteY3927" fmla="*/ 4939001 h 6208986"/>
              <a:gd name="connsiteX3928" fmla="*/ 2169934 w 6282474"/>
              <a:gd name="connsiteY3928" fmla="*/ 4916957 h 6208986"/>
              <a:gd name="connsiteX3929" fmla="*/ 2176717 w 6282474"/>
              <a:gd name="connsiteY3929" fmla="*/ 4881660 h 6208986"/>
              <a:gd name="connsiteX3930" fmla="*/ 2178449 w 6282474"/>
              <a:gd name="connsiteY3930" fmla="*/ 4887851 h 6208986"/>
              <a:gd name="connsiteX3931" fmla="*/ 2187336 w 6282474"/>
              <a:gd name="connsiteY3931" fmla="*/ 4872004 h 6208986"/>
              <a:gd name="connsiteX3932" fmla="*/ 2198827 w 6282474"/>
              <a:gd name="connsiteY3932" fmla="*/ 4865456 h 6208986"/>
              <a:gd name="connsiteX3933" fmla="*/ 2198949 w 6282474"/>
              <a:gd name="connsiteY3933" fmla="*/ 4842036 h 6208986"/>
              <a:gd name="connsiteX3934" fmla="*/ 2208213 w 6282474"/>
              <a:gd name="connsiteY3934" fmla="*/ 4839458 h 6208986"/>
              <a:gd name="connsiteX3935" fmla="*/ 2213150 w 6282474"/>
              <a:gd name="connsiteY3935" fmla="*/ 4821368 h 6208986"/>
              <a:gd name="connsiteX3936" fmla="*/ 2217976 w 6282474"/>
              <a:gd name="connsiteY3936" fmla="*/ 4826693 h 6208986"/>
              <a:gd name="connsiteX3937" fmla="*/ 2215383 w 6282474"/>
              <a:gd name="connsiteY3937" fmla="*/ 4817404 h 6208986"/>
              <a:gd name="connsiteX3938" fmla="*/ 2223780 w 6282474"/>
              <a:gd name="connsiteY3938" fmla="*/ 4811712 h 6208986"/>
              <a:gd name="connsiteX3939" fmla="*/ 2223403 w 6282474"/>
              <a:gd name="connsiteY3939" fmla="*/ 4798448 h 6208986"/>
              <a:gd name="connsiteX3940" fmla="*/ 2239342 w 6282474"/>
              <a:gd name="connsiteY3940" fmla="*/ 4783986 h 6208986"/>
              <a:gd name="connsiteX3941" fmla="*/ 2245518 w 6282474"/>
              <a:gd name="connsiteY3941" fmla="*/ 4782259 h 6208986"/>
              <a:gd name="connsiteX3942" fmla="*/ 2275781 w 6282474"/>
              <a:gd name="connsiteY3942" fmla="*/ 4723700 h 6208986"/>
              <a:gd name="connsiteX3943" fmla="*/ 2285917 w 6282474"/>
              <a:gd name="connsiteY3943" fmla="*/ 4724204 h 6208986"/>
              <a:gd name="connsiteX3944" fmla="*/ 2298380 w 6282474"/>
              <a:gd name="connsiteY3944" fmla="*/ 4697345 h 6208986"/>
              <a:gd name="connsiteX3945" fmla="*/ 2305550 w 6282474"/>
              <a:gd name="connsiteY3945" fmla="*/ 4675296 h 6208986"/>
              <a:gd name="connsiteX3946" fmla="*/ 2312587 w 6282474"/>
              <a:gd name="connsiteY3946" fmla="*/ 4676662 h 6208986"/>
              <a:gd name="connsiteX3947" fmla="*/ 2315797 w 6282474"/>
              <a:gd name="connsiteY3947" fmla="*/ 4652381 h 6208986"/>
              <a:gd name="connsiteX3948" fmla="*/ 2329505 w 6282474"/>
              <a:gd name="connsiteY3948" fmla="*/ 4641869 h 6208986"/>
              <a:gd name="connsiteX3949" fmla="*/ 2333214 w 6282474"/>
              <a:gd name="connsiteY3949" fmla="*/ 4607437 h 6208986"/>
              <a:gd name="connsiteX3950" fmla="*/ 2364216 w 6282474"/>
              <a:gd name="connsiteY3950" fmla="*/ 4575386 h 6208986"/>
              <a:gd name="connsiteX3951" fmla="*/ 2373113 w 6282474"/>
              <a:gd name="connsiteY3951" fmla="*/ 4559543 h 6208986"/>
              <a:gd name="connsiteX3952" fmla="*/ 2375702 w 6282474"/>
              <a:gd name="connsiteY3952" fmla="*/ 4568833 h 6208986"/>
              <a:gd name="connsiteX3953" fmla="*/ 2381868 w 6282474"/>
              <a:gd name="connsiteY3953" fmla="*/ 4544251 h 6208986"/>
              <a:gd name="connsiteX3954" fmla="*/ 2399305 w 6282474"/>
              <a:gd name="connsiteY3954" fmla="*/ 4522162 h 6208986"/>
              <a:gd name="connsiteX3955" fmla="*/ 2396706 w 6282474"/>
              <a:gd name="connsiteY3955" fmla="*/ 4512857 h 6208986"/>
              <a:gd name="connsiteX3956" fmla="*/ 2406470 w 6282474"/>
              <a:gd name="connsiteY3956" fmla="*/ 4500118 h 6208986"/>
              <a:gd name="connsiteX3957" fmla="*/ 2394107 w 6282474"/>
              <a:gd name="connsiteY3957" fmla="*/ 4503557 h 6208986"/>
              <a:gd name="connsiteX3958" fmla="*/ 2379029 w 6282474"/>
              <a:gd name="connsiteY3958" fmla="*/ 4521142 h 6208986"/>
              <a:gd name="connsiteX3959" fmla="*/ 2390163 w 6282474"/>
              <a:gd name="connsiteY3959" fmla="*/ 4501331 h 6208986"/>
              <a:gd name="connsiteX3960" fmla="*/ 2410908 w 6282474"/>
              <a:gd name="connsiteY3960" fmla="*/ 4492189 h 6208986"/>
              <a:gd name="connsiteX3961" fmla="*/ 2406582 w 6282474"/>
              <a:gd name="connsiteY3961" fmla="*/ 4476688 h 6208986"/>
              <a:gd name="connsiteX3962" fmla="*/ 2409670 w 6282474"/>
              <a:gd name="connsiteY3962" fmla="*/ 4475832 h 6208986"/>
              <a:gd name="connsiteX3963" fmla="*/ 2411891 w 6282474"/>
              <a:gd name="connsiteY3963" fmla="*/ 4471867 h 6208986"/>
              <a:gd name="connsiteX3964" fmla="*/ 2416222 w 6282474"/>
              <a:gd name="connsiteY3964" fmla="*/ 4487358 h 6208986"/>
              <a:gd name="connsiteX3965" fmla="*/ 2424136 w 6282474"/>
              <a:gd name="connsiteY3965" fmla="*/ 4491837 h 6208986"/>
              <a:gd name="connsiteX3966" fmla="*/ 2430419 w 6282474"/>
              <a:gd name="connsiteY3966" fmla="*/ 4466690 h 6208986"/>
              <a:gd name="connsiteX3967" fmla="*/ 2447337 w 6282474"/>
              <a:gd name="connsiteY3967" fmla="*/ 4431897 h 6208986"/>
              <a:gd name="connsiteX3968" fmla="*/ 2460076 w 6282474"/>
              <a:gd name="connsiteY3968" fmla="*/ 4441706 h 6208986"/>
              <a:gd name="connsiteX3969" fmla="*/ 2454883 w 6282474"/>
              <a:gd name="connsiteY3969" fmla="*/ 4423112 h 6208986"/>
              <a:gd name="connsiteX3970" fmla="*/ 2468218 w 6282474"/>
              <a:gd name="connsiteY3970" fmla="*/ 4399341 h 6208986"/>
              <a:gd name="connsiteX3971" fmla="*/ 2480086 w 6282474"/>
              <a:gd name="connsiteY3971" fmla="*/ 4406042 h 6208986"/>
              <a:gd name="connsiteX3972" fmla="*/ 2481075 w 6282474"/>
              <a:gd name="connsiteY3972" fmla="*/ 4385726 h 6208986"/>
              <a:gd name="connsiteX3973" fmla="*/ 2500953 w 6282474"/>
              <a:gd name="connsiteY3973" fmla="*/ 4373496 h 6208986"/>
              <a:gd name="connsiteX3974" fmla="*/ 2499226 w 6282474"/>
              <a:gd name="connsiteY3974" fmla="*/ 4367289 h 6208986"/>
              <a:gd name="connsiteX3975" fmla="*/ 2515277 w 6282474"/>
              <a:gd name="connsiteY3975" fmla="*/ 4329398 h 6208986"/>
              <a:gd name="connsiteX3976" fmla="*/ 2527267 w 6282474"/>
              <a:gd name="connsiteY3976" fmla="*/ 4312700 h 6208986"/>
              <a:gd name="connsiteX3977" fmla="*/ 2549876 w 6282474"/>
              <a:gd name="connsiteY3977" fmla="*/ 4286340 h 6208986"/>
              <a:gd name="connsiteX3978" fmla="*/ 2551232 w 6282474"/>
              <a:gd name="connsiteY3978" fmla="*/ 4279272 h 6208986"/>
              <a:gd name="connsiteX3979" fmla="*/ 2544184 w 6282474"/>
              <a:gd name="connsiteY3979" fmla="*/ 4277902 h 6208986"/>
              <a:gd name="connsiteX3980" fmla="*/ 2556170 w 6282474"/>
              <a:gd name="connsiteY3980" fmla="*/ 4261193 h 6208986"/>
              <a:gd name="connsiteX3981" fmla="*/ 2553448 w 6282474"/>
              <a:gd name="connsiteY3981" fmla="*/ 4275318 h 6208986"/>
              <a:gd name="connsiteX3982" fmla="*/ 2587549 w 6282474"/>
              <a:gd name="connsiteY3982" fmla="*/ 4242400 h 6208986"/>
              <a:gd name="connsiteX3983" fmla="*/ 2583227 w 6282474"/>
              <a:gd name="connsiteY3983" fmla="*/ 4226909 h 6208986"/>
              <a:gd name="connsiteX3984" fmla="*/ 2576053 w 6282474"/>
              <a:gd name="connsiteY3984" fmla="*/ 4248958 h 6208986"/>
              <a:gd name="connsiteX3985" fmla="*/ 2565556 w 6282474"/>
              <a:gd name="connsiteY3985" fmla="*/ 4235190 h 6208986"/>
              <a:gd name="connsiteX3986" fmla="*/ 2584578 w 6282474"/>
              <a:gd name="connsiteY3986" fmla="*/ 4219847 h 6208986"/>
              <a:gd name="connsiteX3987" fmla="*/ 2596440 w 6282474"/>
              <a:gd name="connsiteY3987" fmla="*/ 4226558 h 6208986"/>
              <a:gd name="connsiteX3988" fmla="*/ 2596940 w 6282474"/>
              <a:gd name="connsiteY3988" fmla="*/ 4216397 h 6208986"/>
              <a:gd name="connsiteX3989" fmla="*/ 2601755 w 6282474"/>
              <a:gd name="connsiteY3989" fmla="*/ 4221732 h 6208986"/>
              <a:gd name="connsiteX3990" fmla="*/ 2611141 w 6282474"/>
              <a:gd name="connsiteY3990" fmla="*/ 4195724 h 6208986"/>
              <a:gd name="connsiteX3991" fmla="*/ 2644360 w 6282474"/>
              <a:gd name="connsiteY3991" fmla="*/ 4159713 h 6208986"/>
              <a:gd name="connsiteX3992" fmla="*/ 2639545 w 6282474"/>
              <a:gd name="connsiteY3992" fmla="*/ 4154378 h 6208986"/>
              <a:gd name="connsiteX3993" fmla="*/ 2649313 w 6282474"/>
              <a:gd name="connsiteY3993" fmla="*/ 4141633 h 6208986"/>
              <a:gd name="connsiteX3994" fmla="*/ 2668829 w 6282474"/>
              <a:gd name="connsiteY3994" fmla="*/ 4116140 h 6208986"/>
              <a:gd name="connsiteX3995" fmla="*/ 2675005 w 6282474"/>
              <a:gd name="connsiteY3995" fmla="*/ 4114413 h 6208986"/>
              <a:gd name="connsiteX3996" fmla="*/ 2670068 w 6282474"/>
              <a:gd name="connsiteY3996" fmla="*/ 4132497 h 6208986"/>
              <a:gd name="connsiteX3997" fmla="*/ 2694899 w 6282474"/>
              <a:gd name="connsiteY3997" fmla="*/ 4102183 h 6208986"/>
              <a:gd name="connsiteX3998" fmla="*/ 2678959 w 6282474"/>
              <a:gd name="connsiteY3998" fmla="*/ 4116644 h 6208986"/>
              <a:gd name="connsiteX3999" fmla="*/ 2707857 w 6282474"/>
              <a:gd name="connsiteY3999" fmla="*/ 4065153 h 6208986"/>
              <a:gd name="connsiteX4000" fmla="*/ 2700815 w 6282474"/>
              <a:gd name="connsiteY4000" fmla="*/ 4063777 h 6208986"/>
              <a:gd name="connsiteX4001" fmla="*/ 2700443 w 6282474"/>
              <a:gd name="connsiteY4001" fmla="*/ 4050513 h 6208986"/>
              <a:gd name="connsiteX4002" fmla="*/ 2714537 w 6282474"/>
              <a:gd name="connsiteY4002" fmla="*/ 4053260 h 6208986"/>
              <a:gd name="connsiteX4003" fmla="*/ 2732693 w 6282474"/>
              <a:gd name="connsiteY4003" fmla="*/ 4034829 h 6208986"/>
              <a:gd name="connsiteX4004" fmla="*/ 2715026 w 6282474"/>
              <a:gd name="connsiteY4004" fmla="*/ 4043104 h 6208986"/>
              <a:gd name="connsiteX4005" fmla="*/ 2722181 w 6282474"/>
              <a:gd name="connsiteY4005" fmla="*/ 4021050 h 6208986"/>
              <a:gd name="connsiteX4006" fmla="*/ 2744179 w 6282474"/>
              <a:gd name="connsiteY4006" fmla="*/ 4028276 h 6208986"/>
              <a:gd name="connsiteX4007" fmla="*/ 2752327 w 6282474"/>
              <a:gd name="connsiteY4007" fmla="*/ 3985921 h 6208986"/>
              <a:gd name="connsiteX4008" fmla="*/ 2738991 w 6282474"/>
              <a:gd name="connsiteY4008" fmla="*/ 4009687 h 6208986"/>
              <a:gd name="connsiteX4009" fmla="*/ 2739475 w 6282474"/>
              <a:gd name="connsiteY4009" fmla="*/ 3999521 h 6208986"/>
              <a:gd name="connsiteX4010" fmla="*/ 2767884 w 6282474"/>
              <a:gd name="connsiteY4010" fmla="*/ 3958175 h 6208986"/>
              <a:gd name="connsiteX4011" fmla="*/ 2763440 w 6282474"/>
              <a:gd name="connsiteY4011" fmla="*/ 3966109 h 6208986"/>
              <a:gd name="connsiteX4012" fmla="*/ 2773575 w 6282474"/>
              <a:gd name="connsiteY4012" fmla="*/ 3966613 h 6208986"/>
              <a:gd name="connsiteX4013" fmla="*/ 2767394 w 6282474"/>
              <a:gd name="connsiteY4013" fmla="*/ 3968341 h 6208986"/>
              <a:gd name="connsiteX4014" fmla="*/ 2773076 w 6282474"/>
              <a:gd name="connsiteY4014" fmla="*/ 3976774 h 6208986"/>
              <a:gd name="connsiteX4015" fmla="*/ 2765922 w 6282474"/>
              <a:gd name="connsiteY4015" fmla="*/ 3998823 h 6208986"/>
              <a:gd name="connsiteX4016" fmla="*/ 2777901 w 6282474"/>
              <a:gd name="connsiteY4016" fmla="*/ 3982114 h 6208986"/>
              <a:gd name="connsiteX4017" fmla="*/ 2780623 w 6282474"/>
              <a:gd name="connsiteY4017" fmla="*/ 3967984 h 6208986"/>
              <a:gd name="connsiteX4018" fmla="*/ 2789398 w 6282474"/>
              <a:gd name="connsiteY4018" fmla="*/ 3975561 h 6208986"/>
              <a:gd name="connsiteX4019" fmla="*/ 2788159 w 6282474"/>
              <a:gd name="connsiteY4019" fmla="*/ 3959204 h 6208986"/>
              <a:gd name="connsiteX4020" fmla="*/ 2776668 w 6282474"/>
              <a:gd name="connsiteY4020" fmla="*/ 3965752 h 6208986"/>
              <a:gd name="connsiteX4021" fmla="*/ 2788653 w 6282474"/>
              <a:gd name="connsiteY4021" fmla="*/ 3949043 h 6208986"/>
              <a:gd name="connsiteX4022" fmla="*/ 2789148 w 6282474"/>
              <a:gd name="connsiteY4022" fmla="*/ 3938888 h 6208986"/>
              <a:gd name="connsiteX4023" fmla="*/ 2777158 w 6282474"/>
              <a:gd name="connsiteY4023" fmla="*/ 3955586 h 6208986"/>
              <a:gd name="connsiteX4024" fmla="*/ 2779007 w 6282474"/>
              <a:gd name="connsiteY4024" fmla="*/ 3938368 h 6208986"/>
              <a:gd name="connsiteX4025" fmla="*/ 2762574 w 6282474"/>
              <a:gd name="connsiteY4025" fmla="*/ 3963005 h 6208986"/>
              <a:gd name="connsiteX4026" fmla="*/ 2759980 w 6282474"/>
              <a:gd name="connsiteY4026" fmla="*/ 3953711 h 6208986"/>
              <a:gd name="connsiteX4027" fmla="*/ 2757264 w 6282474"/>
              <a:gd name="connsiteY4027" fmla="*/ 3967831 h 6208986"/>
              <a:gd name="connsiteX4028" fmla="*/ 2740836 w 6282474"/>
              <a:gd name="connsiteY4028" fmla="*/ 3992463 h 6208986"/>
              <a:gd name="connsiteX4029" fmla="*/ 2735531 w 6282474"/>
              <a:gd name="connsiteY4029" fmla="*/ 3997294 h 6208986"/>
              <a:gd name="connsiteX4030" fmla="*/ 2728479 w 6282474"/>
              <a:gd name="connsiteY4030" fmla="*/ 3995913 h 6208986"/>
              <a:gd name="connsiteX4031" fmla="*/ 2725768 w 6282474"/>
              <a:gd name="connsiteY4031" fmla="*/ 4010033 h 6208986"/>
              <a:gd name="connsiteX4032" fmla="*/ 2706257 w 6282474"/>
              <a:gd name="connsiteY4032" fmla="*/ 4035537 h 6208986"/>
              <a:gd name="connsiteX4033" fmla="*/ 2698343 w 6282474"/>
              <a:gd name="connsiteY4033" fmla="*/ 4031068 h 6208986"/>
              <a:gd name="connsiteX4034" fmla="*/ 2674750 w 6282474"/>
              <a:gd name="connsiteY4034" fmla="*/ 4077734 h 6208986"/>
              <a:gd name="connsiteX4035" fmla="*/ 2662771 w 6282474"/>
              <a:gd name="connsiteY4035" fmla="*/ 4094448 h 6208986"/>
              <a:gd name="connsiteX4036" fmla="*/ 2649547 w 6282474"/>
              <a:gd name="connsiteY4036" fmla="*/ 4094804 h 6208986"/>
              <a:gd name="connsiteX4037" fmla="*/ 2625583 w 6282474"/>
              <a:gd name="connsiteY4037" fmla="*/ 4128222 h 6208986"/>
              <a:gd name="connsiteX4038" fmla="*/ 2628176 w 6282474"/>
              <a:gd name="connsiteY4038" fmla="*/ 4137516 h 6208986"/>
              <a:gd name="connsiteX4039" fmla="*/ 2613103 w 6282474"/>
              <a:gd name="connsiteY4039" fmla="*/ 4155091 h 6208986"/>
              <a:gd name="connsiteX4040" fmla="*/ 2610510 w 6282474"/>
              <a:gd name="connsiteY4040" fmla="*/ 4145786 h 6208986"/>
              <a:gd name="connsiteX4041" fmla="*/ 2574081 w 6282474"/>
              <a:gd name="connsiteY4041" fmla="*/ 4206078 h 6208986"/>
              <a:gd name="connsiteX4042" fmla="*/ 2579767 w 6282474"/>
              <a:gd name="connsiteY4042" fmla="*/ 4214512 h 6208986"/>
              <a:gd name="connsiteX4043" fmla="*/ 2564689 w 6282474"/>
              <a:gd name="connsiteY4043" fmla="*/ 4232087 h 6208986"/>
              <a:gd name="connsiteX4044" fmla="*/ 2560358 w 6282474"/>
              <a:gd name="connsiteY4044" fmla="*/ 4216591 h 6208986"/>
              <a:gd name="connsiteX4045" fmla="*/ 2493783 w 6282474"/>
              <a:gd name="connsiteY4045" fmla="*/ 4312032 h 6208986"/>
              <a:gd name="connsiteX4046" fmla="*/ 2499577 w 6282474"/>
              <a:gd name="connsiteY4046" fmla="*/ 4297046 h 6208986"/>
              <a:gd name="connsiteX4047" fmla="*/ 2487230 w 6282474"/>
              <a:gd name="connsiteY4047" fmla="*/ 4300491 h 6208986"/>
              <a:gd name="connsiteX4048" fmla="*/ 2475251 w 6282474"/>
              <a:gd name="connsiteY4048" fmla="*/ 4317209 h 6208986"/>
              <a:gd name="connsiteX4049" fmla="*/ 2476484 w 6282474"/>
              <a:gd name="connsiteY4049" fmla="*/ 4333561 h 6208986"/>
              <a:gd name="connsiteX4050" fmla="*/ 2461910 w 6282474"/>
              <a:gd name="connsiteY4050" fmla="*/ 4340981 h 6208986"/>
              <a:gd name="connsiteX4051" fmla="*/ 2463643 w 6282474"/>
              <a:gd name="connsiteY4051" fmla="*/ 4347172 h 6208986"/>
              <a:gd name="connsiteX4052" fmla="*/ 2449441 w 6282474"/>
              <a:gd name="connsiteY4052" fmla="*/ 4367850 h 6208986"/>
              <a:gd name="connsiteX4053" fmla="*/ 2455240 w 6282474"/>
              <a:gd name="connsiteY4053" fmla="*/ 4352859 h 6208986"/>
              <a:gd name="connsiteX4054" fmla="*/ 2438934 w 6282474"/>
              <a:gd name="connsiteY4054" fmla="*/ 4354076 h 6208986"/>
              <a:gd name="connsiteX4055" fmla="*/ 2442389 w 6282474"/>
              <a:gd name="connsiteY4055" fmla="*/ 4366464 h 6208986"/>
              <a:gd name="connsiteX4056" fmla="*/ 2413109 w 6282474"/>
              <a:gd name="connsiteY4056" fmla="*/ 4404717 h 6208986"/>
              <a:gd name="connsiteX4057" fmla="*/ 2412125 w 6282474"/>
              <a:gd name="connsiteY4057" fmla="*/ 4425033 h 6208986"/>
              <a:gd name="connsiteX4058" fmla="*/ 2401129 w 6282474"/>
              <a:gd name="connsiteY4058" fmla="*/ 4421426 h 6208986"/>
              <a:gd name="connsiteX4059" fmla="*/ 2398790 w 6282474"/>
              <a:gd name="connsiteY4059" fmla="*/ 4448805 h 6208986"/>
              <a:gd name="connsiteX4060" fmla="*/ 2404971 w 6282474"/>
              <a:gd name="connsiteY4060" fmla="*/ 4447087 h 6208986"/>
              <a:gd name="connsiteX4061" fmla="*/ 2405348 w 6282474"/>
              <a:gd name="connsiteY4061" fmla="*/ 4460336 h 6208986"/>
              <a:gd name="connsiteX4062" fmla="*/ 2389409 w 6282474"/>
              <a:gd name="connsiteY4062" fmla="*/ 4474813 h 6208986"/>
              <a:gd name="connsiteX4063" fmla="*/ 2396079 w 6282474"/>
              <a:gd name="connsiteY4063" fmla="*/ 4462925 h 6208986"/>
              <a:gd name="connsiteX4064" fmla="*/ 2394347 w 6282474"/>
              <a:gd name="connsiteY4064" fmla="*/ 4456723 h 6208986"/>
              <a:gd name="connsiteX4065" fmla="*/ 2377546 w 6282474"/>
              <a:gd name="connsiteY4065" fmla="*/ 4468097 h 6208986"/>
              <a:gd name="connsiteX4066" fmla="*/ 2378907 w 6282474"/>
              <a:gd name="connsiteY4066" fmla="*/ 4461049 h 6208986"/>
              <a:gd name="connsiteX4067" fmla="*/ 2359752 w 6282474"/>
              <a:gd name="connsiteY4067" fmla="*/ 4499797 h 6208986"/>
              <a:gd name="connsiteX4068" fmla="*/ 2354066 w 6282474"/>
              <a:gd name="connsiteY4068" fmla="*/ 4491358 h 6208986"/>
              <a:gd name="connsiteX4069" fmla="*/ 2346417 w 6282474"/>
              <a:gd name="connsiteY4069" fmla="*/ 4523568 h 6208986"/>
              <a:gd name="connsiteX4070" fmla="*/ 2346912 w 6282474"/>
              <a:gd name="connsiteY4070" fmla="*/ 4513412 h 6208986"/>
              <a:gd name="connsiteX4071" fmla="*/ 2331349 w 6282474"/>
              <a:gd name="connsiteY4071" fmla="*/ 4541143 h 6208986"/>
              <a:gd name="connsiteX4072" fmla="*/ 2322080 w 6282474"/>
              <a:gd name="connsiteY4072" fmla="*/ 4543726 h 6208986"/>
              <a:gd name="connsiteX4073" fmla="*/ 2319364 w 6282474"/>
              <a:gd name="connsiteY4073" fmla="*/ 4557852 h 6208986"/>
              <a:gd name="connsiteX4074" fmla="*/ 2310952 w 6282474"/>
              <a:gd name="connsiteY4074" fmla="*/ 4563533 h 6208986"/>
              <a:gd name="connsiteX4075" fmla="*/ 2307002 w 6282474"/>
              <a:gd name="connsiteY4075" fmla="*/ 4561301 h 6208986"/>
              <a:gd name="connsiteX4076" fmla="*/ 2282059 w 6282474"/>
              <a:gd name="connsiteY4076" fmla="*/ 4615035 h 6208986"/>
              <a:gd name="connsiteX4077" fmla="*/ 2272423 w 6282474"/>
              <a:gd name="connsiteY4077" fmla="*/ 4604370 h 6208986"/>
              <a:gd name="connsiteX4078" fmla="*/ 2265259 w 6282474"/>
              <a:gd name="connsiteY4078" fmla="*/ 4626408 h 6208986"/>
              <a:gd name="connsiteX4079" fmla="*/ 2254629 w 6282474"/>
              <a:gd name="connsiteY4079" fmla="*/ 4636060 h 6208986"/>
              <a:gd name="connsiteX4080" fmla="*/ 2265631 w 6282474"/>
              <a:gd name="connsiteY4080" fmla="*/ 4639672 h 6208986"/>
              <a:gd name="connsiteX4081" fmla="*/ 2232274 w 6282474"/>
              <a:gd name="connsiteY4081" fmla="*/ 4699098 h 6208986"/>
              <a:gd name="connsiteX4082" fmla="*/ 2235862 w 6282474"/>
              <a:gd name="connsiteY4082" fmla="*/ 4688081 h 6208986"/>
              <a:gd name="connsiteX4083" fmla="*/ 2225727 w 6282474"/>
              <a:gd name="connsiteY4083" fmla="*/ 4687572 h 6208986"/>
              <a:gd name="connsiteX4084" fmla="*/ 2191020 w 6282474"/>
              <a:gd name="connsiteY4084" fmla="*/ 4754054 h 6208986"/>
              <a:gd name="connsiteX4085" fmla="*/ 2183112 w 6282474"/>
              <a:gd name="connsiteY4085" fmla="*/ 4749586 h 6208986"/>
              <a:gd name="connsiteX4086" fmla="*/ 2179906 w 6282474"/>
              <a:gd name="connsiteY4086" fmla="*/ 4773861 h 6208986"/>
              <a:gd name="connsiteX4087" fmla="*/ 2175081 w 6282474"/>
              <a:gd name="connsiteY4087" fmla="*/ 4768526 h 6208986"/>
              <a:gd name="connsiteX4088" fmla="*/ 2150133 w 6282474"/>
              <a:gd name="connsiteY4088" fmla="*/ 4822270 h 6208986"/>
              <a:gd name="connsiteX4089" fmla="*/ 2145317 w 6282474"/>
              <a:gd name="connsiteY4089" fmla="*/ 4816925 h 6208986"/>
              <a:gd name="connsiteX4090" fmla="*/ 2116904 w 6282474"/>
              <a:gd name="connsiteY4090" fmla="*/ 4858271 h 6208986"/>
              <a:gd name="connsiteX4091" fmla="*/ 2112084 w 6282474"/>
              <a:gd name="connsiteY4091" fmla="*/ 4852946 h 6208986"/>
              <a:gd name="connsiteX4092" fmla="*/ 2105413 w 6282474"/>
              <a:gd name="connsiteY4092" fmla="*/ 4864824 h 6208986"/>
              <a:gd name="connsiteX4093" fmla="*/ 2105785 w 6282474"/>
              <a:gd name="connsiteY4093" fmla="*/ 4878078 h 6208986"/>
              <a:gd name="connsiteX4094" fmla="*/ 2098259 w 6282474"/>
              <a:gd name="connsiteY4094" fmla="*/ 4886878 h 6208986"/>
              <a:gd name="connsiteX4095" fmla="*/ 2105301 w 6282474"/>
              <a:gd name="connsiteY4095" fmla="*/ 4888243 h 6208986"/>
              <a:gd name="connsiteX4096" fmla="*/ 2087135 w 6282474"/>
              <a:gd name="connsiteY4096" fmla="*/ 4906674 h 6208986"/>
              <a:gd name="connsiteX4097" fmla="*/ 2097270 w 6282474"/>
              <a:gd name="connsiteY4097" fmla="*/ 4907194 h 6208986"/>
              <a:gd name="connsiteX4098" fmla="*/ 2061443 w 6282474"/>
              <a:gd name="connsiteY4098" fmla="*/ 4933895 h 6208986"/>
              <a:gd name="connsiteX4099" fmla="*/ 2048958 w 6282474"/>
              <a:gd name="connsiteY4099" fmla="*/ 4960765 h 6208986"/>
              <a:gd name="connsiteX4100" fmla="*/ 2044143 w 6282474"/>
              <a:gd name="connsiteY4100" fmla="*/ 4955430 h 6208986"/>
              <a:gd name="connsiteX4101" fmla="*/ 2032168 w 6282474"/>
              <a:gd name="connsiteY4101" fmla="*/ 4972143 h 6208986"/>
              <a:gd name="connsiteX4102" fmla="*/ 2045758 w 6282474"/>
              <a:gd name="connsiteY4102" fmla="*/ 4985056 h 6208986"/>
              <a:gd name="connsiteX4103" fmla="*/ 2029330 w 6282474"/>
              <a:gd name="connsiteY4103" fmla="*/ 5009683 h 6208986"/>
              <a:gd name="connsiteX4104" fmla="*/ 1974735 w 6282474"/>
              <a:gd name="connsiteY4104" fmla="*/ 5088411 h 6208986"/>
              <a:gd name="connsiteX4105" fmla="*/ 1924951 w 6282474"/>
              <a:gd name="connsiteY4105" fmla="*/ 5172469 h 6208986"/>
              <a:gd name="connsiteX4106" fmla="*/ 1932981 w 6282474"/>
              <a:gd name="connsiteY4106" fmla="*/ 5153518 h 6208986"/>
              <a:gd name="connsiteX4107" fmla="*/ 1927290 w 6282474"/>
              <a:gd name="connsiteY4107" fmla="*/ 5145079 h 6208986"/>
              <a:gd name="connsiteX4108" fmla="*/ 1925939 w 6282474"/>
              <a:gd name="connsiteY4108" fmla="*/ 5152152 h 6208986"/>
              <a:gd name="connsiteX4109" fmla="*/ 1928528 w 6282474"/>
              <a:gd name="connsiteY4109" fmla="*/ 5161437 h 6208986"/>
              <a:gd name="connsiteX4110" fmla="*/ 1918403 w 6282474"/>
              <a:gd name="connsiteY4110" fmla="*/ 5160932 h 6208986"/>
              <a:gd name="connsiteX4111" fmla="*/ 1911738 w 6282474"/>
              <a:gd name="connsiteY4111" fmla="*/ 5172825 h 6208986"/>
              <a:gd name="connsiteX4112" fmla="*/ 1916553 w 6282474"/>
              <a:gd name="connsiteY4112" fmla="*/ 5178155 h 6208986"/>
              <a:gd name="connsiteX4113" fmla="*/ 1935947 w 6282474"/>
              <a:gd name="connsiteY4113" fmla="*/ 5176076 h 6208986"/>
              <a:gd name="connsiteX4114" fmla="*/ 1926189 w 6282474"/>
              <a:gd name="connsiteY4114" fmla="*/ 5188826 h 6208986"/>
              <a:gd name="connsiteX4115" fmla="*/ 1920507 w 6282474"/>
              <a:gd name="connsiteY4115" fmla="*/ 5180392 h 6208986"/>
              <a:gd name="connsiteX4116" fmla="*/ 1899141 w 6282474"/>
              <a:gd name="connsiteY4116" fmla="*/ 5223099 h 6208986"/>
              <a:gd name="connsiteX4117" fmla="*/ 1893837 w 6282474"/>
              <a:gd name="connsiteY4117" fmla="*/ 5227930 h 6208986"/>
              <a:gd name="connsiteX4118" fmla="*/ 1880980 w 6282474"/>
              <a:gd name="connsiteY4118" fmla="*/ 5241535 h 6208986"/>
              <a:gd name="connsiteX4119" fmla="*/ 1887274 w 6282474"/>
              <a:gd name="connsiteY4119" fmla="*/ 5216398 h 6208986"/>
              <a:gd name="connsiteX4120" fmla="*/ 1867273 w 6282474"/>
              <a:gd name="connsiteY4120" fmla="*/ 5252063 h 6208986"/>
              <a:gd name="connsiteX4121" fmla="*/ 1854422 w 6282474"/>
              <a:gd name="connsiteY4121" fmla="*/ 5265668 h 6208986"/>
              <a:gd name="connsiteX4122" fmla="*/ 1846136 w 6282474"/>
              <a:gd name="connsiteY4122" fmla="*/ 5247930 h 6208986"/>
              <a:gd name="connsiteX4123" fmla="*/ 1836755 w 6282474"/>
              <a:gd name="connsiteY4123" fmla="*/ 5273938 h 6208986"/>
              <a:gd name="connsiteX4124" fmla="*/ 1844174 w 6282474"/>
              <a:gd name="connsiteY4124" fmla="*/ 5288568 h 6208986"/>
              <a:gd name="connsiteX4125" fmla="*/ 1826508 w 6282474"/>
              <a:gd name="connsiteY4125" fmla="*/ 5296848 h 6208986"/>
              <a:gd name="connsiteX4126" fmla="*/ 1819950 w 6282474"/>
              <a:gd name="connsiteY4126" fmla="*/ 5285317 h 6208986"/>
              <a:gd name="connsiteX4127" fmla="*/ 1827114 w 6282474"/>
              <a:gd name="connsiteY4127" fmla="*/ 5263278 h 6208986"/>
              <a:gd name="connsiteX4128" fmla="*/ 1856873 w 6282474"/>
              <a:gd name="connsiteY4128" fmla="*/ 5214870 h 6208986"/>
              <a:gd name="connsiteX4129" fmla="*/ 1873811 w 6282474"/>
              <a:gd name="connsiteY4129" fmla="*/ 5180071 h 6208986"/>
              <a:gd name="connsiteX4130" fmla="*/ 1869852 w 6282474"/>
              <a:gd name="connsiteY4130" fmla="*/ 5177834 h 6208986"/>
              <a:gd name="connsiteX4131" fmla="*/ 1879610 w 6282474"/>
              <a:gd name="connsiteY4131" fmla="*/ 5165090 h 6208986"/>
              <a:gd name="connsiteX4132" fmla="*/ 1891472 w 6282474"/>
              <a:gd name="connsiteY4132" fmla="*/ 5171801 h 6208986"/>
              <a:gd name="connsiteX4133" fmla="*/ 1892828 w 6282474"/>
              <a:gd name="connsiteY4133" fmla="*/ 5164739 h 6208986"/>
              <a:gd name="connsiteX4134" fmla="*/ 1884547 w 6282474"/>
              <a:gd name="connsiteY4134" fmla="*/ 5147006 h 6208986"/>
              <a:gd name="connsiteX4135" fmla="*/ 1889485 w 6282474"/>
              <a:gd name="connsiteY4135" fmla="*/ 5128926 h 6208986"/>
              <a:gd name="connsiteX4136" fmla="*/ 1896527 w 6282474"/>
              <a:gd name="connsiteY4136" fmla="*/ 5130297 h 6208986"/>
              <a:gd name="connsiteX4137" fmla="*/ 1901465 w 6282474"/>
              <a:gd name="connsiteY4137" fmla="*/ 5112213 h 6208986"/>
              <a:gd name="connsiteX4138" fmla="*/ 1896033 w 6282474"/>
              <a:gd name="connsiteY4138" fmla="*/ 5140448 h 6208986"/>
              <a:gd name="connsiteX4139" fmla="*/ 1903080 w 6282474"/>
              <a:gd name="connsiteY4139" fmla="*/ 5141834 h 6208986"/>
              <a:gd name="connsiteX4140" fmla="*/ 1911595 w 6282474"/>
              <a:gd name="connsiteY4140" fmla="*/ 5112722 h 6208986"/>
              <a:gd name="connsiteX4141" fmla="*/ 1918265 w 6282474"/>
              <a:gd name="connsiteY4141" fmla="*/ 5100839 h 6208986"/>
              <a:gd name="connsiteX4142" fmla="*/ 1930622 w 6282474"/>
              <a:gd name="connsiteY4142" fmla="*/ 5097379 h 6208986"/>
              <a:gd name="connsiteX4143" fmla="*/ 1932477 w 6282474"/>
              <a:gd name="connsiteY4143" fmla="*/ 5080166 h 6208986"/>
              <a:gd name="connsiteX4144" fmla="*/ 1944829 w 6282474"/>
              <a:gd name="connsiteY4144" fmla="*/ 5076711 h 6208986"/>
              <a:gd name="connsiteX4145" fmla="*/ 1932105 w 6282474"/>
              <a:gd name="connsiteY4145" fmla="*/ 5066907 h 6208986"/>
              <a:gd name="connsiteX4146" fmla="*/ 1952854 w 6282474"/>
              <a:gd name="connsiteY4146" fmla="*/ 5057771 h 6208986"/>
              <a:gd name="connsiteX4147" fmla="*/ 1953843 w 6282474"/>
              <a:gd name="connsiteY4147" fmla="*/ 5037454 h 6208986"/>
              <a:gd name="connsiteX4148" fmla="*/ 1938775 w 6282474"/>
              <a:gd name="connsiteY4148" fmla="*/ 5055019 h 6208986"/>
              <a:gd name="connsiteX4149" fmla="*/ 1959642 w 6282474"/>
              <a:gd name="connsiteY4149" fmla="*/ 5022458 h 6208986"/>
              <a:gd name="connsiteX4150" fmla="*/ 1974832 w 6282474"/>
              <a:gd name="connsiteY4150" fmla="*/ 4981473 h 6208986"/>
              <a:gd name="connsiteX4151" fmla="*/ 1940360 w 6282474"/>
              <a:gd name="connsiteY4151" fmla="*/ 5001132 h 6208986"/>
              <a:gd name="connsiteX4152" fmla="*/ 1937649 w 6282474"/>
              <a:gd name="connsiteY4152" fmla="*/ 5015252 h 6208986"/>
              <a:gd name="connsiteX4153" fmla="*/ 1941608 w 6282474"/>
              <a:gd name="connsiteY4153" fmla="*/ 5017484 h 6208986"/>
              <a:gd name="connsiteX4154" fmla="*/ 1939259 w 6282474"/>
              <a:gd name="connsiteY4154" fmla="*/ 5044853 h 6208986"/>
              <a:gd name="connsiteX4155" fmla="*/ 1932711 w 6282474"/>
              <a:gd name="connsiteY4155" fmla="*/ 5033337 h 6208986"/>
              <a:gd name="connsiteX4156" fmla="*/ 1928263 w 6282474"/>
              <a:gd name="connsiteY4156" fmla="*/ 5041256 h 6208986"/>
              <a:gd name="connsiteX4157" fmla="*/ 1927774 w 6282474"/>
              <a:gd name="connsiteY4157" fmla="*/ 5051421 h 6208986"/>
              <a:gd name="connsiteX4158" fmla="*/ 1914928 w 6282474"/>
              <a:gd name="connsiteY4158" fmla="*/ 5065017 h 6208986"/>
              <a:gd name="connsiteX4159" fmla="*/ 1915916 w 6282474"/>
              <a:gd name="connsiteY4159" fmla="*/ 5044700 h 6208986"/>
              <a:gd name="connsiteX4160" fmla="*/ 1908380 w 6282474"/>
              <a:gd name="connsiteY4160" fmla="*/ 5053485 h 6208986"/>
              <a:gd name="connsiteX4161" fmla="*/ 1909608 w 6282474"/>
              <a:gd name="connsiteY4161" fmla="*/ 5069842 h 6208986"/>
              <a:gd name="connsiteX4162" fmla="*/ 1915794 w 6282474"/>
              <a:gd name="connsiteY4162" fmla="*/ 5068115 h 6208986"/>
              <a:gd name="connsiteX4163" fmla="*/ 1894917 w 6282474"/>
              <a:gd name="connsiteY4163" fmla="*/ 5100686 h 6208986"/>
              <a:gd name="connsiteX4164" fmla="*/ 1891437 w 6282474"/>
              <a:gd name="connsiteY4164" fmla="*/ 5108330 h 6208986"/>
              <a:gd name="connsiteX4165" fmla="*/ 1878112 w 6282474"/>
              <a:gd name="connsiteY4165" fmla="*/ 5112049 h 6208986"/>
              <a:gd name="connsiteX4166" fmla="*/ 1872425 w 6282474"/>
              <a:gd name="connsiteY4166" fmla="*/ 5134766 h 6208986"/>
              <a:gd name="connsiteX4167" fmla="*/ 1865953 w 6282474"/>
              <a:gd name="connsiteY4167" fmla="*/ 5144855 h 6208986"/>
              <a:gd name="connsiteX4168" fmla="*/ 1852307 w 6282474"/>
              <a:gd name="connsiteY4168" fmla="*/ 5162690 h 6208986"/>
              <a:gd name="connsiteX4169" fmla="*/ 1846620 w 6282474"/>
              <a:gd name="connsiteY4169" fmla="*/ 5154257 h 6208986"/>
              <a:gd name="connsiteX4170" fmla="*/ 1840434 w 6282474"/>
              <a:gd name="connsiteY4170" fmla="*/ 5155989 h 6208986"/>
              <a:gd name="connsiteX4171" fmla="*/ 1838580 w 6282474"/>
              <a:gd name="connsiteY4171" fmla="*/ 5173202 h 6208986"/>
              <a:gd name="connsiteX4172" fmla="*/ 1845627 w 6282474"/>
              <a:gd name="connsiteY4172" fmla="*/ 5174588 h 6208986"/>
              <a:gd name="connsiteX4173" fmla="*/ 1827466 w 6282474"/>
              <a:gd name="connsiteY4173" fmla="*/ 5193009 h 6208986"/>
              <a:gd name="connsiteX4174" fmla="*/ 1824872 w 6282474"/>
              <a:gd name="connsiteY4174" fmla="*/ 5183720 h 6208986"/>
              <a:gd name="connsiteX4175" fmla="*/ 1821667 w 6282474"/>
              <a:gd name="connsiteY4175" fmla="*/ 5207995 h 6208986"/>
              <a:gd name="connsiteX4176" fmla="*/ 1796464 w 6282474"/>
              <a:gd name="connsiteY4176" fmla="*/ 5225066 h 6208986"/>
              <a:gd name="connsiteX4177" fmla="*/ 1791526 w 6282474"/>
              <a:gd name="connsiteY4177" fmla="*/ 5243145 h 6208986"/>
              <a:gd name="connsiteX4178" fmla="*/ 1789794 w 6282474"/>
              <a:gd name="connsiteY4178" fmla="*/ 5236944 h 6208986"/>
              <a:gd name="connsiteX4179" fmla="*/ 1782257 w 6282474"/>
              <a:gd name="connsiteY4179" fmla="*/ 5245734 h 6208986"/>
              <a:gd name="connsiteX4180" fmla="*/ 1777437 w 6282474"/>
              <a:gd name="connsiteY4180" fmla="*/ 5240394 h 6208986"/>
              <a:gd name="connsiteX4181" fmla="*/ 1774339 w 6282474"/>
              <a:gd name="connsiteY4181" fmla="*/ 5241260 h 6208986"/>
              <a:gd name="connsiteX4182" fmla="*/ 1769900 w 6282474"/>
              <a:gd name="connsiteY4182" fmla="*/ 5249179 h 6208986"/>
              <a:gd name="connsiteX4183" fmla="*/ 1769034 w 6282474"/>
              <a:gd name="connsiteY4183" fmla="*/ 5246091 h 6208986"/>
              <a:gd name="connsiteX4184" fmla="*/ 1767679 w 6282474"/>
              <a:gd name="connsiteY4184" fmla="*/ 5253143 h 6208986"/>
              <a:gd name="connsiteX4185" fmla="*/ 1758410 w 6282474"/>
              <a:gd name="connsiteY4185" fmla="*/ 5255737 h 6208986"/>
              <a:gd name="connsiteX4186" fmla="*/ 1751739 w 6282474"/>
              <a:gd name="connsiteY4186" fmla="*/ 5267625 h 6208986"/>
              <a:gd name="connsiteX4187" fmla="*/ 1760137 w 6282474"/>
              <a:gd name="connsiteY4187" fmla="*/ 5261928 h 6208986"/>
              <a:gd name="connsiteX4188" fmla="*/ 1763602 w 6282474"/>
              <a:gd name="connsiteY4188" fmla="*/ 5274331 h 6208986"/>
              <a:gd name="connsiteX4189" fmla="*/ 1756932 w 6282474"/>
              <a:gd name="connsiteY4189" fmla="*/ 5286219 h 6208986"/>
              <a:gd name="connsiteX4190" fmla="*/ 1743719 w 6282474"/>
              <a:gd name="connsiteY4190" fmla="*/ 5286565 h 6208986"/>
              <a:gd name="connsiteX4191" fmla="*/ 1752606 w 6282474"/>
              <a:gd name="connsiteY4191" fmla="*/ 5270718 h 6208986"/>
              <a:gd name="connsiteX4192" fmla="*/ 1744203 w 6282474"/>
              <a:gd name="connsiteY4192" fmla="*/ 5276405 h 6208986"/>
              <a:gd name="connsiteX4193" fmla="*/ 1709873 w 6282474"/>
              <a:gd name="connsiteY4193" fmla="*/ 5356152 h 6208986"/>
              <a:gd name="connsiteX4194" fmla="*/ 1714684 w 6282474"/>
              <a:gd name="connsiteY4194" fmla="*/ 5361487 h 6208986"/>
              <a:gd name="connsiteX4195" fmla="*/ 1702704 w 6282474"/>
              <a:gd name="connsiteY4195" fmla="*/ 5378190 h 6208986"/>
              <a:gd name="connsiteX4196" fmla="*/ 1702337 w 6282474"/>
              <a:gd name="connsiteY4196" fmla="*/ 5364931 h 6208986"/>
              <a:gd name="connsiteX4197" fmla="*/ 1685414 w 6282474"/>
              <a:gd name="connsiteY4197" fmla="*/ 5399730 h 6208986"/>
              <a:gd name="connsiteX4198" fmla="*/ 1673062 w 6282474"/>
              <a:gd name="connsiteY4198" fmla="*/ 5403179 h 6208986"/>
              <a:gd name="connsiteX4199" fmla="*/ 1675661 w 6282474"/>
              <a:gd name="connsiteY4199" fmla="*/ 5412479 h 6208986"/>
              <a:gd name="connsiteX4200" fmla="*/ 1663304 w 6282474"/>
              <a:gd name="connsiteY4200" fmla="*/ 5415929 h 6208986"/>
              <a:gd name="connsiteX4201" fmla="*/ 1664548 w 6282474"/>
              <a:gd name="connsiteY4201" fmla="*/ 5432291 h 6208986"/>
              <a:gd name="connsiteX4202" fmla="*/ 1649582 w 6282474"/>
              <a:gd name="connsiteY4202" fmla="*/ 5426441 h 6208986"/>
              <a:gd name="connsiteX4203" fmla="*/ 1640201 w 6282474"/>
              <a:gd name="connsiteY4203" fmla="*/ 5452449 h 6208986"/>
              <a:gd name="connsiteX4204" fmla="*/ 1639329 w 6282474"/>
              <a:gd name="connsiteY4204" fmla="*/ 5449346 h 6208986"/>
              <a:gd name="connsiteX4205" fmla="*/ 1639080 w 6282474"/>
              <a:gd name="connsiteY4205" fmla="*/ 5448459 h 6208986"/>
              <a:gd name="connsiteX4206" fmla="*/ 1640608 w 6282474"/>
              <a:gd name="connsiteY4206" fmla="*/ 5443409 h 6208986"/>
              <a:gd name="connsiteX4207" fmla="*/ 1644843 w 6282474"/>
              <a:gd name="connsiteY4207" fmla="*/ 5437784 h 6208986"/>
              <a:gd name="connsiteX4208" fmla="*/ 1644277 w 6282474"/>
              <a:gd name="connsiteY4208" fmla="*/ 5431261 h 6208986"/>
              <a:gd name="connsiteX4209" fmla="*/ 1640608 w 6282474"/>
              <a:gd name="connsiteY4209" fmla="*/ 5443409 h 6208986"/>
              <a:gd name="connsiteX4210" fmla="*/ 1638473 w 6282474"/>
              <a:gd name="connsiteY4210" fmla="*/ 5446243 h 6208986"/>
              <a:gd name="connsiteX4211" fmla="*/ 1639080 w 6282474"/>
              <a:gd name="connsiteY4211" fmla="*/ 5448459 h 6208986"/>
              <a:gd name="connsiteX4212" fmla="*/ 1632175 w 6282474"/>
              <a:gd name="connsiteY4212" fmla="*/ 5471395 h 6208986"/>
              <a:gd name="connsiteX4213" fmla="*/ 1617601 w 6282474"/>
              <a:gd name="connsiteY4213" fmla="*/ 5478809 h 6208986"/>
              <a:gd name="connsiteX4214" fmla="*/ 1617102 w 6282474"/>
              <a:gd name="connsiteY4214" fmla="*/ 5488965 h 6208986"/>
              <a:gd name="connsiteX4215" fmla="*/ 1605239 w 6282474"/>
              <a:gd name="connsiteY4215" fmla="*/ 5482254 h 6208986"/>
              <a:gd name="connsiteX4216" fmla="*/ 1610671 w 6282474"/>
              <a:gd name="connsiteY4216" fmla="*/ 5454008 h 6208986"/>
              <a:gd name="connsiteX4217" fmla="*/ 1600541 w 6282474"/>
              <a:gd name="connsiteY4217" fmla="*/ 5453499 h 6208986"/>
              <a:gd name="connsiteX4218" fmla="*/ 1592398 w 6282474"/>
              <a:gd name="connsiteY4218" fmla="*/ 5495864 h 6208986"/>
              <a:gd name="connsiteX4219" fmla="*/ 1592918 w 6282474"/>
              <a:gd name="connsiteY4219" fmla="*/ 5499854 h 6208986"/>
              <a:gd name="connsiteX4220" fmla="*/ 1581764 w 6282474"/>
              <a:gd name="connsiteY4220" fmla="*/ 5505515 h 6208986"/>
              <a:gd name="connsiteX4221" fmla="*/ 1585224 w 6282474"/>
              <a:gd name="connsiteY4221" fmla="*/ 5517913 h 6208986"/>
              <a:gd name="connsiteX4222" fmla="*/ 1579053 w 6282474"/>
              <a:gd name="connsiteY4222" fmla="*/ 5519640 h 6208986"/>
              <a:gd name="connsiteX4223" fmla="*/ 1584245 w 6282474"/>
              <a:gd name="connsiteY4223" fmla="*/ 5538229 h 6208986"/>
              <a:gd name="connsiteX4224" fmla="*/ 1571888 w 6282474"/>
              <a:gd name="connsiteY4224" fmla="*/ 5541679 h 6208986"/>
              <a:gd name="connsiteX4225" fmla="*/ 1577081 w 6282474"/>
              <a:gd name="connsiteY4225" fmla="*/ 5560273 h 6208986"/>
              <a:gd name="connsiteX4226" fmla="*/ 1571394 w 6282474"/>
              <a:gd name="connsiteY4226" fmla="*/ 5551835 h 6208986"/>
              <a:gd name="connsiteX4227" fmla="*/ 1563868 w 6282474"/>
              <a:gd name="connsiteY4227" fmla="*/ 5560635 h 6208986"/>
              <a:gd name="connsiteX4228" fmla="*/ 1561029 w 6282474"/>
              <a:gd name="connsiteY4228" fmla="*/ 5598170 h 6208986"/>
              <a:gd name="connsiteX4229" fmla="*/ 1569809 w 6282474"/>
              <a:gd name="connsiteY4229" fmla="*/ 5605747 h 6208986"/>
              <a:gd name="connsiteX4230" fmla="*/ 1566227 w 6282474"/>
              <a:gd name="connsiteY4230" fmla="*/ 5616753 h 6208986"/>
              <a:gd name="connsiteX4231" fmla="*/ 1557330 w 6282474"/>
              <a:gd name="connsiteY4231" fmla="*/ 5632606 h 6208986"/>
              <a:gd name="connsiteX4232" fmla="*/ 1561519 w 6282474"/>
              <a:gd name="connsiteY4232" fmla="*/ 5588004 h 6208986"/>
              <a:gd name="connsiteX4233" fmla="*/ 1557570 w 6282474"/>
              <a:gd name="connsiteY4233" fmla="*/ 5585772 h 6208986"/>
              <a:gd name="connsiteX4234" fmla="*/ 1532377 w 6282474"/>
              <a:gd name="connsiteY4234" fmla="*/ 5686345 h 6208986"/>
              <a:gd name="connsiteX4235" fmla="*/ 1520886 w 6282474"/>
              <a:gd name="connsiteY4235" fmla="*/ 5692898 h 6208986"/>
              <a:gd name="connsiteX4236" fmla="*/ 1522486 w 6282474"/>
              <a:gd name="connsiteY4236" fmla="*/ 5639001 h 6208986"/>
              <a:gd name="connsiteX4237" fmla="*/ 1516310 w 6282474"/>
              <a:gd name="connsiteY4237" fmla="*/ 5640728 h 6208986"/>
              <a:gd name="connsiteX4238" fmla="*/ 1497426 w 6282474"/>
              <a:gd name="connsiteY4238" fmla="*/ 5716154 h 6208986"/>
              <a:gd name="connsiteX4239" fmla="*/ 1475061 w 6282474"/>
              <a:gd name="connsiteY4239" fmla="*/ 5779187 h 6208986"/>
              <a:gd name="connsiteX4240" fmla="*/ 1471484 w 6282474"/>
              <a:gd name="connsiteY4240" fmla="*/ 5790209 h 6208986"/>
              <a:gd name="connsiteX4241" fmla="*/ 1466668 w 6282474"/>
              <a:gd name="connsiteY4241" fmla="*/ 5784889 h 6208986"/>
              <a:gd name="connsiteX4242" fmla="*/ 1453817 w 6282474"/>
              <a:gd name="connsiteY4242" fmla="*/ 5798495 h 6208986"/>
              <a:gd name="connsiteX4243" fmla="*/ 1456416 w 6282474"/>
              <a:gd name="connsiteY4243" fmla="*/ 5807784 h 6208986"/>
              <a:gd name="connsiteX4244" fmla="*/ 1459998 w 6282474"/>
              <a:gd name="connsiteY4244" fmla="*/ 5796767 h 6208986"/>
              <a:gd name="connsiteX4245" fmla="*/ 1458525 w 6282474"/>
              <a:gd name="connsiteY4245" fmla="*/ 5827245 h 6208986"/>
              <a:gd name="connsiteX4246" fmla="*/ 1419987 w 6282474"/>
              <a:gd name="connsiteY4246" fmla="*/ 5868081 h 6208986"/>
              <a:gd name="connsiteX4247" fmla="*/ 1396139 w 6282474"/>
              <a:gd name="connsiteY4247" fmla="*/ 5878084 h 6208986"/>
              <a:gd name="connsiteX4248" fmla="*/ 1391293 w 6282474"/>
              <a:gd name="connsiteY4248" fmla="*/ 5789241 h 6208986"/>
              <a:gd name="connsiteX4249" fmla="*/ 1394758 w 6282474"/>
              <a:gd name="connsiteY4249" fmla="*/ 5801629 h 6208986"/>
              <a:gd name="connsiteX4250" fmla="*/ 1407727 w 6282474"/>
              <a:gd name="connsiteY4250" fmla="*/ 5764593 h 6208986"/>
              <a:gd name="connsiteX4251" fmla="*/ 1422290 w 6282474"/>
              <a:gd name="connsiteY4251" fmla="*/ 5673672 h 6208986"/>
              <a:gd name="connsiteX4252" fmla="*/ 1451305 w 6282474"/>
              <a:gd name="connsiteY4252" fmla="*/ 5598750 h 6208986"/>
              <a:gd name="connsiteX4253" fmla="*/ 1439325 w 6282474"/>
              <a:gd name="connsiteY4253" fmla="*/ 5615459 h 6208986"/>
              <a:gd name="connsiteX4254" fmla="*/ 1449695 w 6282474"/>
              <a:gd name="connsiteY4254" fmla="*/ 5569134 h 6208986"/>
              <a:gd name="connsiteX4255" fmla="*/ 1466240 w 6282474"/>
              <a:gd name="connsiteY4255" fmla="*/ 5521083 h 6208986"/>
              <a:gd name="connsiteX4256" fmla="*/ 1472411 w 6282474"/>
              <a:gd name="connsiteY4256" fmla="*/ 5519360 h 6208986"/>
              <a:gd name="connsiteX4257" fmla="*/ 1479331 w 6282474"/>
              <a:gd name="connsiteY4257" fmla="*/ 5494045 h 6208986"/>
              <a:gd name="connsiteX4258" fmla="*/ 1479576 w 6282474"/>
              <a:gd name="connsiteY4258" fmla="*/ 5497311 h 6208986"/>
              <a:gd name="connsiteX4259" fmla="*/ 1480646 w 6282474"/>
              <a:gd name="connsiteY4259" fmla="*/ 5489219 h 6208986"/>
              <a:gd name="connsiteX4260" fmla="*/ 1482297 w 6282474"/>
              <a:gd name="connsiteY4260" fmla="*/ 5483191 h 6208986"/>
              <a:gd name="connsiteX4261" fmla="*/ 1480778 w 6282474"/>
              <a:gd name="connsiteY4261" fmla="*/ 5488231 h 6208986"/>
              <a:gd name="connsiteX4262" fmla="*/ 1482786 w 6282474"/>
              <a:gd name="connsiteY4262" fmla="*/ 5473031 h 6208986"/>
              <a:gd name="connsiteX4263" fmla="*/ 1518853 w 6282474"/>
              <a:gd name="connsiteY4263" fmla="*/ 5399485 h 6208986"/>
              <a:gd name="connsiteX4264" fmla="*/ 1519576 w 6282474"/>
              <a:gd name="connsiteY4264" fmla="*/ 5342485 h 6208986"/>
              <a:gd name="connsiteX4265" fmla="*/ 1502404 w 6282474"/>
              <a:gd name="connsiteY4265" fmla="*/ 5340615 h 6208986"/>
              <a:gd name="connsiteX4266" fmla="*/ 1502781 w 6282474"/>
              <a:gd name="connsiteY4266" fmla="*/ 5353869 h 6208986"/>
              <a:gd name="connsiteX4267" fmla="*/ 1511551 w 6282474"/>
              <a:gd name="connsiteY4267" fmla="*/ 5361436 h 6208986"/>
              <a:gd name="connsiteX4268" fmla="*/ 1492411 w 6282474"/>
              <a:gd name="connsiteY4268" fmla="*/ 5400188 h 6208986"/>
              <a:gd name="connsiteX4269" fmla="*/ 1483143 w 6282474"/>
              <a:gd name="connsiteY4269" fmla="*/ 5402777 h 6208986"/>
              <a:gd name="connsiteX4270" fmla="*/ 1479071 w 6282474"/>
              <a:gd name="connsiteY4270" fmla="*/ 5423959 h 6208986"/>
              <a:gd name="connsiteX4271" fmla="*/ 1485247 w 6282474"/>
              <a:gd name="connsiteY4271" fmla="*/ 5422232 h 6208986"/>
              <a:gd name="connsiteX4272" fmla="*/ 1477721 w 6282474"/>
              <a:gd name="connsiteY4272" fmla="*/ 5431022 h 6208986"/>
              <a:gd name="connsiteX4273" fmla="*/ 1472146 w 6282474"/>
              <a:gd name="connsiteY4273" fmla="*/ 5399174 h 6208986"/>
              <a:gd name="connsiteX4274" fmla="*/ 1458683 w 6282474"/>
              <a:gd name="connsiteY4274" fmla="*/ 5446355 h 6208986"/>
              <a:gd name="connsiteX4275" fmla="*/ 1450775 w 6282474"/>
              <a:gd name="connsiteY4275" fmla="*/ 5441886 h 6208986"/>
              <a:gd name="connsiteX4276" fmla="*/ 1432986 w 6282474"/>
              <a:gd name="connsiteY4276" fmla="*/ 5473571 h 6208986"/>
              <a:gd name="connsiteX4277" fmla="*/ 1429536 w 6282474"/>
              <a:gd name="connsiteY4277" fmla="*/ 5461188 h 6208986"/>
              <a:gd name="connsiteX4278" fmla="*/ 1413108 w 6282474"/>
              <a:gd name="connsiteY4278" fmla="*/ 5485815 h 6208986"/>
              <a:gd name="connsiteX4279" fmla="*/ 1414835 w 6282474"/>
              <a:gd name="connsiteY4279" fmla="*/ 5492007 h 6208986"/>
              <a:gd name="connsiteX4280" fmla="*/ 1397046 w 6282474"/>
              <a:gd name="connsiteY4280" fmla="*/ 5523707 h 6208986"/>
              <a:gd name="connsiteX4281" fmla="*/ 1371349 w 6282474"/>
              <a:gd name="connsiteY4281" fmla="*/ 5550933 h 6208986"/>
              <a:gd name="connsiteX4282" fmla="*/ 1395558 w 6282474"/>
              <a:gd name="connsiteY4282" fmla="*/ 5470681 h 6208986"/>
              <a:gd name="connsiteX4283" fmla="*/ 1416660 w 6282474"/>
              <a:gd name="connsiteY4283" fmla="*/ 5391286 h 6208986"/>
              <a:gd name="connsiteX4284" fmla="*/ 1432339 w 6282474"/>
              <a:gd name="connsiteY4284" fmla="*/ 5340136 h 6208986"/>
              <a:gd name="connsiteX4285" fmla="*/ 1436792 w 6282474"/>
              <a:gd name="connsiteY4285" fmla="*/ 5332202 h 6208986"/>
              <a:gd name="connsiteX4286" fmla="*/ 1436792 w 6282474"/>
              <a:gd name="connsiteY4286" fmla="*/ 5332207 h 6208986"/>
              <a:gd name="connsiteX4287" fmla="*/ 1436798 w 6282474"/>
              <a:gd name="connsiteY4287" fmla="*/ 5332197 h 6208986"/>
              <a:gd name="connsiteX4288" fmla="*/ 1445404 w 6282474"/>
              <a:gd name="connsiteY4288" fmla="*/ 5316859 h 6208986"/>
              <a:gd name="connsiteX4289" fmla="*/ 1444945 w 6282474"/>
              <a:gd name="connsiteY4289" fmla="*/ 5289847 h 6208986"/>
              <a:gd name="connsiteX4290" fmla="*/ 1442673 w 6282474"/>
              <a:gd name="connsiteY4290" fmla="*/ 5313027 h 6208986"/>
              <a:gd name="connsiteX4291" fmla="*/ 1436798 w 6282474"/>
              <a:gd name="connsiteY4291" fmla="*/ 5332197 h 6208986"/>
              <a:gd name="connsiteX4292" fmla="*/ 1436792 w 6282474"/>
              <a:gd name="connsiteY4292" fmla="*/ 5332202 h 6208986"/>
              <a:gd name="connsiteX4293" fmla="*/ 1441159 w 6282474"/>
              <a:gd name="connsiteY4293" fmla="*/ 5297164 h 6208986"/>
              <a:gd name="connsiteX4294" fmla="*/ 1452100 w 6282474"/>
              <a:gd name="connsiteY4294" fmla="*/ 5267803 h 6208986"/>
              <a:gd name="connsiteX4295" fmla="*/ 1455305 w 6282474"/>
              <a:gd name="connsiteY4295" fmla="*/ 5243517 h 6208986"/>
              <a:gd name="connsiteX4296" fmla="*/ 1456054 w 6282474"/>
              <a:gd name="connsiteY4296" fmla="*/ 5270040 h 6208986"/>
              <a:gd name="connsiteX4297" fmla="*/ 1459371 w 6282474"/>
              <a:gd name="connsiteY4297" fmla="*/ 5222340 h 6208986"/>
              <a:gd name="connsiteX4298" fmla="*/ 1468640 w 6282474"/>
              <a:gd name="connsiteY4298" fmla="*/ 5219746 h 6208986"/>
              <a:gd name="connsiteX4299" fmla="*/ 1476671 w 6282474"/>
              <a:gd name="connsiteY4299" fmla="*/ 5200806 h 6208986"/>
              <a:gd name="connsiteX4300" fmla="*/ 1481120 w 6282474"/>
              <a:gd name="connsiteY4300" fmla="*/ 5192887 h 6208986"/>
              <a:gd name="connsiteX4301" fmla="*/ 1473700 w 6282474"/>
              <a:gd name="connsiteY4301" fmla="*/ 5178252 h 6208986"/>
              <a:gd name="connsiteX4302" fmla="*/ 1469252 w 6282474"/>
              <a:gd name="connsiteY4302" fmla="*/ 5186176 h 6208986"/>
              <a:gd name="connsiteX4303" fmla="*/ 1472712 w 6282474"/>
              <a:gd name="connsiteY4303" fmla="*/ 5198569 h 6208986"/>
              <a:gd name="connsiteX4304" fmla="*/ 1463830 w 6282474"/>
              <a:gd name="connsiteY4304" fmla="*/ 5214421 h 6208986"/>
              <a:gd name="connsiteX4305" fmla="*/ 1467035 w 6282474"/>
              <a:gd name="connsiteY4305" fmla="*/ 5190140 h 6208986"/>
              <a:gd name="connsiteX4306" fmla="*/ 1453323 w 6282474"/>
              <a:gd name="connsiteY4306" fmla="*/ 5200653 h 6208986"/>
              <a:gd name="connsiteX4307" fmla="*/ 1445037 w 6282474"/>
              <a:gd name="connsiteY4307" fmla="*/ 5182915 h 6208986"/>
              <a:gd name="connsiteX4308" fmla="*/ 1439493 w 6282474"/>
              <a:gd name="connsiteY4308" fmla="*/ 5234574 h 6208986"/>
              <a:gd name="connsiteX4309" fmla="*/ 1432324 w 6282474"/>
              <a:gd name="connsiteY4309" fmla="*/ 5256628 h 6208986"/>
              <a:gd name="connsiteX4310" fmla="*/ 1439371 w 6282474"/>
              <a:gd name="connsiteY4310" fmla="*/ 5257989 h 6208986"/>
              <a:gd name="connsiteX4311" fmla="*/ 1429618 w 6282474"/>
              <a:gd name="connsiteY4311" fmla="*/ 5270743 h 6208986"/>
              <a:gd name="connsiteX4312" fmla="*/ 1403559 w 6282474"/>
              <a:gd name="connsiteY4312" fmla="*/ 5368218 h 6208986"/>
              <a:gd name="connsiteX4313" fmla="*/ 1386152 w 6282474"/>
              <a:gd name="connsiteY4313" fmla="*/ 5413172 h 6208986"/>
              <a:gd name="connsiteX4314" fmla="*/ 1375028 w 6282474"/>
              <a:gd name="connsiteY4314" fmla="*/ 5432984 h 6208986"/>
              <a:gd name="connsiteX4315" fmla="*/ 1366997 w 6282474"/>
              <a:gd name="connsiteY4315" fmla="*/ 5451919 h 6208986"/>
              <a:gd name="connsiteX4316" fmla="*/ 1368969 w 6282474"/>
              <a:gd name="connsiteY4316" fmla="*/ 5411286 h 6208986"/>
              <a:gd name="connsiteX4317" fmla="*/ 1352918 w 6282474"/>
              <a:gd name="connsiteY4317" fmla="*/ 5449178 h 6208986"/>
              <a:gd name="connsiteX4318" fmla="*/ 1339201 w 6282474"/>
              <a:gd name="connsiteY4318" fmla="*/ 5459685 h 6208986"/>
              <a:gd name="connsiteX4319" fmla="*/ 1332418 w 6282474"/>
              <a:gd name="connsiteY4319" fmla="*/ 5494998 h 6208986"/>
              <a:gd name="connsiteX4320" fmla="*/ 1320438 w 6282474"/>
              <a:gd name="connsiteY4320" fmla="*/ 5511701 h 6208986"/>
              <a:gd name="connsiteX4321" fmla="*/ 1322288 w 6282474"/>
              <a:gd name="connsiteY4321" fmla="*/ 5494478 h 6208986"/>
              <a:gd name="connsiteX4322" fmla="*/ 1310787 w 6282474"/>
              <a:gd name="connsiteY4322" fmla="*/ 5501031 h 6208986"/>
              <a:gd name="connsiteX4323" fmla="*/ 1315220 w 6282474"/>
              <a:gd name="connsiteY4323" fmla="*/ 5409600 h 6208986"/>
              <a:gd name="connsiteX4324" fmla="*/ 1333728 w 6282474"/>
              <a:gd name="connsiteY4324" fmla="*/ 5320910 h 6208986"/>
              <a:gd name="connsiteX4325" fmla="*/ 1363369 w 6282474"/>
              <a:gd name="connsiteY4325" fmla="*/ 5212413 h 6208986"/>
              <a:gd name="connsiteX4326" fmla="*/ 1385831 w 6282474"/>
              <a:gd name="connsiteY4326" fmla="*/ 5125961 h 6208986"/>
              <a:gd name="connsiteX4327" fmla="*/ 1389790 w 6282474"/>
              <a:gd name="connsiteY4327" fmla="*/ 5128192 h 6208986"/>
              <a:gd name="connsiteX4328" fmla="*/ 1393495 w 6282474"/>
              <a:gd name="connsiteY4328" fmla="*/ 5093751 h 6208986"/>
              <a:gd name="connsiteX4329" fmla="*/ 1408068 w 6282474"/>
              <a:gd name="connsiteY4329" fmla="*/ 5086337 h 6208986"/>
              <a:gd name="connsiteX4330" fmla="*/ 1419798 w 6282474"/>
              <a:gd name="connsiteY4330" fmla="*/ 5032950 h 6208986"/>
              <a:gd name="connsiteX4331" fmla="*/ 1420527 w 6282474"/>
              <a:gd name="connsiteY4331" fmla="*/ 4975960 h 6208986"/>
              <a:gd name="connsiteX4332" fmla="*/ 1428186 w 6282474"/>
              <a:gd name="connsiteY4332" fmla="*/ 4943750 h 6208986"/>
              <a:gd name="connsiteX4333" fmla="*/ 1480070 w 6282474"/>
              <a:gd name="connsiteY4333" fmla="*/ 4855376 h 6208986"/>
              <a:gd name="connsiteX4334" fmla="*/ 1480182 w 6282474"/>
              <a:gd name="connsiteY4334" fmla="*/ 4855728 h 6208986"/>
              <a:gd name="connsiteX4335" fmla="*/ 1480793 w 6282474"/>
              <a:gd name="connsiteY4335" fmla="*/ 4854153 h 6208986"/>
              <a:gd name="connsiteX4336" fmla="*/ 1486847 w 6282474"/>
              <a:gd name="connsiteY4336" fmla="*/ 4843850 h 6208986"/>
              <a:gd name="connsiteX4337" fmla="*/ 1482358 w 6282474"/>
              <a:gd name="connsiteY4337" fmla="*/ 4850113 h 6208986"/>
              <a:gd name="connsiteX4338" fmla="*/ 1480793 w 6282474"/>
              <a:gd name="connsiteY4338" fmla="*/ 4854153 h 6208986"/>
              <a:gd name="connsiteX4339" fmla="*/ 1480070 w 6282474"/>
              <a:gd name="connsiteY4339" fmla="*/ 4855376 h 6208986"/>
              <a:gd name="connsiteX4340" fmla="*/ 1474118 w 6282474"/>
              <a:gd name="connsiteY4340" fmla="*/ 4834041 h 6208986"/>
              <a:gd name="connsiteX4341" fmla="*/ 1482154 w 6282474"/>
              <a:gd name="connsiteY4341" fmla="*/ 4815095 h 6208986"/>
              <a:gd name="connsiteX4342" fmla="*/ 1498083 w 6282474"/>
              <a:gd name="connsiteY4342" fmla="*/ 4800619 h 6208986"/>
              <a:gd name="connsiteX4343" fmla="*/ 1489808 w 6282474"/>
              <a:gd name="connsiteY4343" fmla="*/ 4782886 h 6208986"/>
              <a:gd name="connsiteX4344" fmla="*/ 1534150 w 6282474"/>
              <a:gd name="connsiteY4344" fmla="*/ 4727078 h 6208986"/>
              <a:gd name="connsiteX4345" fmla="*/ 1557865 w 6282474"/>
              <a:gd name="connsiteY4345" fmla="*/ 4656977 h 6208986"/>
              <a:gd name="connsiteX4346" fmla="*/ 1571690 w 6282474"/>
              <a:gd name="connsiteY4346" fmla="*/ 4623045 h 6208986"/>
              <a:gd name="connsiteX4347" fmla="*/ 1566614 w 6282474"/>
              <a:gd name="connsiteY4347" fmla="*/ 4581037 h 6208986"/>
              <a:gd name="connsiteX4348" fmla="*/ 1614172 w 6282474"/>
              <a:gd name="connsiteY4348" fmla="*/ 4500943 h 6208986"/>
              <a:gd name="connsiteX4349" fmla="*/ 1646290 w 6282474"/>
              <a:gd name="connsiteY4349" fmla="*/ 4425156 h 6208986"/>
              <a:gd name="connsiteX4350" fmla="*/ 1670856 w 6282474"/>
              <a:gd name="connsiteY4350" fmla="*/ 4358158 h 6208986"/>
              <a:gd name="connsiteX4351" fmla="*/ 1714088 w 6282474"/>
              <a:gd name="connsiteY4351" fmla="*/ 4262564 h 6208986"/>
              <a:gd name="connsiteX4352" fmla="*/ 1736926 w 6282474"/>
              <a:gd name="connsiteY4352" fmla="*/ 4189375 h 6208986"/>
              <a:gd name="connsiteX4353" fmla="*/ 1749273 w 6282474"/>
              <a:gd name="connsiteY4353" fmla="*/ 4185920 h 6208986"/>
              <a:gd name="connsiteX4354" fmla="*/ 1750756 w 6282474"/>
              <a:gd name="connsiteY4354" fmla="*/ 4155443 h 6208986"/>
              <a:gd name="connsiteX4355" fmla="*/ 1739760 w 6282474"/>
              <a:gd name="connsiteY4355" fmla="*/ 4151830 h 6208986"/>
              <a:gd name="connsiteX4356" fmla="*/ 1743219 w 6282474"/>
              <a:gd name="connsiteY4356" fmla="*/ 4164228 h 6208986"/>
              <a:gd name="connsiteX4357" fmla="*/ 1711346 w 6282474"/>
              <a:gd name="connsiteY4357" fmla="*/ 4193176 h 6208986"/>
              <a:gd name="connsiteX4358" fmla="*/ 1718388 w 6282474"/>
              <a:gd name="connsiteY4358" fmla="*/ 4194552 h 6208986"/>
              <a:gd name="connsiteX4359" fmla="*/ 1714811 w 6282474"/>
              <a:gd name="connsiteY4359" fmla="*/ 4205574 h 6208986"/>
              <a:gd name="connsiteX4360" fmla="*/ 1702454 w 6282474"/>
              <a:gd name="connsiteY4360" fmla="*/ 4209024 h 6208986"/>
              <a:gd name="connsiteX4361" fmla="*/ 1688859 w 6282474"/>
              <a:gd name="connsiteY4361" fmla="*/ 4196121 h 6208986"/>
              <a:gd name="connsiteX4362" fmla="*/ 1699111 w 6282474"/>
              <a:gd name="connsiteY4362" fmla="*/ 4173201 h 6208986"/>
              <a:gd name="connsiteX4363" fmla="*/ 1722959 w 6282474"/>
              <a:gd name="connsiteY4363" fmla="*/ 4163203 h 6208986"/>
              <a:gd name="connsiteX4364" fmla="*/ 1718628 w 6282474"/>
              <a:gd name="connsiteY4364" fmla="*/ 4147713 h 6208986"/>
              <a:gd name="connsiteX4365" fmla="*/ 1725171 w 6282474"/>
              <a:gd name="connsiteY4365" fmla="*/ 4159244 h 6208986"/>
              <a:gd name="connsiteX4366" fmla="*/ 1732717 w 6282474"/>
              <a:gd name="connsiteY4366" fmla="*/ 4150464 h 6208986"/>
              <a:gd name="connsiteX4367" fmla="*/ 1718246 w 6282474"/>
              <a:gd name="connsiteY4367" fmla="*/ 4134449 h 6208986"/>
              <a:gd name="connsiteX4368" fmla="*/ 1737161 w 6282474"/>
              <a:gd name="connsiteY4368" fmla="*/ 4142535 h 6208986"/>
              <a:gd name="connsiteX4369" fmla="*/ 1746552 w 6282474"/>
              <a:gd name="connsiteY4369" fmla="*/ 4116527 h 6208986"/>
              <a:gd name="connsiteX4370" fmla="*/ 1728498 w 6282474"/>
              <a:gd name="connsiteY4370" fmla="*/ 4111549 h 6208986"/>
              <a:gd name="connsiteX4371" fmla="*/ 1749640 w 6282474"/>
              <a:gd name="connsiteY4371" fmla="*/ 4115666 h 6208986"/>
              <a:gd name="connsiteX4372" fmla="*/ 1772361 w 6282474"/>
              <a:gd name="connsiteY4372" fmla="*/ 4065887 h 6208986"/>
              <a:gd name="connsiteX4373" fmla="*/ 1767536 w 6282474"/>
              <a:gd name="connsiteY4373" fmla="*/ 4060557 h 6208986"/>
              <a:gd name="connsiteX4374" fmla="*/ 1775939 w 6282474"/>
              <a:gd name="connsiteY4374" fmla="*/ 4054870 h 6208986"/>
              <a:gd name="connsiteX4375" fmla="*/ 1772474 w 6282474"/>
              <a:gd name="connsiteY4375" fmla="*/ 4042472 h 6208986"/>
              <a:gd name="connsiteX4376" fmla="*/ 1789646 w 6282474"/>
              <a:gd name="connsiteY4376" fmla="*/ 4044352 h 6208986"/>
              <a:gd name="connsiteX4377" fmla="*/ 1802747 w 6282474"/>
              <a:gd name="connsiteY4377" fmla="*/ 3983908 h 6208986"/>
              <a:gd name="connsiteX4378" fmla="*/ 1813733 w 6282474"/>
              <a:gd name="connsiteY4378" fmla="*/ 3987510 h 6208986"/>
              <a:gd name="connsiteX4379" fmla="*/ 1831527 w 6282474"/>
              <a:gd name="connsiteY4379" fmla="*/ 3955821 h 6208986"/>
              <a:gd name="connsiteX4380" fmla="*/ 1840297 w 6282474"/>
              <a:gd name="connsiteY4380" fmla="*/ 3963388 h 6208986"/>
              <a:gd name="connsiteX4381" fmla="*/ 1839059 w 6282474"/>
              <a:gd name="connsiteY4381" fmla="*/ 3947031 h 6208986"/>
              <a:gd name="connsiteX4382" fmla="*/ 1828923 w 6282474"/>
              <a:gd name="connsiteY4382" fmla="*/ 3946526 h 6208986"/>
              <a:gd name="connsiteX4383" fmla="*/ 1839553 w 6282474"/>
              <a:gd name="connsiteY4383" fmla="*/ 3936885 h 6208986"/>
              <a:gd name="connsiteX4384" fmla="*/ 1852282 w 6282474"/>
              <a:gd name="connsiteY4384" fmla="*/ 3946694 h 6208986"/>
              <a:gd name="connsiteX4385" fmla="*/ 1866611 w 6282474"/>
              <a:gd name="connsiteY4385" fmla="*/ 3902591 h 6208986"/>
              <a:gd name="connsiteX4386" fmla="*/ 1876731 w 6282474"/>
              <a:gd name="connsiteY4386" fmla="*/ 3903106 h 6208986"/>
              <a:gd name="connsiteX4387" fmla="*/ 1875498 w 6282474"/>
              <a:gd name="connsiteY4387" fmla="*/ 3886749 h 6208986"/>
              <a:gd name="connsiteX4388" fmla="*/ 1869321 w 6282474"/>
              <a:gd name="connsiteY4388" fmla="*/ 3888466 h 6208986"/>
              <a:gd name="connsiteX4389" fmla="*/ 1893658 w 6282474"/>
              <a:gd name="connsiteY4389" fmla="*/ 3868313 h 6208986"/>
              <a:gd name="connsiteX4390" fmla="*/ 1888833 w 6282474"/>
              <a:gd name="connsiteY4390" fmla="*/ 3862978 h 6208986"/>
              <a:gd name="connsiteX4391" fmla="*/ 1879564 w 6282474"/>
              <a:gd name="connsiteY4391" fmla="*/ 3865566 h 6208986"/>
              <a:gd name="connsiteX4392" fmla="*/ 1912043 w 6282474"/>
              <a:gd name="connsiteY4392" fmla="*/ 3803043 h 6208986"/>
              <a:gd name="connsiteX4393" fmla="*/ 1919962 w 6282474"/>
              <a:gd name="connsiteY4393" fmla="*/ 3807512 h 6208986"/>
              <a:gd name="connsiteX4394" fmla="*/ 1947015 w 6282474"/>
              <a:gd name="connsiteY4394" fmla="*/ 3773233 h 6208986"/>
              <a:gd name="connsiteX4395" fmla="*/ 1967515 w 6282474"/>
              <a:gd name="connsiteY4395" fmla="*/ 3727413 h 6208986"/>
              <a:gd name="connsiteX4396" fmla="*/ 1992718 w 6282474"/>
              <a:gd name="connsiteY4396" fmla="*/ 3710358 h 6208986"/>
              <a:gd name="connsiteX4397" fmla="*/ 1999021 w 6282474"/>
              <a:gd name="connsiteY4397" fmla="*/ 3685211 h 6208986"/>
              <a:gd name="connsiteX4398" fmla="*/ 2016795 w 6282474"/>
              <a:gd name="connsiteY4398" fmla="*/ 3653516 h 6208986"/>
              <a:gd name="connsiteX4399" fmla="*/ 2027796 w 6282474"/>
              <a:gd name="connsiteY4399" fmla="*/ 3657119 h 6208986"/>
              <a:gd name="connsiteX4400" fmla="*/ 2037559 w 6282474"/>
              <a:gd name="connsiteY4400" fmla="*/ 3644379 h 6208986"/>
              <a:gd name="connsiteX4401" fmla="*/ 2034095 w 6282474"/>
              <a:gd name="connsiteY4401" fmla="*/ 3631982 h 6208986"/>
              <a:gd name="connsiteX4402" fmla="*/ 2040648 w 6282474"/>
              <a:gd name="connsiteY4402" fmla="*/ 3643523 h 6208986"/>
              <a:gd name="connsiteX4403" fmla="*/ 2046936 w 6282474"/>
              <a:gd name="connsiteY4403" fmla="*/ 3618366 h 6208986"/>
              <a:gd name="connsiteX4404" fmla="*/ 2061035 w 6282474"/>
              <a:gd name="connsiteY4404" fmla="*/ 3621118 h 6208986"/>
              <a:gd name="connsiteX4405" fmla="*/ 2058548 w 6282474"/>
              <a:gd name="connsiteY4405" fmla="*/ 3588404 h 6208986"/>
              <a:gd name="connsiteX4406" fmla="*/ 2050650 w 6282474"/>
              <a:gd name="connsiteY4406" fmla="*/ 3583930 h 6208986"/>
              <a:gd name="connsiteX4407" fmla="*/ 2056821 w 6282474"/>
              <a:gd name="connsiteY4407" fmla="*/ 3582202 h 6208986"/>
              <a:gd name="connsiteX4408" fmla="*/ 2044963 w 6282474"/>
              <a:gd name="connsiteY4408" fmla="*/ 3575502 h 6208986"/>
              <a:gd name="connsiteX4409" fmla="*/ 2069290 w 6282474"/>
              <a:gd name="connsiteY4409" fmla="*/ 3555343 h 6208986"/>
              <a:gd name="connsiteX4410" fmla="*/ 2072755 w 6282474"/>
              <a:gd name="connsiteY4410" fmla="*/ 3567741 h 6208986"/>
              <a:gd name="connsiteX4411" fmla="*/ 2067818 w 6282474"/>
              <a:gd name="connsiteY4411" fmla="*/ 3585820 h 6208986"/>
              <a:gd name="connsiteX4412" fmla="*/ 2084618 w 6282474"/>
              <a:gd name="connsiteY4412" fmla="*/ 3574437 h 6208986"/>
              <a:gd name="connsiteX4413" fmla="*/ 2086468 w 6282474"/>
              <a:gd name="connsiteY4413" fmla="*/ 3557213 h 6208986"/>
              <a:gd name="connsiteX4414" fmla="*/ 2078065 w 6282474"/>
              <a:gd name="connsiteY4414" fmla="*/ 3562900 h 6208986"/>
              <a:gd name="connsiteX4415" fmla="*/ 2069290 w 6282474"/>
              <a:gd name="connsiteY4415" fmla="*/ 3555343 h 6208986"/>
              <a:gd name="connsiteX4416" fmla="*/ 2075099 w 6282474"/>
              <a:gd name="connsiteY4416" fmla="*/ 3540352 h 6208986"/>
              <a:gd name="connsiteX4417" fmla="*/ 2081652 w 6282474"/>
              <a:gd name="connsiteY4417" fmla="*/ 3551888 h 6208986"/>
              <a:gd name="connsiteX4418" fmla="*/ 2086096 w 6282474"/>
              <a:gd name="connsiteY4418" fmla="*/ 3543954 h 6208986"/>
              <a:gd name="connsiteX4419" fmla="*/ 2076455 w 6282474"/>
              <a:gd name="connsiteY4419" fmla="*/ 3533294 h 6208986"/>
              <a:gd name="connsiteX4420" fmla="*/ 2123778 w 6282474"/>
              <a:gd name="connsiteY4420" fmla="*/ 3500030 h 6208986"/>
              <a:gd name="connsiteX4421" fmla="*/ 2122540 w 6282474"/>
              <a:gd name="connsiteY4421" fmla="*/ 3483678 h 6208986"/>
              <a:gd name="connsiteX4422" fmla="*/ 2111044 w 6282474"/>
              <a:gd name="connsiteY4422" fmla="*/ 3490231 h 6208986"/>
              <a:gd name="connsiteX4423" fmla="*/ 2142423 w 6282474"/>
              <a:gd name="connsiteY4423" fmla="*/ 3471428 h 6208986"/>
              <a:gd name="connsiteX4424" fmla="*/ 2144650 w 6282474"/>
              <a:gd name="connsiteY4424" fmla="*/ 3467469 h 6208986"/>
              <a:gd name="connsiteX4425" fmla="*/ 2137235 w 6282474"/>
              <a:gd name="connsiteY4425" fmla="*/ 3452844 h 6208986"/>
              <a:gd name="connsiteX4426" fmla="*/ 2189609 w 6282474"/>
              <a:gd name="connsiteY4426" fmla="*/ 3378081 h 6208986"/>
              <a:gd name="connsiteX4427" fmla="*/ 2252117 w 6282474"/>
              <a:gd name="connsiteY4427" fmla="*/ 3303827 h 6208986"/>
              <a:gd name="connsiteX4428" fmla="*/ 2245075 w 6282474"/>
              <a:gd name="connsiteY4428" fmla="*/ 3302451 h 6208986"/>
              <a:gd name="connsiteX4429" fmla="*/ 2309316 w 6282474"/>
              <a:gd name="connsiteY4429" fmla="*/ 3234399 h 6208986"/>
              <a:gd name="connsiteX4430" fmla="*/ 2300541 w 6282474"/>
              <a:gd name="connsiteY4430" fmla="*/ 3226821 h 6208986"/>
              <a:gd name="connsiteX4431" fmla="*/ 2345255 w 6282474"/>
              <a:gd name="connsiteY4431" fmla="*/ 3184263 h 6208986"/>
              <a:gd name="connsiteX4432" fmla="*/ 2340435 w 6282474"/>
              <a:gd name="connsiteY4432" fmla="*/ 3178943 h 6208986"/>
              <a:gd name="connsiteX4433" fmla="*/ 2360817 w 6282474"/>
              <a:gd name="connsiteY4433" fmla="*/ 3156537 h 6208986"/>
              <a:gd name="connsiteX4434" fmla="*/ 2406898 w 6282474"/>
              <a:gd name="connsiteY4434" fmla="*/ 3106921 h 6208986"/>
              <a:gd name="connsiteX4435" fmla="*/ 2418388 w 6282474"/>
              <a:gd name="connsiteY4435" fmla="*/ 3100373 h 6208986"/>
              <a:gd name="connsiteX4436" fmla="*/ 2415672 w 6282474"/>
              <a:gd name="connsiteY4436" fmla="*/ 3114488 h 6208986"/>
              <a:gd name="connsiteX4437" fmla="*/ 2432839 w 6282474"/>
              <a:gd name="connsiteY4437" fmla="*/ 3116378 h 6208986"/>
              <a:gd name="connsiteX4438" fmla="*/ 2418877 w 6282474"/>
              <a:gd name="connsiteY4438" fmla="*/ 3090212 h 6208986"/>
              <a:gd name="connsiteX4439" fmla="*/ 2447296 w 6282474"/>
              <a:gd name="connsiteY4439" fmla="*/ 3048866 h 6208986"/>
              <a:gd name="connsiteX4440" fmla="*/ 2457426 w 6282474"/>
              <a:gd name="connsiteY4440" fmla="*/ 3049376 h 6208986"/>
              <a:gd name="connsiteX4441" fmla="*/ 2532893 w 6282474"/>
              <a:gd name="connsiteY4441" fmla="*/ 2938097 h 6208986"/>
              <a:gd name="connsiteX4442" fmla="*/ 2551430 w 6282474"/>
              <a:gd name="connsiteY4442" fmla="*/ 2932925 h 6208986"/>
              <a:gd name="connsiteX4443" fmla="*/ 2546605 w 6282474"/>
              <a:gd name="connsiteY4443" fmla="*/ 2927580 h 6208986"/>
              <a:gd name="connsiteX4444" fmla="*/ 2676926 w 6282474"/>
              <a:gd name="connsiteY4444" fmla="*/ 2774256 h 6208986"/>
              <a:gd name="connsiteX4445" fmla="*/ 2701273 w 6282474"/>
              <a:gd name="connsiteY4445" fmla="*/ 2754108 h 6208986"/>
              <a:gd name="connsiteX4446" fmla="*/ 2719933 w 6282474"/>
              <a:gd name="connsiteY4446" fmla="*/ 2725501 h 6208986"/>
              <a:gd name="connsiteX4447" fmla="*/ 2762533 w 6282474"/>
              <a:gd name="connsiteY4447" fmla="*/ 2663482 h 6208986"/>
              <a:gd name="connsiteX4448" fmla="*/ 2770447 w 6282474"/>
              <a:gd name="connsiteY4448" fmla="*/ 2667956 h 6208986"/>
              <a:gd name="connsiteX4449" fmla="*/ 2789596 w 6282474"/>
              <a:gd name="connsiteY4449" fmla="*/ 2629208 h 6208986"/>
              <a:gd name="connsiteX4450" fmla="*/ 2800597 w 6282474"/>
              <a:gd name="connsiteY4450" fmla="*/ 2632811 h 6208986"/>
              <a:gd name="connsiteX4451" fmla="*/ 2799349 w 6282474"/>
              <a:gd name="connsiteY4451" fmla="*/ 2616449 h 6208986"/>
              <a:gd name="connsiteX4452" fmla="*/ 2812573 w 6282474"/>
              <a:gd name="connsiteY4452" fmla="*/ 2616097 h 6208986"/>
              <a:gd name="connsiteX4453" fmla="*/ 2832583 w 6282474"/>
              <a:gd name="connsiteY4453" fmla="*/ 2580443 h 6208986"/>
              <a:gd name="connsiteX4454" fmla="*/ 2837404 w 6282474"/>
              <a:gd name="connsiteY4454" fmla="*/ 2585789 h 6208986"/>
              <a:gd name="connsiteX4455" fmla="*/ 2850749 w 6282474"/>
              <a:gd name="connsiteY4455" fmla="*/ 2562017 h 6208986"/>
              <a:gd name="connsiteX4456" fmla="*/ 2860884 w 6282474"/>
              <a:gd name="connsiteY4456" fmla="*/ 2562527 h 6208986"/>
              <a:gd name="connsiteX4457" fmla="*/ 2857414 w 6282474"/>
              <a:gd name="connsiteY4457" fmla="*/ 2550124 h 6208986"/>
              <a:gd name="connsiteX4458" fmla="*/ 2885328 w 6282474"/>
              <a:gd name="connsiteY4458" fmla="*/ 2518944 h 6208986"/>
              <a:gd name="connsiteX4459" fmla="*/ 2907938 w 6282474"/>
              <a:gd name="connsiteY4459" fmla="*/ 2492579 h 6208986"/>
              <a:gd name="connsiteX4460" fmla="*/ 2930547 w 6282474"/>
              <a:gd name="connsiteY4460" fmla="*/ 2466219 h 6208986"/>
              <a:gd name="connsiteX4461" fmla="*/ 3011588 w 6282474"/>
              <a:gd name="connsiteY4461" fmla="*/ 2386793 h 6208986"/>
              <a:gd name="connsiteX4462" fmla="*/ 3003674 w 6282474"/>
              <a:gd name="connsiteY4462" fmla="*/ 2382330 h 6208986"/>
              <a:gd name="connsiteX4463" fmla="*/ 3013815 w 6282474"/>
              <a:gd name="connsiteY4463" fmla="*/ 2382834 h 6208986"/>
              <a:gd name="connsiteX4464" fmla="*/ 3075452 w 6282474"/>
              <a:gd name="connsiteY4464" fmla="*/ 2305482 h 6208986"/>
              <a:gd name="connsiteX4465" fmla="*/ 3079401 w 6282474"/>
              <a:gd name="connsiteY4465" fmla="*/ 2307709 h 6208986"/>
              <a:gd name="connsiteX4466" fmla="*/ 3120172 w 6282474"/>
              <a:gd name="connsiteY4466" fmla="*/ 2262923 h 6208986"/>
              <a:gd name="connsiteX4467" fmla="*/ 3176382 w 6282474"/>
              <a:gd name="connsiteY4467" fmla="*/ 2213816 h 6208986"/>
              <a:gd name="connsiteX4468" fmla="*/ 3168957 w 6282474"/>
              <a:gd name="connsiteY4468" fmla="*/ 2199181 h 6208986"/>
              <a:gd name="connsiteX4469" fmla="*/ 3184901 w 6282474"/>
              <a:gd name="connsiteY4469" fmla="*/ 2184715 h 6208986"/>
              <a:gd name="connsiteX4470" fmla="*/ 3186262 w 6282474"/>
              <a:gd name="connsiteY4470" fmla="*/ 2177647 h 6208986"/>
              <a:gd name="connsiteX4471" fmla="*/ 3286330 w 6282474"/>
              <a:gd name="connsiteY4471" fmla="*/ 2082883 h 6208986"/>
              <a:gd name="connsiteX4472" fmla="*/ 3279767 w 6282474"/>
              <a:gd name="connsiteY4472" fmla="*/ 2071352 h 6208986"/>
              <a:gd name="connsiteX4473" fmla="*/ 2669145 w 6282474"/>
              <a:gd name="connsiteY4473" fmla="*/ 2746373 h 6208986"/>
              <a:gd name="connsiteX4474" fmla="*/ 2098432 w 6282474"/>
              <a:gd name="connsiteY4474" fmla="*/ 3456997 h 6208986"/>
              <a:gd name="connsiteX4475" fmla="*/ 2054090 w 6282474"/>
              <a:gd name="connsiteY4475" fmla="*/ 3512820 h 6208986"/>
              <a:gd name="connsiteX4476" fmla="*/ 2041127 w 6282474"/>
              <a:gd name="connsiteY4476" fmla="*/ 3549840 h 6208986"/>
              <a:gd name="connsiteX4477" fmla="*/ 2028765 w 6282474"/>
              <a:gd name="connsiteY4477" fmla="*/ 3553290 h 6208986"/>
              <a:gd name="connsiteX4478" fmla="*/ 2011475 w 6282474"/>
              <a:gd name="connsiteY4478" fmla="*/ 3574829 h 6208986"/>
              <a:gd name="connsiteX4479" fmla="*/ 1990598 w 6282474"/>
              <a:gd name="connsiteY4479" fmla="*/ 3607385 h 6208986"/>
              <a:gd name="connsiteX4480" fmla="*/ 1999495 w 6282474"/>
              <a:gd name="connsiteY4480" fmla="*/ 3591538 h 6208986"/>
              <a:gd name="connsiteX4481" fmla="*/ 1961808 w 6282474"/>
              <a:gd name="connsiteY4481" fmla="*/ 3635477 h 6208986"/>
              <a:gd name="connsiteX4482" fmla="*/ 1932426 w 6282474"/>
              <a:gd name="connsiteY4482" fmla="*/ 3697130 h 6208986"/>
              <a:gd name="connsiteX4483" fmla="*/ 1920930 w 6282474"/>
              <a:gd name="connsiteY4483" fmla="*/ 3703683 h 6208986"/>
              <a:gd name="connsiteX4484" fmla="*/ 1901903 w 6282474"/>
              <a:gd name="connsiteY4484" fmla="*/ 3719015 h 6208986"/>
              <a:gd name="connsiteX4485" fmla="*/ 1881403 w 6282474"/>
              <a:gd name="connsiteY4485" fmla="*/ 3764830 h 6208986"/>
              <a:gd name="connsiteX4486" fmla="*/ 1871752 w 6282474"/>
              <a:gd name="connsiteY4486" fmla="*/ 3754155 h 6208986"/>
              <a:gd name="connsiteX4487" fmla="*/ 1878310 w 6282474"/>
              <a:gd name="connsiteY4487" fmla="*/ 3765697 h 6208986"/>
              <a:gd name="connsiteX4488" fmla="*/ 1849418 w 6282474"/>
              <a:gd name="connsiteY4488" fmla="*/ 3817198 h 6208986"/>
              <a:gd name="connsiteX4489" fmla="*/ 1843614 w 6282474"/>
              <a:gd name="connsiteY4489" fmla="*/ 3832185 h 6208986"/>
              <a:gd name="connsiteX4490" fmla="*/ 1835690 w 6282474"/>
              <a:gd name="connsiteY4490" fmla="*/ 3827711 h 6208986"/>
              <a:gd name="connsiteX4491" fmla="*/ 1829402 w 6282474"/>
              <a:gd name="connsiteY4491" fmla="*/ 3852863 h 6208986"/>
              <a:gd name="connsiteX4492" fmla="*/ 1814319 w 6282474"/>
              <a:gd name="connsiteY4492" fmla="*/ 3870417 h 6208986"/>
              <a:gd name="connsiteX4493" fmla="*/ 1759847 w 6282474"/>
              <a:gd name="connsiteY4493" fmla="*/ 3925731 h 6208986"/>
              <a:gd name="connsiteX4494" fmla="*/ 1731321 w 6282474"/>
              <a:gd name="connsiteY4494" fmla="*/ 3990486 h 6208986"/>
              <a:gd name="connsiteX4495" fmla="*/ 1720702 w 6282474"/>
              <a:gd name="connsiteY4495" fmla="*/ 4000148 h 6208986"/>
              <a:gd name="connsiteX4496" fmla="*/ 1736381 w 6282474"/>
              <a:gd name="connsiteY4496" fmla="*/ 3948997 h 6208986"/>
              <a:gd name="connsiteX4497" fmla="*/ 1727606 w 6282474"/>
              <a:gd name="connsiteY4497" fmla="*/ 3941420 h 6208986"/>
              <a:gd name="connsiteX4498" fmla="*/ 1722669 w 6282474"/>
              <a:gd name="connsiteY4498" fmla="*/ 3959505 h 6208986"/>
              <a:gd name="connsiteX4499" fmla="*/ 1706852 w 6282474"/>
              <a:gd name="connsiteY4499" fmla="*/ 3950557 h 6208986"/>
              <a:gd name="connsiteX4500" fmla="*/ 1712905 w 6282474"/>
              <a:gd name="connsiteY4500" fmla="*/ 3972259 h 6208986"/>
              <a:gd name="connsiteX4501" fmla="*/ 1700920 w 6282474"/>
              <a:gd name="connsiteY4501" fmla="*/ 3988968 h 6208986"/>
              <a:gd name="connsiteX4502" fmla="*/ 1714526 w 6282474"/>
              <a:gd name="connsiteY4502" fmla="*/ 4001870 h 6208986"/>
              <a:gd name="connsiteX4503" fmla="*/ 1705124 w 6282474"/>
              <a:gd name="connsiteY4503" fmla="*/ 4027883 h 6208986"/>
              <a:gd name="connsiteX4504" fmla="*/ 1691045 w 6282474"/>
              <a:gd name="connsiteY4504" fmla="*/ 4025132 h 6208986"/>
              <a:gd name="connsiteX4505" fmla="*/ 1669312 w 6282474"/>
              <a:gd name="connsiteY4505" fmla="*/ 4054590 h 6208986"/>
              <a:gd name="connsiteX4506" fmla="*/ 1679554 w 6282474"/>
              <a:gd name="connsiteY4506" fmla="*/ 4031685 h 6208986"/>
              <a:gd name="connsiteX4507" fmla="*/ 1661516 w 6282474"/>
              <a:gd name="connsiteY4507" fmla="*/ 4026696 h 6208986"/>
              <a:gd name="connsiteX4508" fmla="*/ 1666708 w 6282474"/>
              <a:gd name="connsiteY4508" fmla="*/ 4045280 h 6208986"/>
              <a:gd name="connsiteX4509" fmla="*/ 1633469 w 6282474"/>
              <a:gd name="connsiteY4509" fmla="*/ 4081306 h 6208986"/>
              <a:gd name="connsiteX4510" fmla="*/ 1622478 w 6282474"/>
              <a:gd name="connsiteY4510" fmla="*/ 4077683 h 6208986"/>
              <a:gd name="connsiteX4511" fmla="*/ 1621118 w 6282474"/>
              <a:gd name="connsiteY4511" fmla="*/ 4084756 h 6208986"/>
              <a:gd name="connsiteX4512" fmla="*/ 1640033 w 6282474"/>
              <a:gd name="connsiteY4512" fmla="*/ 4092838 h 6208986"/>
              <a:gd name="connsiteX4513" fmla="*/ 1631130 w 6282474"/>
              <a:gd name="connsiteY4513" fmla="*/ 4108670 h 6208986"/>
              <a:gd name="connsiteX4514" fmla="*/ 1646581 w 6282474"/>
              <a:gd name="connsiteY4514" fmla="*/ 4104364 h 6208986"/>
              <a:gd name="connsiteX4515" fmla="*/ 1633729 w 6282474"/>
              <a:gd name="connsiteY4515" fmla="*/ 4117974 h 6208986"/>
              <a:gd name="connsiteX4516" fmla="*/ 1625454 w 6282474"/>
              <a:gd name="connsiteY4516" fmla="*/ 4100247 h 6208986"/>
              <a:gd name="connsiteX4517" fmla="*/ 1613464 w 6282474"/>
              <a:gd name="connsiteY4517" fmla="*/ 4116955 h 6208986"/>
              <a:gd name="connsiteX4518" fmla="*/ 1597652 w 6282474"/>
              <a:gd name="connsiteY4518" fmla="*/ 4108012 h 6208986"/>
              <a:gd name="connsiteX4519" fmla="*/ 1592459 w 6282474"/>
              <a:gd name="connsiteY4519" fmla="*/ 4089418 h 6208986"/>
              <a:gd name="connsiteX4520" fmla="*/ 1593693 w 6282474"/>
              <a:gd name="connsiteY4520" fmla="*/ 4105775 h 6208986"/>
              <a:gd name="connsiteX4521" fmla="*/ 1579603 w 6282474"/>
              <a:gd name="connsiteY4521" fmla="*/ 4103024 h 6208986"/>
              <a:gd name="connsiteX4522" fmla="*/ 1587022 w 6282474"/>
              <a:gd name="connsiteY4522" fmla="*/ 4117653 h 6208986"/>
              <a:gd name="connsiteX4523" fmla="*/ 1596291 w 6282474"/>
              <a:gd name="connsiteY4523" fmla="*/ 4115070 h 6208986"/>
              <a:gd name="connsiteX4524" fmla="*/ 1597652 w 6282474"/>
              <a:gd name="connsiteY4524" fmla="*/ 4108012 h 6208986"/>
              <a:gd name="connsiteX4525" fmla="*/ 1604205 w 6282474"/>
              <a:gd name="connsiteY4525" fmla="*/ 4119549 h 6208986"/>
              <a:gd name="connsiteX4526" fmla="*/ 1584796 w 6282474"/>
              <a:gd name="connsiteY4526" fmla="*/ 4121613 h 6208986"/>
              <a:gd name="connsiteX4527" fmla="*/ 1584312 w 6282474"/>
              <a:gd name="connsiteY4527" fmla="*/ 4131778 h 6208986"/>
              <a:gd name="connsiteX4528" fmla="*/ 1596663 w 6282474"/>
              <a:gd name="connsiteY4528" fmla="*/ 4128329 h 6208986"/>
              <a:gd name="connsiteX4529" fmla="*/ 1572704 w 6282474"/>
              <a:gd name="connsiteY4529" fmla="*/ 4161751 h 6208986"/>
              <a:gd name="connsiteX4530" fmla="*/ 1574671 w 6282474"/>
              <a:gd name="connsiteY4530" fmla="*/ 4121108 h 6208986"/>
              <a:gd name="connsiteX4531" fmla="*/ 1570721 w 6282474"/>
              <a:gd name="connsiteY4531" fmla="*/ 4118876 h 6208986"/>
              <a:gd name="connsiteX4532" fmla="*/ 1560342 w 6282474"/>
              <a:gd name="connsiteY4532" fmla="*/ 4165206 h 6208986"/>
              <a:gd name="connsiteX4533" fmla="*/ 1549345 w 6282474"/>
              <a:gd name="connsiteY4533" fmla="*/ 4161583 h 6208986"/>
              <a:gd name="connsiteX4534" fmla="*/ 1547990 w 6282474"/>
              <a:gd name="connsiteY4534" fmla="*/ 4168656 h 6208986"/>
              <a:gd name="connsiteX4535" fmla="*/ 1555898 w 6282474"/>
              <a:gd name="connsiteY4535" fmla="*/ 4173125 h 6208986"/>
              <a:gd name="connsiteX4536" fmla="*/ 1543052 w 6282474"/>
              <a:gd name="connsiteY4536" fmla="*/ 4186740 h 6208986"/>
              <a:gd name="connsiteX4537" fmla="*/ 1534043 w 6282474"/>
              <a:gd name="connsiteY4537" fmla="*/ 4226002 h 6208986"/>
              <a:gd name="connsiteX4538" fmla="*/ 1533788 w 6282474"/>
              <a:gd name="connsiteY4538" fmla="*/ 4189324 h 6208986"/>
              <a:gd name="connsiteX4539" fmla="*/ 1517732 w 6282474"/>
              <a:gd name="connsiteY4539" fmla="*/ 4227220 h 6208986"/>
              <a:gd name="connsiteX4540" fmla="*/ 1536632 w 6282474"/>
              <a:gd name="connsiteY4540" fmla="*/ 4235297 h 6208986"/>
              <a:gd name="connsiteX4541" fmla="*/ 1532188 w 6282474"/>
              <a:gd name="connsiteY4541" fmla="*/ 4243221 h 6208986"/>
              <a:gd name="connsiteX4542" fmla="*/ 1514644 w 6282474"/>
              <a:gd name="connsiteY4542" fmla="*/ 4228076 h 6208986"/>
              <a:gd name="connsiteX4543" fmla="*/ 1501798 w 6282474"/>
              <a:gd name="connsiteY4543" fmla="*/ 4241682 h 6208986"/>
              <a:gd name="connsiteX4544" fmla="*/ 1499444 w 6282474"/>
              <a:gd name="connsiteY4544" fmla="*/ 4269071 h 6208986"/>
              <a:gd name="connsiteX4545" fmla="*/ 1493156 w 6282474"/>
              <a:gd name="connsiteY4545" fmla="*/ 4294213 h 6208986"/>
              <a:gd name="connsiteX4546" fmla="*/ 1481410 w 6282474"/>
              <a:gd name="connsiteY4546" fmla="*/ 4264087 h 6208986"/>
              <a:gd name="connsiteX4547" fmla="*/ 1460533 w 6282474"/>
              <a:gd name="connsiteY4547" fmla="*/ 4296643 h 6208986"/>
              <a:gd name="connsiteX4548" fmla="*/ 1462266 w 6282474"/>
              <a:gd name="connsiteY4548" fmla="*/ 4302835 h 6208986"/>
              <a:gd name="connsiteX4549" fmla="*/ 1459173 w 6282474"/>
              <a:gd name="connsiteY4549" fmla="*/ 4303696 h 6208986"/>
              <a:gd name="connsiteX4550" fmla="*/ 1444227 w 6282474"/>
              <a:gd name="connsiteY4550" fmla="*/ 4297866 h 6208986"/>
              <a:gd name="connsiteX4551" fmla="*/ 1437180 w 6282474"/>
              <a:gd name="connsiteY4551" fmla="*/ 4296480 h 6208986"/>
              <a:gd name="connsiteX4552" fmla="*/ 1434097 w 6282474"/>
              <a:gd name="connsiteY4552" fmla="*/ 4297341 h 6208986"/>
              <a:gd name="connsiteX4553" fmla="*/ 1430143 w 6282474"/>
              <a:gd name="connsiteY4553" fmla="*/ 4295104 h 6208986"/>
              <a:gd name="connsiteX4554" fmla="*/ 1426188 w 6282474"/>
              <a:gd name="connsiteY4554" fmla="*/ 4292867 h 6208986"/>
              <a:gd name="connsiteX4555" fmla="*/ 1429271 w 6282474"/>
              <a:gd name="connsiteY4555" fmla="*/ 4292011 h 6208986"/>
              <a:gd name="connsiteX4556" fmla="*/ 1434591 w 6282474"/>
              <a:gd name="connsiteY4556" fmla="*/ 4287186 h 6208986"/>
              <a:gd name="connsiteX4557" fmla="*/ 1440273 w 6282474"/>
              <a:gd name="connsiteY4557" fmla="*/ 4295619 h 6208986"/>
              <a:gd name="connsiteX4558" fmla="*/ 1433353 w 6282474"/>
              <a:gd name="connsiteY4558" fmla="*/ 4270829 h 6208986"/>
              <a:gd name="connsiteX4559" fmla="*/ 1447926 w 6282474"/>
              <a:gd name="connsiteY4559" fmla="*/ 4263420 h 6208986"/>
              <a:gd name="connsiteX4560" fmla="*/ 1442989 w 6282474"/>
              <a:gd name="connsiteY4560" fmla="*/ 4281509 h 6208986"/>
              <a:gd name="connsiteX4561" fmla="*/ 1469914 w 6282474"/>
              <a:gd name="connsiteY4561" fmla="*/ 4270630 h 6208986"/>
              <a:gd name="connsiteX4562" fmla="*/ 1467326 w 6282474"/>
              <a:gd name="connsiteY4562" fmla="*/ 4261341 h 6208986"/>
              <a:gd name="connsiteX4563" fmla="*/ 1458062 w 6282474"/>
              <a:gd name="connsiteY4563" fmla="*/ 4263934 h 6208986"/>
              <a:gd name="connsiteX4564" fmla="*/ 1450148 w 6282474"/>
              <a:gd name="connsiteY4564" fmla="*/ 4259450 h 6208986"/>
              <a:gd name="connsiteX4565" fmla="*/ 1447172 w 6282474"/>
              <a:gd name="connsiteY4565" fmla="*/ 4236907 h 6208986"/>
              <a:gd name="connsiteX4566" fmla="*/ 1434831 w 6282474"/>
              <a:gd name="connsiteY4566" fmla="*/ 4240347 h 6208986"/>
              <a:gd name="connsiteX4567" fmla="*/ 1457435 w 6282474"/>
              <a:gd name="connsiteY4567" fmla="*/ 4213997 h 6208986"/>
              <a:gd name="connsiteX4568" fmla="*/ 1454714 w 6282474"/>
              <a:gd name="connsiteY4568" fmla="*/ 4228112 h 6208986"/>
              <a:gd name="connsiteX4569" fmla="*/ 1478674 w 6282474"/>
              <a:gd name="connsiteY4569" fmla="*/ 4194695 h 6208986"/>
              <a:gd name="connsiteX4570" fmla="*/ 1471636 w 6282474"/>
              <a:gd name="connsiteY4570" fmla="*/ 4193324 h 6208986"/>
              <a:gd name="connsiteX4571" fmla="*/ 1468661 w 6282474"/>
              <a:gd name="connsiteY4571" fmla="*/ 4170765 h 6208986"/>
              <a:gd name="connsiteX4572" fmla="*/ 1495342 w 6282474"/>
              <a:gd name="connsiteY4572" fmla="*/ 4123223 h 6208986"/>
              <a:gd name="connsiteX4573" fmla="*/ 1498801 w 6282474"/>
              <a:gd name="connsiteY4573" fmla="*/ 4135621 h 6208986"/>
              <a:gd name="connsiteX4574" fmla="*/ 1505971 w 6282474"/>
              <a:gd name="connsiteY4574" fmla="*/ 4113577 h 6208986"/>
              <a:gd name="connsiteX4575" fmla="*/ 1514741 w 6282474"/>
              <a:gd name="connsiteY4575" fmla="*/ 4121149 h 6208986"/>
              <a:gd name="connsiteX4576" fmla="*/ 1511281 w 6282474"/>
              <a:gd name="connsiteY4576" fmla="*/ 4108751 h 6208986"/>
              <a:gd name="connsiteX4577" fmla="*/ 1517192 w 6282474"/>
              <a:gd name="connsiteY4577" fmla="*/ 4070350 h 6208986"/>
              <a:gd name="connsiteX4578" fmla="*/ 1524850 w 6282474"/>
              <a:gd name="connsiteY4578" fmla="*/ 4038156 h 6208986"/>
              <a:gd name="connsiteX4579" fmla="*/ 1518180 w 6282474"/>
              <a:gd name="connsiteY4579" fmla="*/ 4050034 h 6208986"/>
              <a:gd name="connsiteX4580" fmla="*/ 1509411 w 6282474"/>
              <a:gd name="connsiteY4580" fmla="*/ 4042462 h 6208986"/>
              <a:gd name="connsiteX4581" fmla="*/ 1530165 w 6282474"/>
              <a:gd name="connsiteY4581" fmla="*/ 4033315 h 6208986"/>
              <a:gd name="connsiteX4582" fmla="*/ 1533141 w 6282474"/>
              <a:gd name="connsiteY4582" fmla="*/ 4055879 h 6208986"/>
              <a:gd name="connsiteX4583" fmla="*/ 1551424 w 6282474"/>
              <a:gd name="connsiteY4583" fmla="*/ 4014023 h 6208986"/>
              <a:gd name="connsiteX4584" fmla="*/ 1565998 w 6282474"/>
              <a:gd name="connsiteY4584" fmla="*/ 4006604 h 6208986"/>
              <a:gd name="connsiteX4585" fmla="*/ 1576245 w 6282474"/>
              <a:gd name="connsiteY4585" fmla="*/ 3983699 h 6208986"/>
              <a:gd name="connsiteX4586" fmla="*/ 1567960 w 6282474"/>
              <a:gd name="connsiteY4586" fmla="*/ 3965966 h 6208986"/>
              <a:gd name="connsiteX4587" fmla="*/ 1586003 w 6282474"/>
              <a:gd name="connsiteY4587" fmla="*/ 3970960 h 6208986"/>
              <a:gd name="connsiteX4588" fmla="*/ 1593163 w 6282474"/>
              <a:gd name="connsiteY4588" fmla="*/ 3948911 h 6208986"/>
              <a:gd name="connsiteX4589" fmla="*/ 1585249 w 6282474"/>
              <a:gd name="connsiteY4589" fmla="*/ 3944442 h 6208986"/>
              <a:gd name="connsiteX4590" fmla="*/ 1598972 w 6282474"/>
              <a:gd name="connsiteY4590" fmla="*/ 3933930 h 6208986"/>
              <a:gd name="connsiteX4591" fmla="*/ 1616384 w 6282474"/>
              <a:gd name="connsiteY4591" fmla="*/ 3888976 h 6208986"/>
              <a:gd name="connsiteX4592" fmla="*/ 1613795 w 6282474"/>
              <a:gd name="connsiteY4592" fmla="*/ 3879681 h 6208986"/>
              <a:gd name="connsiteX4593" fmla="*/ 1626519 w 6282474"/>
              <a:gd name="connsiteY4593" fmla="*/ 3889480 h 6208986"/>
              <a:gd name="connsiteX4594" fmla="*/ 1635523 w 6282474"/>
              <a:gd name="connsiteY4594" fmla="*/ 3850213 h 6208986"/>
              <a:gd name="connsiteX4595" fmla="*/ 1624042 w 6282474"/>
              <a:gd name="connsiteY4595" fmla="*/ 3856766 h 6208986"/>
              <a:gd name="connsiteX4596" fmla="*/ 1640461 w 6282474"/>
              <a:gd name="connsiteY4596" fmla="*/ 3832129 h 6208986"/>
              <a:gd name="connsiteX4597" fmla="*/ 1639976 w 6282474"/>
              <a:gd name="connsiteY4597" fmla="*/ 3842295 h 6208986"/>
              <a:gd name="connsiteX4598" fmla="*/ 1649358 w 6282474"/>
              <a:gd name="connsiteY4598" fmla="*/ 3816291 h 6208986"/>
              <a:gd name="connsiteX4599" fmla="*/ 1637001 w 6282474"/>
              <a:gd name="connsiteY4599" fmla="*/ 3819731 h 6208986"/>
              <a:gd name="connsiteX4600" fmla="*/ 1651584 w 6282474"/>
              <a:gd name="connsiteY4600" fmla="*/ 3812332 h 6208986"/>
              <a:gd name="connsiteX4601" fmla="*/ 1649480 w 6282474"/>
              <a:gd name="connsiteY4601" fmla="*/ 3792872 h 6208986"/>
              <a:gd name="connsiteX4602" fmla="*/ 1631808 w 6282474"/>
              <a:gd name="connsiteY4602" fmla="*/ 3801142 h 6208986"/>
              <a:gd name="connsiteX4603" fmla="*/ 1635268 w 6282474"/>
              <a:gd name="connsiteY4603" fmla="*/ 3813540 h 6208986"/>
              <a:gd name="connsiteX4604" fmla="*/ 1591415 w 6282474"/>
              <a:gd name="connsiteY4604" fmla="*/ 3859197 h 6208986"/>
              <a:gd name="connsiteX4605" fmla="*/ 1580668 w 6282474"/>
              <a:gd name="connsiteY4605" fmla="*/ 3892273 h 6208986"/>
              <a:gd name="connsiteX4606" fmla="*/ 1547822 w 6282474"/>
              <a:gd name="connsiteY4606" fmla="*/ 3941527 h 6208986"/>
              <a:gd name="connsiteX4607" fmla="*/ 1536820 w 6282474"/>
              <a:gd name="connsiteY4607" fmla="*/ 3937930 h 6208986"/>
              <a:gd name="connsiteX4608" fmla="*/ 1527057 w 6282474"/>
              <a:gd name="connsiteY4608" fmla="*/ 3950669 h 6208986"/>
              <a:gd name="connsiteX4609" fmla="*/ 1509023 w 6282474"/>
              <a:gd name="connsiteY4609" fmla="*/ 3945690 h 6208986"/>
              <a:gd name="connsiteX4610" fmla="*/ 1517309 w 6282474"/>
              <a:gd name="connsiteY4610" fmla="*/ 3963413 h 6208986"/>
              <a:gd name="connsiteX4611" fmla="*/ 1497405 w 6282474"/>
              <a:gd name="connsiteY4611" fmla="*/ 3975653 h 6208986"/>
              <a:gd name="connsiteX4612" fmla="*/ 1497782 w 6282474"/>
              <a:gd name="connsiteY4612" fmla="*/ 3988917 h 6208986"/>
              <a:gd name="connsiteX4613" fmla="*/ 1489502 w 6282474"/>
              <a:gd name="connsiteY4613" fmla="*/ 3971189 h 6208986"/>
              <a:gd name="connsiteX4614" fmla="*/ 1476656 w 6282474"/>
              <a:gd name="connsiteY4614" fmla="*/ 3984800 h 6208986"/>
              <a:gd name="connsiteX4615" fmla="*/ 1474811 w 6282474"/>
              <a:gd name="connsiteY4615" fmla="*/ 4002023 h 6208986"/>
              <a:gd name="connsiteX4616" fmla="*/ 1488396 w 6282474"/>
              <a:gd name="connsiteY4616" fmla="*/ 4014920 h 6208986"/>
              <a:gd name="connsiteX4617" fmla="*/ 1473451 w 6282474"/>
              <a:gd name="connsiteY4617" fmla="*/ 4009080 h 6208986"/>
              <a:gd name="connsiteX4618" fmla="*/ 1457888 w 6282474"/>
              <a:gd name="connsiteY4618" fmla="*/ 4036796 h 6208986"/>
              <a:gd name="connsiteX4619" fmla="*/ 1446515 w 6282474"/>
              <a:gd name="connsiteY4619" fmla="*/ 4019934 h 6208986"/>
              <a:gd name="connsiteX4620" fmla="*/ 1446138 w 6282474"/>
              <a:gd name="connsiteY4620" fmla="*/ 4006680 h 6208986"/>
              <a:gd name="connsiteX4621" fmla="*/ 1457257 w 6282474"/>
              <a:gd name="connsiteY4621" fmla="*/ 3986873 h 6208986"/>
              <a:gd name="connsiteX4622" fmla="*/ 1461593 w 6282474"/>
              <a:gd name="connsiteY4622" fmla="*/ 4002359 h 6208986"/>
              <a:gd name="connsiteX4623" fmla="*/ 1465659 w 6282474"/>
              <a:gd name="connsiteY4623" fmla="*/ 3981182 h 6208986"/>
              <a:gd name="connsiteX4624" fmla="*/ 1498394 w 6282474"/>
              <a:gd name="connsiteY4624" fmla="*/ 3955336 h 6208986"/>
              <a:gd name="connsiteX4625" fmla="*/ 1491841 w 6282474"/>
              <a:gd name="connsiteY4625" fmla="*/ 3943795 h 6208986"/>
              <a:gd name="connsiteX4626" fmla="*/ 1493201 w 6282474"/>
              <a:gd name="connsiteY4626" fmla="*/ 3936748 h 6208986"/>
              <a:gd name="connsiteX4627" fmla="*/ 1505064 w 6282474"/>
              <a:gd name="connsiteY4627" fmla="*/ 3943459 h 6208986"/>
              <a:gd name="connsiteX4628" fmla="*/ 1500733 w 6282474"/>
              <a:gd name="connsiteY4628" fmla="*/ 3927958 h 6208986"/>
              <a:gd name="connsiteX4629" fmla="*/ 1517049 w 6282474"/>
              <a:gd name="connsiteY4629" fmla="*/ 3926745 h 6208986"/>
              <a:gd name="connsiteX4630" fmla="*/ 1533482 w 6282474"/>
              <a:gd name="connsiteY4630" fmla="*/ 3902112 h 6208986"/>
              <a:gd name="connsiteX4631" fmla="*/ 1523836 w 6282474"/>
              <a:gd name="connsiteY4631" fmla="*/ 3891442 h 6208986"/>
              <a:gd name="connsiteX4632" fmla="*/ 1525197 w 6282474"/>
              <a:gd name="connsiteY4632" fmla="*/ 3884369 h 6208986"/>
              <a:gd name="connsiteX4633" fmla="*/ 1538038 w 6282474"/>
              <a:gd name="connsiteY4633" fmla="*/ 3870774 h 6208986"/>
              <a:gd name="connsiteX4634" fmla="*/ 1569544 w 6282474"/>
              <a:gd name="connsiteY4634" fmla="*/ 3828562 h 6208986"/>
              <a:gd name="connsiteX4635" fmla="*/ 1552479 w 6282474"/>
              <a:gd name="connsiteY4635" fmla="*/ 3803262 h 6208986"/>
              <a:gd name="connsiteX4636" fmla="*/ 1556805 w 6282474"/>
              <a:gd name="connsiteY4636" fmla="*/ 3818758 h 6208986"/>
              <a:gd name="connsiteX4637" fmla="*/ 1545809 w 6282474"/>
              <a:gd name="connsiteY4637" fmla="*/ 3815145 h 6208986"/>
              <a:gd name="connsiteX4638" fmla="*/ 1494796 w 6282474"/>
              <a:gd name="connsiteY4638" fmla="*/ 3882851 h 6208986"/>
              <a:gd name="connsiteX4639" fmla="*/ 1496651 w 6282474"/>
              <a:gd name="connsiteY4639" fmla="*/ 3865628 h 6208986"/>
              <a:gd name="connsiteX4640" fmla="*/ 1484788 w 6282474"/>
              <a:gd name="connsiteY4640" fmla="*/ 3858917 h 6208986"/>
              <a:gd name="connsiteX4641" fmla="*/ 1491831 w 6282474"/>
              <a:gd name="connsiteY4641" fmla="*/ 3860292 h 6208986"/>
              <a:gd name="connsiteX4642" fmla="*/ 1495036 w 6282474"/>
              <a:gd name="connsiteY4642" fmla="*/ 3836017 h 6208986"/>
              <a:gd name="connsiteX4643" fmla="*/ 1502455 w 6282474"/>
              <a:gd name="connsiteY4643" fmla="*/ 3850646 h 6208986"/>
              <a:gd name="connsiteX4644" fmla="*/ 1494057 w 6282474"/>
              <a:gd name="connsiteY4644" fmla="*/ 3856328 h 6208986"/>
              <a:gd name="connsiteX4645" fmla="*/ 1509003 w 6282474"/>
              <a:gd name="connsiteY4645" fmla="*/ 3862173 h 6208986"/>
              <a:gd name="connsiteX4646" fmla="*/ 1509992 w 6282474"/>
              <a:gd name="connsiteY4646" fmla="*/ 3841856 h 6208986"/>
              <a:gd name="connsiteX4647" fmla="*/ 1502572 w 6282474"/>
              <a:gd name="connsiteY4647" fmla="*/ 3827227 h 6208986"/>
              <a:gd name="connsiteX4648" fmla="*/ 1542084 w 6282474"/>
              <a:gd name="connsiteY4648" fmla="*/ 3766079 h 6208986"/>
              <a:gd name="connsiteX4649" fmla="*/ 1529365 w 6282474"/>
              <a:gd name="connsiteY4649" fmla="*/ 3756265 h 6208986"/>
              <a:gd name="connsiteX4650" fmla="*/ 1555440 w 6282474"/>
              <a:gd name="connsiteY4650" fmla="*/ 3742297 h 6208986"/>
              <a:gd name="connsiteX4651" fmla="*/ 1556678 w 6282474"/>
              <a:gd name="connsiteY4651" fmla="*/ 3758655 h 6208986"/>
              <a:gd name="connsiteX4652" fmla="*/ 1548764 w 6282474"/>
              <a:gd name="connsiteY4652" fmla="*/ 3754191 h 6208986"/>
              <a:gd name="connsiteX4653" fmla="*/ 1554828 w 6282474"/>
              <a:gd name="connsiteY4653" fmla="*/ 3775873 h 6208986"/>
              <a:gd name="connsiteX4654" fmla="*/ 1556800 w 6282474"/>
              <a:gd name="connsiteY4654" fmla="*/ 3735240 h 6208986"/>
              <a:gd name="connsiteX4655" fmla="*/ 1567909 w 6282474"/>
              <a:gd name="connsiteY4655" fmla="*/ 3715428 h 6208986"/>
              <a:gd name="connsiteX4656" fmla="*/ 1577060 w 6282474"/>
              <a:gd name="connsiteY4656" fmla="*/ 3736264 h 6208986"/>
              <a:gd name="connsiteX4657" fmla="*/ 1581132 w 6282474"/>
              <a:gd name="connsiteY4657" fmla="*/ 3715077 h 6208986"/>
              <a:gd name="connsiteX4658" fmla="*/ 1580877 w 6282474"/>
              <a:gd name="connsiteY4658" fmla="*/ 3678408 h 6208986"/>
              <a:gd name="connsiteX4659" fmla="*/ 1586564 w 6282474"/>
              <a:gd name="connsiteY4659" fmla="*/ 3686842 h 6208986"/>
              <a:gd name="connsiteX4660" fmla="*/ 1592368 w 6282474"/>
              <a:gd name="connsiteY4660" fmla="*/ 3671860 h 6208986"/>
              <a:gd name="connsiteX4661" fmla="*/ 1606941 w 6282474"/>
              <a:gd name="connsiteY4661" fmla="*/ 3664446 h 6208986"/>
              <a:gd name="connsiteX4662" fmla="*/ 1600883 w 6282474"/>
              <a:gd name="connsiteY4662" fmla="*/ 3642744 h 6208986"/>
              <a:gd name="connsiteX4663" fmla="*/ 1614106 w 6282474"/>
              <a:gd name="connsiteY4663" fmla="*/ 3642392 h 6208986"/>
              <a:gd name="connsiteX4664" fmla="*/ 1615961 w 6282474"/>
              <a:gd name="connsiteY4664" fmla="*/ 3625174 h 6208986"/>
              <a:gd name="connsiteX4665" fmla="*/ 1623869 w 6282474"/>
              <a:gd name="connsiteY4665" fmla="*/ 3629643 h 6208986"/>
              <a:gd name="connsiteX4666" fmla="*/ 1618177 w 6282474"/>
              <a:gd name="connsiteY4666" fmla="*/ 3621210 h 6208986"/>
              <a:gd name="connsiteX4667" fmla="*/ 1626580 w 6282474"/>
              <a:gd name="connsiteY4667" fmla="*/ 3615523 h 6208986"/>
              <a:gd name="connsiteX4668" fmla="*/ 1630906 w 6282474"/>
              <a:gd name="connsiteY4668" fmla="*/ 3631019 h 6208986"/>
              <a:gd name="connsiteX4669" fmla="*/ 1627074 w 6282474"/>
              <a:gd name="connsiteY4669" fmla="*/ 3605362 h 6208986"/>
              <a:gd name="connsiteX4670" fmla="*/ 1639915 w 6282474"/>
              <a:gd name="connsiteY4670" fmla="*/ 3591752 h 6208986"/>
              <a:gd name="connsiteX4671" fmla="*/ 1653138 w 6282474"/>
              <a:gd name="connsiteY4671" fmla="*/ 3591400 h 6208986"/>
              <a:gd name="connsiteX4672" fmla="*/ 1677226 w 6282474"/>
              <a:gd name="connsiteY4672" fmla="*/ 3534568 h 6208986"/>
              <a:gd name="connsiteX4673" fmla="*/ 1691310 w 6282474"/>
              <a:gd name="connsiteY4673" fmla="*/ 3537310 h 6208986"/>
              <a:gd name="connsiteX4674" fmla="*/ 1701563 w 6282474"/>
              <a:gd name="connsiteY4674" fmla="*/ 3514410 h 6208986"/>
              <a:gd name="connsiteX4675" fmla="*/ 1705634 w 6282474"/>
              <a:gd name="connsiteY4675" fmla="*/ 3493222 h 6208986"/>
              <a:gd name="connsiteX4676" fmla="*/ 1712671 w 6282474"/>
              <a:gd name="connsiteY4676" fmla="*/ 3494593 h 6208986"/>
              <a:gd name="connsiteX4677" fmla="*/ 1727372 w 6282474"/>
              <a:gd name="connsiteY4677" fmla="*/ 3463764 h 6208986"/>
              <a:gd name="connsiteX4678" fmla="*/ 1727122 w 6282474"/>
              <a:gd name="connsiteY4678" fmla="*/ 3427086 h 6208986"/>
              <a:gd name="connsiteX4679" fmla="*/ 1759867 w 6282474"/>
              <a:gd name="connsiteY4679" fmla="*/ 3401235 h 6208986"/>
              <a:gd name="connsiteX4680" fmla="*/ 1768754 w 6282474"/>
              <a:gd name="connsiteY4680" fmla="*/ 3385398 h 6208986"/>
              <a:gd name="connsiteX4681" fmla="*/ 1772214 w 6282474"/>
              <a:gd name="connsiteY4681" fmla="*/ 3397786 h 6208986"/>
              <a:gd name="connsiteX4682" fmla="*/ 1774486 w 6282474"/>
              <a:gd name="connsiteY4682" fmla="*/ 3371156 h 6208986"/>
              <a:gd name="connsiteX4683" fmla="*/ 1793580 w 6282474"/>
              <a:gd name="connsiteY4683" fmla="*/ 3355074 h 6208986"/>
              <a:gd name="connsiteX4684" fmla="*/ 1787027 w 6282474"/>
              <a:gd name="connsiteY4684" fmla="*/ 3343542 h 6208986"/>
              <a:gd name="connsiteX4685" fmla="*/ 1796790 w 6282474"/>
              <a:gd name="connsiteY4685" fmla="*/ 3330788 h 6208986"/>
              <a:gd name="connsiteX4686" fmla="*/ 1780479 w 6282474"/>
              <a:gd name="connsiteY4686" fmla="*/ 3332016 h 6208986"/>
              <a:gd name="connsiteX4687" fmla="*/ 1764540 w 6282474"/>
              <a:gd name="connsiteY4687" fmla="*/ 3346483 h 6208986"/>
              <a:gd name="connsiteX4688" fmla="*/ 1776514 w 6282474"/>
              <a:gd name="connsiteY4688" fmla="*/ 3329784 h 6208986"/>
              <a:gd name="connsiteX4689" fmla="*/ 1798151 w 6282474"/>
              <a:gd name="connsiteY4689" fmla="*/ 3323736 h 6208986"/>
              <a:gd name="connsiteX4690" fmla="*/ 1789865 w 6282474"/>
              <a:gd name="connsiteY4690" fmla="*/ 3305998 h 6208986"/>
              <a:gd name="connsiteX4691" fmla="*/ 1796041 w 6282474"/>
              <a:gd name="connsiteY4691" fmla="*/ 3304265 h 6208986"/>
              <a:gd name="connsiteX4692" fmla="*/ 1799129 w 6282474"/>
              <a:gd name="connsiteY4692" fmla="*/ 3303409 h 6208986"/>
              <a:gd name="connsiteX4693" fmla="*/ 1807420 w 6282474"/>
              <a:gd name="connsiteY4693" fmla="*/ 3321152 h 6208986"/>
              <a:gd name="connsiteX4694" fmla="*/ 1818421 w 6282474"/>
              <a:gd name="connsiteY4694" fmla="*/ 3324755 h 6208986"/>
              <a:gd name="connsiteX4695" fmla="*/ 1819394 w 6282474"/>
              <a:gd name="connsiteY4695" fmla="*/ 3304433 h 6208986"/>
              <a:gd name="connsiteX4696" fmla="*/ 1832363 w 6282474"/>
              <a:gd name="connsiteY4696" fmla="*/ 3267408 h 6208986"/>
              <a:gd name="connsiteX4697" fmla="*/ 1849907 w 6282474"/>
              <a:gd name="connsiteY4697" fmla="*/ 3282547 h 6208986"/>
              <a:gd name="connsiteX4698" fmla="*/ 1840760 w 6282474"/>
              <a:gd name="connsiteY4698" fmla="*/ 3261721 h 6208986"/>
              <a:gd name="connsiteX4699" fmla="*/ 1854101 w 6282474"/>
              <a:gd name="connsiteY4699" fmla="*/ 3237940 h 6208986"/>
              <a:gd name="connsiteX4700" fmla="*/ 1870784 w 6282474"/>
              <a:gd name="connsiteY4700" fmla="*/ 3249991 h 6208986"/>
              <a:gd name="connsiteX4701" fmla="*/ 1867818 w 6282474"/>
              <a:gd name="connsiteY4701" fmla="*/ 3227443 h 6208986"/>
              <a:gd name="connsiteX4702" fmla="*/ 1889434 w 6282474"/>
              <a:gd name="connsiteY4702" fmla="*/ 3221400 h 6208986"/>
              <a:gd name="connsiteX4703" fmla="*/ 1886840 w 6282474"/>
              <a:gd name="connsiteY4703" fmla="*/ 3212095 h 6208986"/>
              <a:gd name="connsiteX4704" fmla="*/ 1897587 w 6282474"/>
              <a:gd name="connsiteY4704" fmla="*/ 3179039 h 6208986"/>
              <a:gd name="connsiteX4705" fmla="*/ 1909567 w 6282474"/>
              <a:gd name="connsiteY4705" fmla="*/ 3162326 h 6208986"/>
              <a:gd name="connsiteX4706" fmla="*/ 1933048 w 6282474"/>
              <a:gd name="connsiteY4706" fmla="*/ 3139064 h 6208986"/>
              <a:gd name="connsiteX4707" fmla="*/ 1934393 w 6282474"/>
              <a:gd name="connsiteY4707" fmla="*/ 3132001 h 6208986"/>
              <a:gd name="connsiteX4708" fmla="*/ 1923397 w 6282474"/>
              <a:gd name="connsiteY4708" fmla="*/ 3128394 h 6208986"/>
              <a:gd name="connsiteX4709" fmla="*/ 1932294 w 6282474"/>
              <a:gd name="connsiteY4709" fmla="*/ 3112541 h 6208986"/>
              <a:gd name="connsiteX4710" fmla="*/ 1936620 w 6282474"/>
              <a:gd name="connsiteY4710" fmla="*/ 3128042 h 6208986"/>
              <a:gd name="connsiteX4711" fmla="*/ 1968493 w 6282474"/>
              <a:gd name="connsiteY4711" fmla="*/ 3099089 h 6208986"/>
              <a:gd name="connsiteX4712" fmla="*/ 1961074 w 6282474"/>
              <a:gd name="connsiteY4712" fmla="*/ 3084459 h 6208986"/>
              <a:gd name="connsiteX4713" fmla="*/ 1956136 w 6282474"/>
              <a:gd name="connsiteY4713" fmla="*/ 3102538 h 6208986"/>
              <a:gd name="connsiteX4714" fmla="*/ 1937726 w 6282474"/>
              <a:gd name="connsiteY4714" fmla="*/ 3084306 h 6208986"/>
              <a:gd name="connsiteX4715" fmla="*/ 1961568 w 6282474"/>
              <a:gd name="connsiteY4715" fmla="*/ 3074298 h 6208986"/>
              <a:gd name="connsiteX4716" fmla="*/ 1978246 w 6282474"/>
              <a:gd name="connsiteY4716" fmla="*/ 3086345 h 6208986"/>
              <a:gd name="connsiteX4717" fmla="*/ 1974791 w 6282474"/>
              <a:gd name="connsiteY4717" fmla="*/ 3073952 h 6208986"/>
              <a:gd name="connsiteX4718" fmla="*/ 1983561 w 6282474"/>
              <a:gd name="connsiteY4718" fmla="*/ 3081524 h 6208986"/>
              <a:gd name="connsiteX4719" fmla="*/ 1990730 w 6282474"/>
              <a:gd name="connsiteY4719" fmla="*/ 3059470 h 6208986"/>
              <a:gd name="connsiteX4720" fmla="*/ 2024820 w 6282474"/>
              <a:gd name="connsiteY4720" fmla="*/ 3026572 h 6208986"/>
              <a:gd name="connsiteX4721" fmla="*/ 2019129 w 6282474"/>
              <a:gd name="connsiteY4721" fmla="*/ 3018134 h 6208986"/>
              <a:gd name="connsiteX4722" fmla="*/ 2022716 w 6282474"/>
              <a:gd name="connsiteY4722" fmla="*/ 3007102 h 6208986"/>
              <a:gd name="connsiteX4723" fmla="*/ 2043093 w 6282474"/>
              <a:gd name="connsiteY4723" fmla="*/ 2984712 h 6208986"/>
              <a:gd name="connsiteX4724" fmla="*/ 2053234 w 6282474"/>
              <a:gd name="connsiteY4724" fmla="*/ 2985231 h 6208986"/>
              <a:gd name="connsiteX4725" fmla="*/ 2051384 w 6282474"/>
              <a:gd name="connsiteY4725" fmla="*/ 3002450 h 6208986"/>
              <a:gd name="connsiteX4726" fmla="*/ 2074860 w 6282474"/>
              <a:gd name="connsiteY4726" fmla="*/ 2979188 h 6208986"/>
              <a:gd name="connsiteX4727" fmla="*/ 2060281 w 6282474"/>
              <a:gd name="connsiteY4727" fmla="*/ 2986592 h 6208986"/>
              <a:gd name="connsiteX4728" fmla="*/ 2082998 w 6282474"/>
              <a:gd name="connsiteY4728" fmla="*/ 2936823 h 6208986"/>
              <a:gd name="connsiteX4729" fmla="*/ 2072872 w 6282474"/>
              <a:gd name="connsiteY4729" fmla="*/ 2936313 h 6208986"/>
              <a:gd name="connsiteX4730" fmla="*/ 2072495 w 6282474"/>
              <a:gd name="connsiteY4730" fmla="*/ 2923049 h 6208986"/>
              <a:gd name="connsiteX4731" fmla="*/ 2087451 w 6282474"/>
              <a:gd name="connsiteY4731" fmla="*/ 2928899 h 6208986"/>
              <a:gd name="connsiteX4732" fmla="*/ 2105602 w 6282474"/>
              <a:gd name="connsiteY4732" fmla="*/ 2910463 h 6208986"/>
              <a:gd name="connsiteX4733" fmla="*/ 2083986 w 6282474"/>
              <a:gd name="connsiteY4733" fmla="*/ 2916506 h 6208986"/>
              <a:gd name="connsiteX4734" fmla="*/ 2088058 w 6282474"/>
              <a:gd name="connsiteY4734" fmla="*/ 2895319 h 6208986"/>
              <a:gd name="connsiteX4735" fmla="*/ 2117959 w 6282474"/>
              <a:gd name="connsiteY4735" fmla="*/ 2907008 h 6208986"/>
              <a:gd name="connsiteX4736" fmla="*/ 2119069 w 6282474"/>
              <a:gd name="connsiteY4736" fmla="*/ 2863272 h 6208986"/>
              <a:gd name="connsiteX4737" fmla="*/ 2109678 w 6282474"/>
              <a:gd name="connsiteY4737" fmla="*/ 2889285 h 6208986"/>
              <a:gd name="connsiteX4738" fmla="*/ 2106218 w 6282474"/>
              <a:gd name="connsiteY4738" fmla="*/ 2876888 h 6208986"/>
              <a:gd name="connsiteX4739" fmla="*/ 2135493 w 6282474"/>
              <a:gd name="connsiteY4739" fmla="*/ 2838640 h 6208986"/>
              <a:gd name="connsiteX4740" fmla="*/ 2131049 w 6282474"/>
              <a:gd name="connsiteY4740" fmla="*/ 2846559 h 6208986"/>
              <a:gd name="connsiteX4741" fmla="*/ 2142046 w 6282474"/>
              <a:gd name="connsiteY4741" fmla="*/ 2850171 h 6208986"/>
              <a:gd name="connsiteX4742" fmla="*/ 2135870 w 6282474"/>
              <a:gd name="connsiteY4742" fmla="*/ 2851899 h 6208986"/>
              <a:gd name="connsiteX4743" fmla="*/ 2144645 w 6282474"/>
              <a:gd name="connsiteY4743" fmla="*/ 2859471 h 6208986"/>
              <a:gd name="connsiteX4744" fmla="*/ 2137480 w 6282474"/>
              <a:gd name="connsiteY4744" fmla="*/ 2881520 h 6208986"/>
              <a:gd name="connsiteX4745" fmla="*/ 2154281 w 6282474"/>
              <a:gd name="connsiteY4745" fmla="*/ 2870136 h 6208986"/>
              <a:gd name="connsiteX4746" fmla="*/ 2153042 w 6282474"/>
              <a:gd name="connsiteY4746" fmla="*/ 2853779 h 6208986"/>
              <a:gd name="connsiteX4747" fmla="*/ 2162678 w 6282474"/>
              <a:gd name="connsiteY4747" fmla="*/ 2864449 h 6208986"/>
              <a:gd name="connsiteX4748" fmla="*/ 2161445 w 6282474"/>
              <a:gd name="connsiteY4748" fmla="*/ 2848092 h 6208986"/>
              <a:gd name="connsiteX4749" fmla="*/ 2145134 w 6282474"/>
              <a:gd name="connsiteY4749" fmla="*/ 2849310 h 6208986"/>
              <a:gd name="connsiteX4750" fmla="*/ 2157980 w 6282474"/>
              <a:gd name="connsiteY4750" fmla="*/ 2835694 h 6208986"/>
              <a:gd name="connsiteX4751" fmla="*/ 2155381 w 6282474"/>
              <a:gd name="connsiteY4751" fmla="*/ 2826400 h 6208986"/>
              <a:gd name="connsiteX4752" fmla="*/ 2144757 w 6282474"/>
              <a:gd name="connsiteY4752" fmla="*/ 2836046 h 6208986"/>
              <a:gd name="connsiteX4753" fmla="*/ 2143519 w 6282474"/>
              <a:gd name="connsiteY4753" fmla="*/ 2819689 h 6208986"/>
              <a:gd name="connsiteX4754" fmla="*/ 2126224 w 6282474"/>
              <a:gd name="connsiteY4754" fmla="*/ 2841223 h 6208986"/>
              <a:gd name="connsiteX4755" fmla="*/ 2120542 w 6282474"/>
              <a:gd name="connsiteY4755" fmla="*/ 2832800 h 6208986"/>
              <a:gd name="connsiteX4756" fmla="*/ 2124007 w 6282474"/>
              <a:gd name="connsiteY4756" fmla="*/ 2845183 h 6208986"/>
              <a:gd name="connsiteX4757" fmla="*/ 2106703 w 6282474"/>
              <a:gd name="connsiteY4757" fmla="*/ 2866722 h 6208986"/>
              <a:gd name="connsiteX4758" fmla="*/ 2101393 w 6282474"/>
              <a:gd name="connsiteY4758" fmla="*/ 2871547 h 6208986"/>
              <a:gd name="connsiteX4759" fmla="*/ 2094346 w 6282474"/>
              <a:gd name="connsiteY4759" fmla="*/ 2870172 h 6208986"/>
              <a:gd name="connsiteX4760" fmla="*/ 2091635 w 6282474"/>
              <a:gd name="connsiteY4760" fmla="*/ 2884297 h 6208986"/>
              <a:gd name="connsiteX4761" fmla="*/ 2074345 w 6282474"/>
              <a:gd name="connsiteY4761" fmla="*/ 2905826 h 6208986"/>
              <a:gd name="connsiteX4762" fmla="*/ 2062488 w 6282474"/>
              <a:gd name="connsiteY4762" fmla="*/ 2899125 h 6208986"/>
              <a:gd name="connsiteX4763" fmla="*/ 2041988 w 6282474"/>
              <a:gd name="connsiteY4763" fmla="*/ 2944935 h 6208986"/>
              <a:gd name="connsiteX4764" fmla="*/ 2032224 w 6282474"/>
              <a:gd name="connsiteY4764" fmla="*/ 2957689 h 6208986"/>
              <a:gd name="connsiteX4765" fmla="*/ 2015908 w 6282474"/>
              <a:gd name="connsiteY4765" fmla="*/ 2958892 h 6208986"/>
              <a:gd name="connsiteX4766" fmla="*/ 1991082 w 6282474"/>
              <a:gd name="connsiteY4766" fmla="*/ 2989226 h 6208986"/>
              <a:gd name="connsiteX4767" fmla="*/ 1998991 w 6282474"/>
              <a:gd name="connsiteY4767" fmla="*/ 2993690 h 6208986"/>
              <a:gd name="connsiteX4768" fmla="*/ 1981696 w 6282474"/>
              <a:gd name="connsiteY4768" fmla="*/ 3015219 h 6208986"/>
              <a:gd name="connsiteX4769" fmla="*/ 1974287 w 6282474"/>
              <a:gd name="connsiteY4769" fmla="*/ 3000590 h 6208986"/>
              <a:gd name="connsiteX4770" fmla="*/ 1943147 w 6282474"/>
              <a:gd name="connsiteY4770" fmla="*/ 3056056 h 6208986"/>
              <a:gd name="connsiteX4771" fmla="*/ 1952799 w 6282474"/>
              <a:gd name="connsiteY4771" fmla="*/ 3066731 h 6208986"/>
              <a:gd name="connsiteX4772" fmla="*/ 1937726 w 6282474"/>
              <a:gd name="connsiteY4772" fmla="*/ 3084306 h 6208986"/>
              <a:gd name="connsiteX4773" fmla="*/ 1929435 w 6282474"/>
              <a:gd name="connsiteY4773" fmla="*/ 3066568 h 6208986"/>
              <a:gd name="connsiteX4774" fmla="*/ 1883982 w 6282474"/>
              <a:gd name="connsiteY4774" fmla="*/ 3135176 h 6208986"/>
              <a:gd name="connsiteX4775" fmla="*/ 1868053 w 6282474"/>
              <a:gd name="connsiteY4775" fmla="*/ 3145230 h 6208986"/>
              <a:gd name="connsiteX4776" fmla="*/ 1869158 w 6282474"/>
              <a:gd name="connsiteY4776" fmla="*/ 3136868 h 6208986"/>
              <a:gd name="connsiteX4777" fmla="*/ 1855935 w 6282474"/>
              <a:gd name="connsiteY4777" fmla="*/ 3137209 h 6208986"/>
              <a:gd name="connsiteX4778" fmla="*/ 1840001 w 6282474"/>
              <a:gd name="connsiteY4778" fmla="*/ 3151681 h 6208986"/>
              <a:gd name="connsiteX4779" fmla="*/ 1848276 w 6282474"/>
              <a:gd name="connsiteY4779" fmla="*/ 3169414 h 6208986"/>
              <a:gd name="connsiteX4780" fmla="*/ 1829749 w 6282474"/>
              <a:gd name="connsiteY4780" fmla="*/ 3174591 h 6208986"/>
              <a:gd name="connsiteX4781" fmla="*/ 1835425 w 6282474"/>
              <a:gd name="connsiteY4781" fmla="*/ 3183029 h 6208986"/>
              <a:gd name="connsiteX4782" fmla="*/ 1820357 w 6282474"/>
              <a:gd name="connsiteY4782" fmla="*/ 3200604 h 6208986"/>
              <a:gd name="connsiteX4783" fmla="*/ 1826161 w 6282474"/>
              <a:gd name="connsiteY4783" fmla="*/ 3185623 h 6208986"/>
              <a:gd name="connsiteX4784" fmla="*/ 1801947 w 6282474"/>
              <a:gd name="connsiteY4784" fmla="*/ 3182357 h 6208986"/>
              <a:gd name="connsiteX4785" fmla="*/ 1812449 w 6282474"/>
              <a:gd name="connsiteY4785" fmla="*/ 3196130 h 6208986"/>
              <a:gd name="connsiteX4786" fmla="*/ 1782308 w 6282474"/>
              <a:gd name="connsiteY4786" fmla="*/ 3231280 h 6208986"/>
              <a:gd name="connsiteX4787" fmla="*/ 1788372 w 6282474"/>
              <a:gd name="connsiteY4787" fmla="*/ 3252967 h 6208986"/>
              <a:gd name="connsiteX4788" fmla="*/ 1773427 w 6282474"/>
              <a:gd name="connsiteY4788" fmla="*/ 3247122 h 6208986"/>
              <a:gd name="connsiteX4789" fmla="*/ 1771067 w 6282474"/>
              <a:gd name="connsiteY4789" fmla="*/ 3274501 h 6208986"/>
              <a:gd name="connsiteX4790" fmla="*/ 1781208 w 6282474"/>
              <a:gd name="connsiteY4790" fmla="*/ 3275006 h 6208986"/>
              <a:gd name="connsiteX4791" fmla="*/ 1784673 w 6282474"/>
              <a:gd name="connsiteY4791" fmla="*/ 3287404 h 6208986"/>
              <a:gd name="connsiteX4792" fmla="*/ 1768733 w 6282474"/>
              <a:gd name="connsiteY4792" fmla="*/ 3301891 h 6208986"/>
              <a:gd name="connsiteX4793" fmla="*/ 1771449 w 6282474"/>
              <a:gd name="connsiteY4793" fmla="*/ 3287765 h 6208986"/>
              <a:gd name="connsiteX4794" fmla="*/ 1769717 w 6282474"/>
              <a:gd name="connsiteY4794" fmla="*/ 3281569 h 6208986"/>
              <a:gd name="connsiteX4795" fmla="*/ 1748957 w 6282474"/>
              <a:gd name="connsiteY4795" fmla="*/ 3290700 h 6208986"/>
              <a:gd name="connsiteX4796" fmla="*/ 1749452 w 6282474"/>
              <a:gd name="connsiteY4796" fmla="*/ 3280540 h 6208986"/>
              <a:gd name="connsiteX4797" fmla="*/ 1733395 w 6282474"/>
              <a:gd name="connsiteY4797" fmla="*/ 3318431 h 6208986"/>
              <a:gd name="connsiteX4798" fmla="*/ 1723759 w 6282474"/>
              <a:gd name="connsiteY4798" fmla="*/ 3307761 h 6208986"/>
              <a:gd name="connsiteX4799" fmla="*/ 1719199 w 6282474"/>
              <a:gd name="connsiteY4799" fmla="*/ 3339109 h 6208986"/>
              <a:gd name="connsiteX4800" fmla="*/ 1719688 w 6282474"/>
              <a:gd name="connsiteY4800" fmla="*/ 3328943 h 6208986"/>
              <a:gd name="connsiteX4801" fmla="*/ 1707208 w 6282474"/>
              <a:gd name="connsiteY4801" fmla="*/ 3355818 h 6208986"/>
              <a:gd name="connsiteX4802" fmla="*/ 1693119 w 6282474"/>
              <a:gd name="connsiteY4802" fmla="*/ 3353071 h 6208986"/>
              <a:gd name="connsiteX4803" fmla="*/ 1698317 w 6282474"/>
              <a:gd name="connsiteY4803" fmla="*/ 3371665 h 6208986"/>
              <a:gd name="connsiteX4804" fmla="*/ 1685960 w 6282474"/>
              <a:gd name="connsiteY4804" fmla="*/ 3375120 h 6208986"/>
              <a:gd name="connsiteX4805" fmla="*/ 1681139 w 6282474"/>
              <a:gd name="connsiteY4805" fmla="*/ 3369775 h 6208986"/>
              <a:gd name="connsiteX4806" fmla="*/ 1659284 w 6282474"/>
              <a:gd name="connsiteY4806" fmla="*/ 3422657 h 6208986"/>
              <a:gd name="connsiteX4807" fmla="*/ 1644823 w 6282474"/>
              <a:gd name="connsiteY4807" fmla="*/ 3406647 h 6208986"/>
              <a:gd name="connsiteX4808" fmla="*/ 1637663 w 6282474"/>
              <a:gd name="connsiteY4808" fmla="*/ 3428681 h 6208986"/>
              <a:gd name="connsiteX4809" fmla="*/ 1626167 w 6282474"/>
              <a:gd name="connsiteY4809" fmla="*/ 3435244 h 6208986"/>
              <a:gd name="connsiteX4810" fmla="*/ 1641989 w 6282474"/>
              <a:gd name="connsiteY4810" fmla="*/ 3444181 h 6208986"/>
              <a:gd name="connsiteX4811" fmla="*/ 1613948 w 6282474"/>
              <a:gd name="connsiteY4811" fmla="*/ 3498797 h 6208986"/>
              <a:gd name="connsiteX4812" fmla="*/ 1614437 w 6282474"/>
              <a:gd name="connsiteY4812" fmla="*/ 3488631 h 6208986"/>
              <a:gd name="connsiteX4813" fmla="*/ 1600358 w 6282474"/>
              <a:gd name="connsiteY4813" fmla="*/ 3485889 h 6208986"/>
              <a:gd name="connsiteX4814" fmla="*/ 1570095 w 6282474"/>
              <a:gd name="connsiteY4814" fmla="*/ 3544449 h 6208986"/>
              <a:gd name="connsiteX4815" fmla="*/ 1558227 w 6282474"/>
              <a:gd name="connsiteY4815" fmla="*/ 3537738 h 6208986"/>
              <a:gd name="connsiteX4816" fmla="*/ 1558981 w 6282474"/>
              <a:gd name="connsiteY4816" fmla="*/ 3564261 h 6208986"/>
              <a:gd name="connsiteX4817" fmla="*/ 1554161 w 6282474"/>
              <a:gd name="connsiteY4817" fmla="*/ 3558910 h 6208986"/>
              <a:gd name="connsiteX4818" fmla="*/ 1531434 w 6282474"/>
              <a:gd name="connsiteY4818" fmla="*/ 3608695 h 6208986"/>
              <a:gd name="connsiteX4819" fmla="*/ 1526619 w 6282474"/>
              <a:gd name="connsiteY4819" fmla="*/ 3603359 h 6208986"/>
              <a:gd name="connsiteX4820" fmla="*/ 1496473 w 6282474"/>
              <a:gd name="connsiteY4820" fmla="*/ 3638504 h 6208986"/>
              <a:gd name="connsiteX4821" fmla="*/ 1487698 w 6282474"/>
              <a:gd name="connsiteY4821" fmla="*/ 3630942 h 6208986"/>
              <a:gd name="connsiteX4822" fmla="*/ 1481028 w 6282474"/>
              <a:gd name="connsiteY4822" fmla="*/ 3642825 h 6208986"/>
              <a:gd name="connsiteX4823" fmla="*/ 1485359 w 6282474"/>
              <a:gd name="connsiteY4823" fmla="*/ 3658311 h 6208986"/>
              <a:gd name="connsiteX4824" fmla="*/ 1476961 w 6282474"/>
              <a:gd name="connsiteY4824" fmla="*/ 3664003 h 6208986"/>
              <a:gd name="connsiteX4825" fmla="*/ 1487953 w 6282474"/>
              <a:gd name="connsiteY4825" fmla="*/ 3667616 h 6208986"/>
              <a:gd name="connsiteX4826" fmla="*/ 1468931 w 6282474"/>
              <a:gd name="connsiteY4826" fmla="*/ 3682938 h 6208986"/>
              <a:gd name="connsiteX4827" fmla="*/ 1479927 w 6282474"/>
              <a:gd name="connsiteY4827" fmla="*/ 3686561 h 6208986"/>
              <a:gd name="connsiteX4828" fmla="*/ 1438408 w 6282474"/>
              <a:gd name="connsiteY4828" fmla="*/ 3704839 h 6208986"/>
              <a:gd name="connsiteX4829" fmla="*/ 1425939 w 6282474"/>
              <a:gd name="connsiteY4829" fmla="*/ 3731709 h 6208986"/>
              <a:gd name="connsiteX4830" fmla="*/ 1420247 w 6282474"/>
              <a:gd name="connsiteY4830" fmla="*/ 3723270 h 6208986"/>
              <a:gd name="connsiteX4831" fmla="*/ 1404323 w 6282474"/>
              <a:gd name="connsiteY4831" fmla="*/ 3737747 h 6208986"/>
              <a:gd name="connsiteX4832" fmla="*/ 1425821 w 6282474"/>
              <a:gd name="connsiteY4832" fmla="*/ 3755128 h 6208986"/>
              <a:gd name="connsiteX4833" fmla="*/ 1411620 w 6282474"/>
              <a:gd name="connsiteY4833" fmla="*/ 3775796 h 6208986"/>
              <a:gd name="connsiteX4834" fmla="*/ 1309951 w 6282474"/>
              <a:gd name="connsiteY4834" fmla="*/ 3924457 h 6208986"/>
              <a:gd name="connsiteX4835" fmla="*/ 1314889 w 6282474"/>
              <a:gd name="connsiteY4835" fmla="*/ 3906377 h 6208986"/>
              <a:gd name="connsiteX4836" fmla="*/ 1306114 w 6282474"/>
              <a:gd name="connsiteY4836" fmla="*/ 3898805 h 6208986"/>
              <a:gd name="connsiteX4837" fmla="*/ 1304754 w 6282474"/>
              <a:gd name="connsiteY4837" fmla="*/ 3905868 h 6208986"/>
              <a:gd name="connsiteX4838" fmla="*/ 1307353 w 6282474"/>
              <a:gd name="connsiteY4838" fmla="*/ 3915162 h 6208986"/>
              <a:gd name="connsiteX4839" fmla="*/ 1296351 w 6282474"/>
              <a:gd name="connsiteY4839" fmla="*/ 3911555 h 6208986"/>
              <a:gd name="connsiteX4840" fmla="*/ 1289686 w 6282474"/>
              <a:gd name="connsiteY4840" fmla="*/ 3923433 h 6208986"/>
              <a:gd name="connsiteX4841" fmla="*/ 1298461 w 6282474"/>
              <a:gd name="connsiteY4841" fmla="*/ 3931005 h 6208986"/>
              <a:gd name="connsiteX4842" fmla="*/ 1321814 w 6282474"/>
              <a:gd name="connsiteY4842" fmla="*/ 3931168 h 6208986"/>
              <a:gd name="connsiteX4843" fmla="*/ 1311190 w 6282474"/>
              <a:gd name="connsiteY4843" fmla="*/ 3940814 h 6208986"/>
              <a:gd name="connsiteX4844" fmla="*/ 1302415 w 6282474"/>
              <a:gd name="connsiteY4844" fmla="*/ 3933247 h 6208986"/>
              <a:gd name="connsiteX4845" fmla="*/ 1280188 w 6282474"/>
              <a:gd name="connsiteY4845" fmla="*/ 3972866 h 6208986"/>
              <a:gd name="connsiteX4846" fmla="*/ 1278832 w 6282474"/>
              <a:gd name="connsiteY4846" fmla="*/ 3979923 h 6208986"/>
              <a:gd name="connsiteX4847" fmla="*/ 1265110 w 6282474"/>
              <a:gd name="connsiteY4847" fmla="*/ 3990430 h 6208986"/>
              <a:gd name="connsiteX4848" fmla="*/ 1267464 w 6282474"/>
              <a:gd name="connsiteY4848" fmla="*/ 3963056 h 6208986"/>
              <a:gd name="connsiteX4849" fmla="*/ 1247448 w 6282474"/>
              <a:gd name="connsiteY4849" fmla="*/ 3998711 h 6208986"/>
              <a:gd name="connsiteX4850" fmla="*/ 1230648 w 6282474"/>
              <a:gd name="connsiteY4850" fmla="*/ 4010084 h 6208986"/>
              <a:gd name="connsiteX4851" fmla="*/ 1214454 w 6282474"/>
              <a:gd name="connsiteY4851" fmla="*/ 3987877 h 6208986"/>
              <a:gd name="connsiteX4852" fmla="*/ 1212110 w 6282474"/>
              <a:gd name="connsiteY4852" fmla="*/ 4015266 h 6208986"/>
              <a:gd name="connsiteX4853" fmla="*/ 1219534 w 6282474"/>
              <a:gd name="connsiteY4853" fmla="*/ 4029896 h 6208986"/>
              <a:gd name="connsiteX4854" fmla="*/ 1201868 w 6282474"/>
              <a:gd name="connsiteY4854" fmla="*/ 4038166 h 6208986"/>
              <a:gd name="connsiteX4855" fmla="*/ 1187401 w 6282474"/>
              <a:gd name="connsiteY4855" fmla="*/ 4022161 h 6208986"/>
              <a:gd name="connsiteX4856" fmla="*/ 1191478 w 6282474"/>
              <a:gd name="connsiteY4856" fmla="*/ 4000983 h 6208986"/>
              <a:gd name="connsiteX4857" fmla="*/ 1226057 w 6282474"/>
              <a:gd name="connsiteY4857" fmla="*/ 3957915 h 6208986"/>
              <a:gd name="connsiteX4858" fmla="*/ 1239896 w 6282474"/>
              <a:gd name="connsiteY4858" fmla="*/ 3923983 h 6208986"/>
              <a:gd name="connsiteX4859" fmla="*/ 1231993 w 6282474"/>
              <a:gd name="connsiteY4859" fmla="*/ 3919514 h 6208986"/>
              <a:gd name="connsiteX4860" fmla="*/ 1245700 w 6282474"/>
              <a:gd name="connsiteY4860" fmla="*/ 3909002 h 6208986"/>
              <a:gd name="connsiteX4861" fmla="*/ 1257563 w 6282474"/>
              <a:gd name="connsiteY4861" fmla="*/ 3915713 h 6208986"/>
              <a:gd name="connsiteX4862" fmla="*/ 1259785 w 6282474"/>
              <a:gd name="connsiteY4862" fmla="*/ 3911753 h 6208986"/>
              <a:gd name="connsiteX4863" fmla="*/ 1243591 w 6282474"/>
              <a:gd name="connsiteY4863" fmla="*/ 3889541 h 6208986"/>
              <a:gd name="connsiteX4864" fmla="*/ 1252483 w 6282474"/>
              <a:gd name="connsiteY4864" fmla="*/ 3873694 h 6208986"/>
              <a:gd name="connsiteX4865" fmla="*/ 1258796 w 6282474"/>
              <a:gd name="connsiteY4865" fmla="*/ 3874922 h 6208986"/>
              <a:gd name="connsiteX4866" fmla="*/ 1258169 w 6282474"/>
              <a:gd name="connsiteY4866" fmla="*/ 3882127 h 6208986"/>
              <a:gd name="connsiteX4867" fmla="*/ 1270032 w 6282474"/>
              <a:gd name="connsiteY4867" fmla="*/ 3888838 h 6208986"/>
              <a:gd name="connsiteX4868" fmla="*/ 1275464 w 6282474"/>
              <a:gd name="connsiteY4868" fmla="*/ 3860603 h 6208986"/>
              <a:gd name="connsiteX4869" fmla="*/ 1282129 w 6282474"/>
              <a:gd name="connsiteY4869" fmla="*/ 3848710 h 6208986"/>
              <a:gd name="connsiteX4870" fmla="*/ 1298440 w 6282474"/>
              <a:gd name="connsiteY4870" fmla="*/ 3847492 h 6208986"/>
              <a:gd name="connsiteX4871" fmla="*/ 1294109 w 6282474"/>
              <a:gd name="connsiteY4871" fmla="*/ 3831991 h 6208986"/>
              <a:gd name="connsiteX4872" fmla="*/ 1309564 w 6282474"/>
              <a:gd name="connsiteY4872" fmla="*/ 3827685 h 6208986"/>
              <a:gd name="connsiteX4873" fmla="*/ 1292015 w 6282474"/>
              <a:gd name="connsiteY4873" fmla="*/ 3812541 h 6208986"/>
              <a:gd name="connsiteX4874" fmla="*/ 1318461 w 6282474"/>
              <a:gd name="connsiteY4874" fmla="*/ 3811843 h 6208986"/>
              <a:gd name="connsiteX4875" fmla="*/ 1315485 w 6282474"/>
              <a:gd name="connsiteY4875" fmla="*/ 3789284 h 6208986"/>
              <a:gd name="connsiteX4876" fmla="*/ 1299551 w 6282474"/>
              <a:gd name="connsiteY4876" fmla="*/ 3803761 h 6208986"/>
              <a:gd name="connsiteX4877" fmla="*/ 1318196 w 6282474"/>
              <a:gd name="connsiteY4877" fmla="*/ 3775159 h 6208986"/>
              <a:gd name="connsiteX4878" fmla="*/ 1330293 w 6282474"/>
              <a:gd name="connsiteY4878" fmla="*/ 3735036 h 6208986"/>
              <a:gd name="connsiteX4879" fmla="*/ 1287057 w 6282474"/>
              <a:gd name="connsiteY4879" fmla="*/ 3747108 h 6208986"/>
              <a:gd name="connsiteX4880" fmla="*/ 1287424 w 6282474"/>
              <a:gd name="connsiteY4880" fmla="*/ 3760377 h 6208986"/>
              <a:gd name="connsiteX4881" fmla="*/ 1295342 w 6282474"/>
              <a:gd name="connsiteY4881" fmla="*/ 3764846 h 6208986"/>
              <a:gd name="connsiteX4882" fmla="*/ 1296086 w 6282474"/>
              <a:gd name="connsiteY4882" fmla="*/ 3791364 h 6208986"/>
              <a:gd name="connsiteX4883" fmla="*/ 1285584 w 6282474"/>
              <a:gd name="connsiteY4883" fmla="*/ 3777595 h 6208986"/>
              <a:gd name="connsiteX4884" fmla="*/ 1278037 w 6282474"/>
              <a:gd name="connsiteY4884" fmla="*/ 3786375 h 6208986"/>
              <a:gd name="connsiteX4885" fmla="*/ 1281502 w 6282474"/>
              <a:gd name="connsiteY4885" fmla="*/ 3798773 h 6208986"/>
              <a:gd name="connsiteX4886" fmla="*/ 1267790 w 6282474"/>
              <a:gd name="connsiteY4886" fmla="*/ 3809290 h 6208986"/>
              <a:gd name="connsiteX4887" fmla="*/ 1264824 w 6282474"/>
              <a:gd name="connsiteY4887" fmla="*/ 3786732 h 6208986"/>
              <a:gd name="connsiteX4888" fmla="*/ 1257288 w 6282474"/>
              <a:gd name="connsiteY4888" fmla="*/ 3795527 h 6208986"/>
              <a:gd name="connsiteX4889" fmla="*/ 1261614 w 6282474"/>
              <a:gd name="connsiteY4889" fmla="*/ 3811012 h 6208986"/>
              <a:gd name="connsiteX4890" fmla="*/ 1268656 w 6282474"/>
              <a:gd name="connsiteY4890" fmla="*/ 3812388 h 6208986"/>
              <a:gd name="connsiteX4891" fmla="*/ 1247785 w 6282474"/>
              <a:gd name="connsiteY4891" fmla="*/ 3844939 h 6208986"/>
              <a:gd name="connsiteX4892" fmla="*/ 1241868 w 6282474"/>
              <a:gd name="connsiteY4892" fmla="*/ 3883350 h 6208986"/>
              <a:gd name="connsiteX4893" fmla="*/ 1220120 w 6282474"/>
              <a:gd name="connsiteY4893" fmla="*/ 3912803 h 6208986"/>
              <a:gd name="connsiteX4894" fmla="*/ 1208747 w 6282474"/>
              <a:gd name="connsiteY4894" fmla="*/ 3895942 h 6208986"/>
              <a:gd name="connsiteX4895" fmla="*/ 1217374 w 6282474"/>
              <a:gd name="connsiteY4895" fmla="*/ 3885388 h 6208986"/>
              <a:gd name="connsiteX4896" fmla="*/ 1226913 w 6282474"/>
              <a:gd name="connsiteY4896" fmla="*/ 3877500 h 6208986"/>
              <a:gd name="connsiteX4897" fmla="*/ 1227269 w 6282474"/>
              <a:gd name="connsiteY4897" fmla="*/ 3873312 h 6208986"/>
              <a:gd name="connsiteX4898" fmla="*/ 1233583 w 6282474"/>
              <a:gd name="connsiteY4898" fmla="*/ 3865607 h 6208986"/>
              <a:gd name="connsiteX4899" fmla="*/ 1245563 w 6282474"/>
              <a:gd name="connsiteY4899" fmla="*/ 3848909 h 6208986"/>
              <a:gd name="connsiteX4900" fmla="*/ 1229257 w 6282474"/>
              <a:gd name="connsiteY4900" fmla="*/ 3850121 h 6208986"/>
              <a:gd name="connsiteX4901" fmla="*/ 1227269 w 6282474"/>
              <a:gd name="connsiteY4901" fmla="*/ 3873312 h 6208986"/>
              <a:gd name="connsiteX4902" fmla="*/ 1217374 w 6282474"/>
              <a:gd name="connsiteY4902" fmla="*/ 3885388 h 6208986"/>
              <a:gd name="connsiteX4903" fmla="*/ 1202571 w 6282474"/>
              <a:gd name="connsiteY4903" fmla="*/ 3897664 h 6208986"/>
              <a:gd name="connsiteX4904" fmla="*/ 1196879 w 6282474"/>
              <a:gd name="connsiteY4904" fmla="*/ 3889225 h 6208986"/>
              <a:gd name="connsiteX4905" fmla="*/ 1191569 w 6282474"/>
              <a:gd name="connsiteY4905" fmla="*/ 3894046 h 6208986"/>
              <a:gd name="connsiteX4906" fmla="*/ 1187992 w 6282474"/>
              <a:gd name="connsiteY4906" fmla="*/ 3905068 h 6208986"/>
              <a:gd name="connsiteX4907" fmla="*/ 1188858 w 6282474"/>
              <a:gd name="connsiteY4907" fmla="*/ 3908171 h 6208986"/>
              <a:gd name="connsiteX4908" fmla="*/ 1195901 w 6282474"/>
              <a:gd name="connsiteY4908" fmla="*/ 3909547 h 6208986"/>
              <a:gd name="connsiteX4909" fmla="*/ 1177740 w 6282474"/>
              <a:gd name="connsiteY4909" fmla="*/ 3927978 h 6208986"/>
              <a:gd name="connsiteX4910" fmla="*/ 1171192 w 6282474"/>
              <a:gd name="connsiteY4910" fmla="*/ 3916441 h 6208986"/>
              <a:gd name="connsiteX4911" fmla="*/ 1170698 w 6282474"/>
              <a:gd name="connsiteY4911" fmla="*/ 3926607 h 6208986"/>
              <a:gd name="connsiteX4912" fmla="*/ 1172924 w 6282474"/>
              <a:gd name="connsiteY4912" fmla="*/ 3922648 h 6208986"/>
              <a:gd name="connsiteX4913" fmla="*/ 1171564 w 6282474"/>
              <a:gd name="connsiteY4913" fmla="*/ 3929705 h 6208986"/>
              <a:gd name="connsiteX4914" fmla="*/ 1171936 w 6282474"/>
              <a:gd name="connsiteY4914" fmla="*/ 3942964 h 6208986"/>
              <a:gd name="connsiteX4915" fmla="*/ 1164894 w 6282474"/>
              <a:gd name="connsiteY4915" fmla="*/ 3941593 h 6208986"/>
              <a:gd name="connsiteX4916" fmla="*/ 1155135 w 6282474"/>
              <a:gd name="connsiteY4916" fmla="*/ 3954338 h 6208986"/>
              <a:gd name="connsiteX4917" fmla="*/ 1157362 w 6282474"/>
              <a:gd name="connsiteY4917" fmla="*/ 3950378 h 6208986"/>
              <a:gd name="connsiteX4918" fmla="*/ 1141912 w 6282474"/>
              <a:gd name="connsiteY4918" fmla="*/ 3954694 h 6208986"/>
              <a:gd name="connsiteX4919" fmla="*/ 1127711 w 6282474"/>
              <a:gd name="connsiteY4919" fmla="*/ 3975362 h 6208986"/>
              <a:gd name="connsiteX4920" fmla="*/ 1124618 w 6282474"/>
              <a:gd name="connsiteY4920" fmla="*/ 3976224 h 6208986"/>
              <a:gd name="connsiteX4921" fmla="*/ 1117458 w 6282474"/>
              <a:gd name="connsiteY4921" fmla="*/ 3998267 h 6208986"/>
              <a:gd name="connsiteX4922" fmla="*/ 1132409 w 6282474"/>
              <a:gd name="connsiteY4922" fmla="*/ 4004117 h 6208986"/>
              <a:gd name="connsiteX4923" fmla="*/ 1113005 w 6282474"/>
              <a:gd name="connsiteY4923" fmla="*/ 4006196 h 6208986"/>
              <a:gd name="connsiteX4924" fmla="*/ 1117336 w 6282474"/>
              <a:gd name="connsiteY4924" fmla="*/ 4021692 h 6208986"/>
              <a:gd name="connsiteX4925" fmla="*/ 1110793 w 6282474"/>
              <a:gd name="connsiteY4925" fmla="*/ 4010155 h 6208986"/>
              <a:gd name="connsiteX4926" fmla="*/ 1081875 w 6282474"/>
              <a:gd name="connsiteY4926" fmla="*/ 4061662 h 6208986"/>
              <a:gd name="connsiteX4927" fmla="*/ 1063602 w 6282474"/>
              <a:gd name="connsiteY4927" fmla="*/ 4103513 h 6208986"/>
              <a:gd name="connsiteX4928" fmla="*/ 1058298 w 6282474"/>
              <a:gd name="connsiteY4928" fmla="*/ 4108333 h 6208986"/>
              <a:gd name="connsiteX4929" fmla="*/ 1050389 w 6282474"/>
              <a:gd name="connsiteY4929" fmla="*/ 4103865 h 6208986"/>
              <a:gd name="connsiteX4930" fmla="*/ 1051622 w 6282474"/>
              <a:gd name="connsiteY4930" fmla="*/ 4120227 h 6208986"/>
              <a:gd name="connsiteX4931" fmla="*/ 1044091 w 6282474"/>
              <a:gd name="connsiteY4931" fmla="*/ 4129017 h 6208986"/>
              <a:gd name="connsiteX4932" fmla="*/ 1033461 w 6282474"/>
              <a:gd name="connsiteY4932" fmla="*/ 4138658 h 6208986"/>
              <a:gd name="connsiteX4933" fmla="*/ 1027790 w 6282474"/>
              <a:gd name="connsiteY4933" fmla="*/ 4130219 h 6208986"/>
              <a:gd name="connsiteX4934" fmla="*/ 1015673 w 6282474"/>
              <a:gd name="connsiteY4934" fmla="*/ 4170358 h 6208986"/>
              <a:gd name="connsiteX4935" fmla="*/ 1007769 w 6282474"/>
              <a:gd name="connsiteY4935" fmla="*/ 4165879 h 6208986"/>
              <a:gd name="connsiteX4936" fmla="*/ 1004182 w 6282474"/>
              <a:gd name="connsiteY4936" fmla="*/ 4176906 h 6208986"/>
              <a:gd name="connsiteX4937" fmla="*/ 1012095 w 6282474"/>
              <a:gd name="connsiteY4937" fmla="*/ 4181380 h 6208986"/>
              <a:gd name="connsiteX4938" fmla="*/ 1000115 w 6282474"/>
              <a:gd name="connsiteY4938" fmla="*/ 4198073 h 6208986"/>
              <a:gd name="connsiteX4939" fmla="*/ 1004936 w 6282474"/>
              <a:gd name="connsiteY4939" fmla="*/ 4203423 h 6208986"/>
              <a:gd name="connsiteX4940" fmla="*/ 988136 w 6282474"/>
              <a:gd name="connsiteY4940" fmla="*/ 4214797 h 6208986"/>
              <a:gd name="connsiteX4941" fmla="*/ 978495 w 6282474"/>
              <a:gd name="connsiteY4941" fmla="*/ 4204122 h 6208986"/>
              <a:gd name="connsiteX4942" fmla="*/ 975289 w 6282474"/>
              <a:gd name="connsiteY4942" fmla="*/ 4228413 h 6208986"/>
              <a:gd name="connsiteX4943" fmla="*/ 976528 w 6282474"/>
              <a:gd name="connsiteY4943" fmla="*/ 4244770 h 6208986"/>
              <a:gd name="connsiteX4944" fmla="*/ 962933 w 6282474"/>
              <a:gd name="connsiteY4944" fmla="*/ 4231852 h 6208986"/>
              <a:gd name="connsiteX4945" fmla="*/ 966398 w 6282474"/>
              <a:gd name="connsiteY4945" fmla="*/ 4244240 h 6208986"/>
              <a:gd name="connsiteX4946" fmla="*/ 936746 w 6282474"/>
              <a:gd name="connsiteY4946" fmla="*/ 4269229 h 6208986"/>
              <a:gd name="connsiteX4947" fmla="*/ 944649 w 6282474"/>
              <a:gd name="connsiteY4947" fmla="*/ 4273713 h 6208986"/>
              <a:gd name="connsiteX4948" fmla="*/ 940201 w 6282474"/>
              <a:gd name="connsiteY4948" fmla="*/ 4281637 h 6208986"/>
              <a:gd name="connsiteX4949" fmla="*/ 927854 w 6282474"/>
              <a:gd name="connsiteY4949" fmla="*/ 4285081 h 6208986"/>
              <a:gd name="connsiteX4950" fmla="*/ 915120 w 6282474"/>
              <a:gd name="connsiteY4950" fmla="*/ 4275277 h 6208986"/>
              <a:gd name="connsiteX4951" fmla="*/ 925378 w 6282474"/>
              <a:gd name="connsiteY4951" fmla="*/ 4252367 h 6208986"/>
              <a:gd name="connsiteX4952" fmla="*/ 946122 w 6282474"/>
              <a:gd name="connsiteY4952" fmla="*/ 4243236 h 6208986"/>
              <a:gd name="connsiteX4953" fmla="*/ 941791 w 6282474"/>
              <a:gd name="connsiteY4953" fmla="*/ 4227735 h 6208986"/>
              <a:gd name="connsiteX4954" fmla="*/ 947483 w 6282474"/>
              <a:gd name="connsiteY4954" fmla="*/ 4236173 h 6208986"/>
              <a:gd name="connsiteX4955" fmla="*/ 955880 w 6282474"/>
              <a:gd name="connsiteY4955" fmla="*/ 4230486 h 6208986"/>
              <a:gd name="connsiteX4956" fmla="*/ 938331 w 6282474"/>
              <a:gd name="connsiteY4956" fmla="*/ 4215337 h 6208986"/>
              <a:gd name="connsiteX4957" fmla="*/ 960334 w 6282474"/>
              <a:gd name="connsiteY4957" fmla="*/ 4222558 h 6208986"/>
              <a:gd name="connsiteX4958" fmla="*/ 966632 w 6282474"/>
              <a:gd name="connsiteY4958" fmla="*/ 4197416 h 6208986"/>
              <a:gd name="connsiteX4959" fmla="*/ 948593 w 6282474"/>
              <a:gd name="connsiteY4959" fmla="*/ 4192432 h 6208986"/>
              <a:gd name="connsiteX4960" fmla="*/ 969725 w 6282474"/>
              <a:gd name="connsiteY4960" fmla="*/ 4196560 h 6208986"/>
              <a:gd name="connsiteX4961" fmla="*/ 972069 w 6282474"/>
              <a:gd name="connsiteY4961" fmla="*/ 4169165 h 6208986"/>
              <a:gd name="connsiteX4962" fmla="*/ 986271 w 6282474"/>
              <a:gd name="connsiteY4962" fmla="*/ 4148502 h 6208986"/>
              <a:gd name="connsiteX4963" fmla="*/ 982408 w 6282474"/>
              <a:gd name="connsiteY4963" fmla="*/ 4144237 h 6208986"/>
              <a:gd name="connsiteX4964" fmla="*/ 989848 w 6282474"/>
              <a:gd name="connsiteY4964" fmla="*/ 4137486 h 6208986"/>
              <a:gd name="connsiteX4965" fmla="*/ 983290 w 6282474"/>
              <a:gd name="connsiteY4965" fmla="*/ 4125944 h 6208986"/>
              <a:gd name="connsiteX4966" fmla="*/ 1000462 w 6282474"/>
              <a:gd name="connsiteY4966" fmla="*/ 4127829 h 6208986"/>
              <a:gd name="connsiteX4967" fmla="*/ 1008243 w 6282474"/>
              <a:gd name="connsiteY4967" fmla="*/ 4072205 h 6208986"/>
              <a:gd name="connsiteX4968" fmla="*/ 1022338 w 6282474"/>
              <a:gd name="connsiteY4968" fmla="*/ 4074947 h 6208986"/>
              <a:gd name="connsiteX4969" fmla="*/ 1036162 w 6282474"/>
              <a:gd name="connsiteY4969" fmla="*/ 4041025 h 6208986"/>
              <a:gd name="connsiteX4970" fmla="*/ 1044942 w 6282474"/>
              <a:gd name="connsiteY4970" fmla="*/ 4048597 h 6208986"/>
              <a:gd name="connsiteX4971" fmla="*/ 1040611 w 6282474"/>
              <a:gd name="connsiteY4971" fmla="*/ 4033096 h 6208986"/>
              <a:gd name="connsiteX4972" fmla="*/ 1030475 w 6282474"/>
              <a:gd name="connsiteY4972" fmla="*/ 4032592 h 6208986"/>
              <a:gd name="connsiteX4973" fmla="*/ 1041100 w 6282474"/>
              <a:gd name="connsiteY4973" fmla="*/ 4022946 h 6208986"/>
              <a:gd name="connsiteX4974" fmla="*/ 1050741 w 6282474"/>
              <a:gd name="connsiteY4974" fmla="*/ 4033611 h 6208986"/>
              <a:gd name="connsiteX4975" fmla="*/ 1051235 w 6282474"/>
              <a:gd name="connsiteY4975" fmla="*/ 4023460 h 6208986"/>
              <a:gd name="connsiteX4976" fmla="*/ 1053829 w 6282474"/>
              <a:gd name="connsiteY4976" fmla="*/ 4032745 h 6208986"/>
              <a:gd name="connsiteX4977" fmla="*/ 1056545 w 6282474"/>
              <a:gd name="connsiteY4977" fmla="*/ 4018630 h 6208986"/>
              <a:gd name="connsiteX4978" fmla="*/ 1056173 w 6282474"/>
              <a:gd name="connsiteY4978" fmla="*/ 4005376 h 6208986"/>
              <a:gd name="connsiteX4979" fmla="*/ 1066787 w 6282474"/>
              <a:gd name="connsiteY4979" fmla="*/ 3995720 h 6208986"/>
              <a:gd name="connsiteX4980" fmla="*/ 1065060 w 6282474"/>
              <a:gd name="connsiteY4980" fmla="*/ 3989528 h 6208986"/>
              <a:gd name="connsiteX4981" fmla="*/ 1068153 w 6282474"/>
              <a:gd name="connsiteY4981" fmla="*/ 3988657 h 6208986"/>
              <a:gd name="connsiteX4982" fmla="*/ 1066415 w 6282474"/>
              <a:gd name="connsiteY4982" fmla="*/ 3982466 h 6208986"/>
              <a:gd name="connsiteX4983" fmla="*/ 1070874 w 6282474"/>
              <a:gd name="connsiteY4983" fmla="*/ 3974537 h 6208986"/>
              <a:gd name="connsiteX4984" fmla="*/ 1064688 w 6282474"/>
              <a:gd name="connsiteY4984" fmla="*/ 3976259 h 6208986"/>
              <a:gd name="connsiteX4985" fmla="*/ 1075322 w 6282474"/>
              <a:gd name="connsiteY4985" fmla="*/ 3966613 h 6208986"/>
              <a:gd name="connsiteX4986" fmla="*/ 1075811 w 6282474"/>
              <a:gd name="connsiteY4986" fmla="*/ 3956452 h 6208986"/>
              <a:gd name="connsiteX4987" fmla="*/ 1072718 w 6282474"/>
              <a:gd name="connsiteY4987" fmla="*/ 3957314 h 6208986"/>
              <a:gd name="connsiteX4988" fmla="*/ 1073213 w 6282474"/>
              <a:gd name="connsiteY4988" fmla="*/ 3947158 h 6208986"/>
              <a:gd name="connsiteX4989" fmla="*/ 1098156 w 6282474"/>
              <a:gd name="connsiteY4989" fmla="*/ 3893419 h 6208986"/>
              <a:gd name="connsiteX4990" fmla="*/ 1106064 w 6282474"/>
              <a:gd name="connsiteY4990" fmla="*/ 3897893 h 6208986"/>
              <a:gd name="connsiteX4991" fmla="*/ 1113606 w 6282474"/>
              <a:gd name="connsiteY4991" fmla="*/ 3889113 h 6208986"/>
              <a:gd name="connsiteX4992" fmla="*/ 1108785 w 6282474"/>
              <a:gd name="connsiteY4992" fmla="*/ 3883768 h 6208986"/>
              <a:gd name="connsiteX4993" fmla="*/ 1127435 w 6282474"/>
              <a:gd name="connsiteY4993" fmla="*/ 3855176 h 6208986"/>
              <a:gd name="connsiteX4994" fmla="*/ 1144353 w 6282474"/>
              <a:gd name="connsiteY4994" fmla="*/ 3820383 h 6208986"/>
              <a:gd name="connsiteX4995" fmla="*/ 1166468 w 6282474"/>
              <a:gd name="connsiteY4995" fmla="*/ 3804184 h 6208986"/>
              <a:gd name="connsiteX4996" fmla="*/ 1168318 w 6282474"/>
              <a:gd name="connsiteY4996" fmla="*/ 3786961 h 6208986"/>
              <a:gd name="connsiteX4997" fmla="*/ 1166590 w 6282474"/>
              <a:gd name="connsiteY4997" fmla="*/ 3780759 h 6208986"/>
              <a:gd name="connsiteX4998" fmla="*/ 1188706 w 6282474"/>
              <a:gd name="connsiteY4998" fmla="*/ 3764571 h 6208986"/>
              <a:gd name="connsiteX4999" fmla="*/ 1184374 w 6282474"/>
              <a:gd name="connsiteY4999" fmla="*/ 3749070 h 6208986"/>
              <a:gd name="connsiteX5000" fmla="*/ 1195376 w 6282474"/>
              <a:gd name="connsiteY5000" fmla="*/ 3752677 h 6208986"/>
              <a:gd name="connsiteX5001" fmla="*/ 1191911 w 6282474"/>
              <a:gd name="connsiteY5001" fmla="*/ 3740280 h 6208986"/>
              <a:gd name="connsiteX5002" fmla="*/ 1201180 w 6282474"/>
              <a:gd name="connsiteY5002" fmla="*/ 3737691 h 6208986"/>
              <a:gd name="connsiteX5003" fmla="*/ 1201669 w 6282474"/>
              <a:gd name="connsiteY5003" fmla="*/ 3727535 h 6208986"/>
              <a:gd name="connsiteX5004" fmla="*/ 1202535 w 6282474"/>
              <a:gd name="connsiteY5004" fmla="*/ 3730639 h 6208986"/>
              <a:gd name="connsiteX5005" fmla="*/ 1211305 w 6282474"/>
              <a:gd name="connsiteY5005" fmla="*/ 3738206 h 6208986"/>
              <a:gd name="connsiteX5006" fmla="*/ 1212676 w 6282474"/>
              <a:gd name="connsiteY5006" fmla="*/ 3731143 h 6208986"/>
              <a:gd name="connsiteX5007" fmla="*/ 1207845 w 6282474"/>
              <a:gd name="connsiteY5007" fmla="*/ 3725818 h 6208986"/>
              <a:gd name="connsiteX5008" fmla="*/ 1210072 w 6282474"/>
              <a:gd name="connsiteY5008" fmla="*/ 3721849 h 6208986"/>
              <a:gd name="connsiteX5009" fmla="*/ 1208339 w 6282474"/>
              <a:gd name="connsiteY5009" fmla="*/ 3715657 h 6208986"/>
              <a:gd name="connsiteX5010" fmla="*/ 1216248 w 6282474"/>
              <a:gd name="connsiteY5010" fmla="*/ 3720126 h 6208986"/>
              <a:gd name="connsiteX5011" fmla="*/ 1215381 w 6282474"/>
              <a:gd name="connsiteY5011" fmla="*/ 3717023 h 6208986"/>
              <a:gd name="connsiteX5012" fmla="*/ 1210184 w 6282474"/>
              <a:gd name="connsiteY5012" fmla="*/ 3698429 h 6208986"/>
              <a:gd name="connsiteX5013" fmla="*/ 1207106 w 6282474"/>
              <a:gd name="connsiteY5013" fmla="*/ 3699290 h 6208986"/>
              <a:gd name="connsiteX5014" fmla="*/ 1205745 w 6282474"/>
              <a:gd name="connsiteY5014" fmla="*/ 3706348 h 6208986"/>
              <a:gd name="connsiteX5015" fmla="*/ 1195982 w 6282474"/>
              <a:gd name="connsiteY5015" fmla="*/ 3719097 h 6208986"/>
              <a:gd name="connsiteX5016" fmla="*/ 1165959 w 6282474"/>
              <a:gd name="connsiteY5016" fmla="*/ 3730837 h 6208986"/>
              <a:gd name="connsiteX5017" fmla="*/ 1182387 w 6282474"/>
              <a:gd name="connsiteY5017" fmla="*/ 3706195 h 6208986"/>
              <a:gd name="connsiteX5018" fmla="*/ 1192517 w 6282474"/>
              <a:gd name="connsiteY5018" fmla="*/ 3706699 h 6208986"/>
              <a:gd name="connsiteX5019" fmla="*/ 1189934 w 6282474"/>
              <a:gd name="connsiteY5019" fmla="*/ 3697420 h 6208986"/>
              <a:gd name="connsiteX5020" fmla="*/ 1200920 w 6282474"/>
              <a:gd name="connsiteY5020" fmla="*/ 3701018 h 6208986"/>
              <a:gd name="connsiteX5021" fmla="*/ 1200054 w 6282474"/>
              <a:gd name="connsiteY5021" fmla="*/ 3697919 h 6208986"/>
              <a:gd name="connsiteX5022" fmla="*/ 1198321 w 6282474"/>
              <a:gd name="connsiteY5022" fmla="*/ 3691718 h 6208986"/>
              <a:gd name="connsiteX5023" fmla="*/ 1194372 w 6282474"/>
              <a:gd name="connsiteY5023" fmla="*/ 3689486 h 6208986"/>
              <a:gd name="connsiteX5024" fmla="*/ 1199682 w 6282474"/>
              <a:gd name="connsiteY5024" fmla="*/ 3684661 h 6208986"/>
              <a:gd name="connsiteX5025" fmla="*/ 1193995 w 6282474"/>
              <a:gd name="connsiteY5025" fmla="*/ 3676222 h 6208986"/>
              <a:gd name="connsiteX5026" fmla="*/ 1212910 w 6282474"/>
              <a:gd name="connsiteY5026" fmla="*/ 3684309 h 6208986"/>
              <a:gd name="connsiteX5027" fmla="*/ 1212039 w 6282474"/>
              <a:gd name="connsiteY5027" fmla="*/ 3681216 h 6208986"/>
              <a:gd name="connsiteX5028" fmla="*/ 1211172 w 6282474"/>
              <a:gd name="connsiteY5028" fmla="*/ 3678113 h 6208986"/>
              <a:gd name="connsiteX5029" fmla="*/ 1204135 w 6282474"/>
              <a:gd name="connsiteY5029" fmla="*/ 3676742 h 6208986"/>
              <a:gd name="connsiteX5030" fmla="*/ 1224513 w 6282474"/>
              <a:gd name="connsiteY5030" fmla="*/ 3654341 h 6208986"/>
              <a:gd name="connsiteX5031" fmla="*/ 1223152 w 6282474"/>
              <a:gd name="connsiteY5031" fmla="*/ 3661409 h 6208986"/>
              <a:gd name="connsiteX5032" fmla="*/ 1221797 w 6282474"/>
              <a:gd name="connsiteY5032" fmla="*/ 3668456 h 6208986"/>
              <a:gd name="connsiteX5033" fmla="*/ 1227973 w 6282474"/>
              <a:gd name="connsiteY5033" fmla="*/ 3666729 h 6208986"/>
              <a:gd name="connsiteX5034" fmla="*/ 1228839 w 6282474"/>
              <a:gd name="connsiteY5034" fmla="*/ 3669842 h 6208986"/>
              <a:gd name="connsiteX5035" fmla="*/ 1242057 w 6282474"/>
              <a:gd name="connsiteY5035" fmla="*/ 3669491 h 6208986"/>
              <a:gd name="connsiteX5036" fmla="*/ 1240325 w 6282474"/>
              <a:gd name="connsiteY5036" fmla="*/ 3663284 h 6208986"/>
              <a:gd name="connsiteX5037" fmla="*/ 1242546 w 6282474"/>
              <a:gd name="connsiteY5037" fmla="*/ 3659325 h 6208986"/>
              <a:gd name="connsiteX5038" fmla="*/ 1243912 w 6282474"/>
              <a:gd name="connsiteY5038" fmla="*/ 3652268 h 6208986"/>
              <a:gd name="connsiteX5039" fmla="*/ 1236370 w 6282474"/>
              <a:gd name="connsiteY5039" fmla="*/ 3661042 h 6208986"/>
              <a:gd name="connsiteX5040" fmla="*/ 1224513 w 6282474"/>
              <a:gd name="connsiteY5040" fmla="*/ 3654341 h 6208986"/>
              <a:gd name="connsiteX5041" fmla="*/ 1230312 w 6282474"/>
              <a:gd name="connsiteY5041" fmla="*/ 3639360 h 6208986"/>
              <a:gd name="connsiteX5042" fmla="*/ 1236859 w 6282474"/>
              <a:gd name="connsiteY5042" fmla="*/ 3650892 h 6208986"/>
              <a:gd name="connsiteX5043" fmla="*/ 1238225 w 6282474"/>
              <a:gd name="connsiteY5043" fmla="*/ 3643829 h 6208986"/>
              <a:gd name="connsiteX5044" fmla="*/ 1231672 w 6282474"/>
              <a:gd name="connsiteY5044" fmla="*/ 3632293 h 6208986"/>
              <a:gd name="connsiteX5045" fmla="*/ 1262679 w 6282474"/>
              <a:gd name="connsiteY5045" fmla="*/ 3600256 h 6208986"/>
              <a:gd name="connsiteX5046" fmla="*/ 1234628 w 6282474"/>
              <a:gd name="connsiteY5046" fmla="*/ 3571343 h 6208986"/>
              <a:gd name="connsiteX5047" fmla="*/ 1206219 w 6282474"/>
              <a:gd name="connsiteY5047" fmla="*/ 3612690 h 6208986"/>
              <a:gd name="connsiteX5048" fmla="*/ 1196344 w 6282474"/>
              <a:gd name="connsiteY5048" fmla="*/ 3648853 h 6208986"/>
              <a:gd name="connsiteX5049" fmla="*/ 1184848 w 6282474"/>
              <a:gd name="connsiteY5049" fmla="*/ 3655396 h 6208986"/>
              <a:gd name="connsiteX5050" fmla="*/ 1170647 w 6282474"/>
              <a:gd name="connsiteY5050" fmla="*/ 3676069 h 6208986"/>
              <a:gd name="connsiteX5051" fmla="*/ 1155074 w 6282474"/>
              <a:gd name="connsiteY5051" fmla="*/ 3703805 h 6208986"/>
              <a:gd name="connsiteX5052" fmla="*/ 1161739 w 6282474"/>
              <a:gd name="connsiteY5052" fmla="*/ 3691922 h 6208986"/>
              <a:gd name="connsiteX5053" fmla="*/ 1143594 w 6282474"/>
              <a:gd name="connsiteY5053" fmla="*/ 3710358 h 6208986"/>
              <a:gd name="connsiteX5054" fmla="*/ 1130253 w 6282474"/>
              <a:gd name="connsiteY5054" fmla="*/ 3734129 h 6208986"/>
              <a:gd name="connsiteX5055" fmla="*/ 1107043 w 6282474"/>
              <a:gd name="connsiteY5055" fmla="*/ 3794054 h 6208986"/>
              <a:gd name="connsiteX5056" fmla="*/ 1098630 w 6282474"/>
              <a:gd name="connsiteY5056" fmla="*/ 3799746 h 6208986"/>
              <a:gd name="connsiteX5057" fmla="*/ 1082696 w 6282474"/>
              <a:gd name="connsiteY5057" fmla="*/ 3814228 h 6208986"/>
              <a:gd name="connsiteX5058" fmla="*/ 1065284 w 6282474"/>
              <a:gd name="connsiteY5058" fmla="*/ 3859171 h 6208986"/>
              <a:gd name="connsiteX5059" fmla="*/ 1055643 w 6282474"/>
              <a:gd name="connsiteY5059" fmla="*/ 3848496 h 6208986"/>
              <a:gd name="connsiteX5060" fmla="*/ 1062191 w 6282474"/>
              <a:gd name="connsiteY5060" fmla="*/ 3860038 h 6208986"/>
              <a:gd name="connsiteX5061" fmla="*/ 1039469 w 6282474"/>
              <a:gd name="connsiteY5061" fmla="*/ 3909822 h 6208986"/>
              <a:gd name="connsiteX5062" fmla="*/ 1036758 w 6282474"/>
              <a:gd name="connsiteY5062" fmla="*/ 3923942 h 6208986"/>
              <a:gd name="connsiteX5063" fmla="*/ 1025757 w 6282474"/>
              <a:gd name="connsiteY5063" fmla="*/ 3920324 h 6208986"/>
              <a:gd name="connsiteX5064" fmla="*/ 1022557 w 6282474"/>
              <a:gd name="connsiteY5064" fmla="*/ 3944615 h 6208986"/>
              <a:gd name="connsiteX5065" fmla="*/ 1010567 w 6282474"/>
              <a:gd name="connsiteY5065" fmla="*/ 3961309 h 6208986"/>
              <a:gd name="connsiteX5066" fmla="*/ 962265 w 6282474"/>
              <a:gd name="connsiteY5066" fmla="*/ 4014900 h 6208986"/>
              <a:gd name="connsiteX5067" fmla="*/ 939921 w 6282474"/>
              <a:gd name="connsiteY5067" fmla="*/ 4077933 h 6208986"/>
              <a:gd name="connsiteX5068" fmla="*/ 929291 w 6282474"/>
              <a:gd name="connsiteY5068" fmla="*/ 4087584 h 6208986"/>
              <a:gd name="connsiteX5069" fmla="*/ 941882 w 6282474"/>
              <a:gd name="connsiteY5069" fmla="*/ 4037300 h 6208986"/>
              <a:gd name="connsiteX5070" fmla="*/ 930025 w 6282474"/>
              <a:gd name="connsiteY5070" fmla="*/ 4030584 h 6208986"/>
              <a:gd name="connsiteX5071" fmla="*/ 931263 w 6282474"/>
              <a:gd name="connsiteY5071" fmla="*/ 4046941 h 6208986"/>
              <a:gd name="connsiteX5072" fmla="*/ 912353 w 6282474"/>
              <a:gd name="connsiteY5072" fmla="*/ 4038864 h 6208986"/>
              <a:gd name="connsiteX5073" fmla="*/ 921500 w 6282474"/>
              <a:gd name="connsiteY5073" fmla="*/ 4059695 h 6208986"/>
              <a:gd name="connsiteX5074" fmla="*/ 909515 w 6282474"/>
              <a:gd name="connsiteY5074" fmla="*/ 4076404 h 6208986"/>
              <a:gd name="connsiteX5075" fmla="*/ 926208 w 6282474"/>
              <a:gd name="connsiteY5075" fmla="*/ 4088450 h 6208986"/>
              <a:gd name="connsiteX5076" fmla="*/ 916812 w 6282474"/>
              <a:gd name="connsiteY5076" fmla="*/ 4114448 h 6208986"/>
              <a:gd name="connsiteX5077" fmla="*/ 905826 w 6282474"/>
              <a:gd name="connsiteY5077" fmla="*/ 4110846 h 6208986"/>
              <a:gd name="connsiteX5078" fmla="*/ 884072 w 6282474"/>
              <a:gd name="connsiteY5078" fmla="*/ 4140298 h 6208986"/>
              <a:gd name="connsiteX5079" fmla="*/ 894330 w 6282474"/>
              <a:gd name="connsiteY5079" fmla="*/ 4117399 h 6208986"/>
              <a:gd name="connsiteX5080" fmla="*/ 874064 w 6282474"/>
              <a:gd name="connsiteY5080" fmla="*/ 4116364 h 6208986"/>
              <a:gd name="connsiteX5081" fmla="*/ 881479 w 6282474"/>
              <a:gd name="connsiteY5081" fmla="*/ 4131004 h 6208986"/>
              <a:gd name="connsiteX5082" fmla="*/ 854431 w 6282474"/>
              <a:gd name="connsiteY5082" fmla="*/ 4165288 h 6208986"/>
              <a:gd name="connsiteX5083" fmla="*/ 840336 w 6282474"/>
              <a:gd name="connsiteY5083" fmla="*/ 4162546 h 6208986"/>
              <a:gd name="connsiteX5084" fmla="*/ 842069 w 6282474"/>
              <a:gd name="connsiteY5084" fmla="*/ 4168737 h 6208986"/>
              <a:gd name="connsiteX5085" fmla="*/ 860989 w 6282474"/>
              <a:gd name="connsiteY5085" fmla="*/ 4176819 h 6208986"/>
              <a:gd name="connsiteX5086" fmla="*/ 851215 w 6282474"/>
              <a:gd name="connsiteY5086" fmla="*/ 4189563 h 6208986"/>
              <a:gd name="connsiteX5087" fmla="*/ 867527 w 6282474"/>
              <a:gd name="connsiteY5087" fmla="*/ 4188350 h 6208986"/>
              <a:gd name="connsiteX5088" fmla="*/ 854681 w 6282474"/>
              <a:gd name="connsiteY5088" fmla="*/ 4201956 h 6208986"/>
              <a:gd name="connsiteX5089" fmla="*/ 846400 w 6282474"/>
              <a:gd name="connsiteY5089" fmla="*/ 4184228 h 6208986"/>
              <a:gd name="connsiteX5090" fmla="*/ 834410 w 6282474"/>
              <a:gd name="connsiteY5090" fmla="*/ 4200942 h 6208986"/>
              <a:gd name="connsiteX5091" fmla="*/ 822552 w 6282474"/>
              <a:gd name="connsiteY5091" fmla="*/ 4194236 h 6208986"/>
              <a:gd name="connsiteX5092" fmla="*/ 814272 w 6282474"/>
              <a:gd name="connsiteY5092" fmla="*/ 4176503 h 6208986"/>
              <a:gd name="connsiteX5093" fmla="*/ 815510 w 6282474"/>
              <a:gd name="connsiteY5093" fmla="*/ 4192860 h 6208986"/>
              <a:gd name="connsiteX5094" fmla="*/ 800555 w 6282474"/>
              <a:gd name="connsiteY5094" fmla="*/ 4187010 h 6208986"/>
              <a:gd name="connsiteX5095" fmla="*/ 807979 w 6282474"/>
              <a:gd name="connsiteY5095" fmla="*/ 4201635 h 6208986"/>
              <a:gd name="connsiteX5096" fmla="*/ 817238 w 6282474"/>
              <a:gd name="connsiteY5096" fmla="*/ 4199057 h 6208986"/>
              <a:gd name="connsiteX5097" fmla="*/ 819464 w 6282474"/>
              <a:gd name="connsiteY5097" fmla="*/ 4195097 h 6208986"/>
              <a:gd name="connsiteX5098" fmla="*/ 825146 w 6282474"/>
              <a:gd name="connsiteY5098" fmla="*/ 4203530 h 6208986"/>
              <a:gd name="connsiteX5099" fmla="*/ 808840 w 6282474"/>
              <a:gd name="connsiteY5099" fmla="*/ 4204748 h 6208986"/>
              <a:gd name="connsiteX5100" fmla="*/ 808346 w 6282474"/>
              <a:gd name="connsiteY5100" fmla="*/ 4214904 h 6208986"/>
              <a:gd name="connsiteX5101" fmla="*/ 820703 w 6282474"/>
              <a:gd name="connsiteY5101" fmla="*/ 4211454 h 6208986"/>
              <a:gd name="connsiteX5102" fmla="*/ 799831 w 6282474"/>
              <a:gd name="connsiteY5102" fmla="*/ 4244010 h 6208986"/>
              <a:gd name="connsiteX5103" fmla="*/ 798710 w 6282474"/>
              <a:gd name="connsiteY5103" fmla="*/ 4204234 h 6208986"/>
              <a:gd name="connsiteX5104" fmla="*/ 791668 w 6282474"/>
              <a:gd name="connsiteY5104" fmla="*/ 4202863 h 6208986"/>
              <a:gd name="connsiteX5105" fmla="*/ 784381 w 6282474"/>
              <a:gd name="connsiteY5105" fmla="*/ 4248331 h 6208986"/>
              <a:gd name="connsiteX5106" fmla="*/ 776467 w 6282474"/>
              <a:gd name="connsiteY5106" fmla="*/ 4243847 h 6208986"/>
              <a:gd name="connsiteX5107" fmla="*/ 775112 w 6282474"/>
              <a:gd name="connsiteY5107" fmla="*/ 4250915 h 6208986"/>
              <a:gd name="connsiteX5108" fmla="*/ 783025 w 6282474"/>
              <a:gd name="connsiteY5108" fmla="*/ 4255379 h 6208986"/>
              <a:gd name="connsiteX5109" fmla="*/ 770179 w 6282474"/>
              <a:gd name="connsiteY5109" fmla="*/ 4268994 h 6208986"/>
              <a:gd name="connsiteX5110" fmla="*/ 767341 w 6282474"/>
              <a:gd name="connsiteY5110" fmla="*/ 4306539 h 6208986"/>
              <a:gd name="connsiteX5111" fmla="*/ 760910 w 6282474"/>
              <a:gd name="connsiteY5111" fmla="*/ 4271588 h 6208986"/>
              <a:gd name="connsiteX5112" fmla="*/ 750169 w 6282474"/>
              <a:gd name="connsiteY5112" fmla="*/ 4304644 h 6208986"/>
              <a:gd name="connsiteX5113" fmla="*/ 765981 w 6282474"/>
              <a:gd name="connsiteY5113" fmla="*/ 4313586 h 6208986"/>
              <a:gd name="connsiteX5114" fmla="*/ 761537 w 6282474"/>
              <a:gd name="connsiteY5114" fmla="*/ 4321520 h 6208986"/>
              <a:gd name="connsiteX5115" fmla="*/ 743988 w 6282474"/>
              <a:gd name="connsiteY5115" fmla="*/ 4306371 h 6208986"/>
              <a:gd name="connsiteX5116" fmla="*/ 735101 w 6282474"/>
              <a:gd name="connsiteY5116" fmla="*/ 4322223 h 6208986"/>
              <a:gd name="connsiteX5117" fmla="*/ 728303 w 6282474"/>
              <a:gd name="connsiteY5117" fmla="*/ 4357531 h 6208986"/>
              <a:gd name="connsiteX5118" fmla="*/ 727320 w 6282474"/>
              <a:gd name="connsiteY5118" fmla="*/ 4377843 h 6208986"/>
              <a:gd name="connsiteX5119" fmla="*/ 722504 w 6282474"/>
              <a:gd name="connsiteY5119" fmla="*/ 4372512 h 6208986"/>
              <a:gd name="connsiteX5120" fmla="*/ 711625 w 6282474"/>
              <a:gd name="connsiteY5120" fmla="*/ 4345485 h 6208986"/>
              <a:gd name="connsiteX5121" fmla="*/ 690748 w 6282474"/>
              <a:gd name="connsiteY5121" fmla="*/ 4378041 h 6208986"/>
              <a:gd name="connsiteX5122" fmla="*/ 685316 w 6282474"/>
              <a:gd name="connsiteY5122" fmla="*/ 4406276 h 6208986"/>
              <a:gd name="connsiteX5123" fmla="*/ 692736 w 6282474"/>
              <a:gd name="connsiteY5123" fmla="*/ 4420906 h 6208986"/>
              <a:gd name="connsiteX5124" fmla="*/ 689699 w 6282474"/>
              <a:gd name="connsiteY5124" fmla="*/ 4423673 h 6208986"/>
              <a:gd name="connsiteX5125" fmla="*/ 684832 w 6282474"/>
              <a:gd name="connsiteY5125" fmla="*/ 4416442 h 6208986"/>
              <a:gd name="connsiteX5126" fmla="*/ 670738 w 6282474"/>
              <a:gd name="connsiteY5126" fmla="*/ 4413696 h 6208986"/>
              <a:gd name="connsiteX5127" fmla="*/ 668027 w 6282474"/>
              <a:gd name="connsiteY5127" fmla="*/ 4427810 h 6208986"/>
              <a:gd name="connsiteX5128" fmla="*/ 668144 w 6282474"/>
              <a:gd name="connsiteY5128" fmla="*/ 4404396 h 6208986"/>
              <a:gd name="connsiteX5129" fmla="*/ 664195 w 6282474"/>
              <a:gd name="connsiteY5129" fmla="*/ 4402159 h 6208986"/>
              <a:gd name="connsiteX5130" fmla="*/ 654427 w 6282474"/>
              <a:gd name="connsiteY5130" fmla="*/ 4414913 h 6208986"/>
              <a:gd name="connsiteX5131" fmla="*/ 664312 w 6282474"/>
              <a:gd name="connsiteY5131" fmla="*/ 4378734 h 6208986"/>
              <a:gd name="connsiteX5132" fmla="*/ 654182 w 6282474"/>
              <a:gd name="connsiteY5132" fmla="*/ 4378230 h 6208986"/>
              <a:gd name="connsiteX5133" fmla="*/ 664806 w 6282474"/>
              <a:gd name="connsiteY5133" fmla="*/ 4368579 h 6208986"/>
              <a:gd name="connsiteX5134" fmla="*/ 672715 w 6282474"/>
              <a:gd name="connsiteY5134" fmla="*/ 4373058 h 6208986"/>
              <a:gd name="connsiteX5135" fmla="*/ 666651 w 6282474"/>
              <a:gd name="connsiteY5135" fmla="*/ 4351371 h 6208986"/>
              <a:gd name="connsiteX5136" fmla="*/ 678142 w 6282474"/>
              <a:gd name="connsiteY5136" fmla="*/ 4344823 h 6208986"/>
              <a:gd name="connsiteX5137" fmla="*/ 676287 w 6282474"/>
              <a:gd name="connsiteY5137" fmla="*/ 4362036 h 6208986"/>
              <a:gd name="connsiteX5138" fmla="*/ 699268 w 6282474"/>
              <a:gd name="connsiteY5138" fmla="*/ 4348935 h 6208986"/>
              <a:gd name="connsiteX5139" fmla="*/ 699757 w 6282474"/>
              <a:gd name="connsiteY5139" fmla="*/ 4338774 h 6208986"/>
              <a:gd name="connsiteX5140" fmla="*/ 690488 w 6282474"/>
              <a:gd name="connsiteY5140" fmla="*/ 4341368 h 6208986"/>
              <a:gd name="connsiteX5141" fmla="*/ 682590 w 6282474"/>
              <a:gd name="connsiteY5141" fmla="*/ 4336894 h 6208986"/>
              <a:gd name="connsiteX5142" fmla="*/ 680486 w 6282474"/>
              <a:gd name="connsiteY5142" fmla="*/ 4317434 h 6208986"/>
              <a:gd name="connsiteX5143" fmla="*/ 668124 w 6282474"/>
              <a:gd name="connsiteY5143" fmla="*/ 4320888 h 6208986"/>
              <a:gd name="connsiteX5144" fmla="*/ 687640 w 6282474"/>
              <a:gd name="connsiteY5144" fmla="*/ 4295385 h 6208986"/>
              <a:gd name="connsiteX5145" fmla="*/ 688017 w 6282474"/>
              <a:gd name="connsiteY5145" fmla="*/ 4308654 h 6208986"/>
              <a:gd name="connsiteX5146" fmla="*/ 708894 w 6282474"/>
              <a:gd name="connsiteY5146" fmla="*/ 4276098 h 6208986"/>
              <a:gd name="connsiteX5147" fmla="*/ 698759 w 6282474"/>
              <a:gd name="connsiteY5147" fmla="*/ 4275578 h 6208986"/>
              <a:gd name="connsiteX5148" fmla="*/ 699742 w 6282474"/>
              <a:gd name="connsiteY5148" fmla="*/ 4255267 h 6208986"/>
              <a:gd name="connsiteX5149" fmla="*/ 720252 w 6282474"/>
              <a:gd name="connsiteY5149" fmla="*/ 4209447 h 6208986"/>
              <a:gd name="connsiteX5150" fmla="*/ 723712 w 6282474"/>
              <a:gd name="connsiteY5150" fmla="*/ 4221839 h 6208986"/>
              <a:gd name="connsiteX5151" fmla="*/ 730866 w 6282474"/>
              <a:gd name="connsiteY5151" fmla="*/ 4199795 h 6208986"/>
              <a:gd name="connsiteX5152" fmla="*/ 739651 w 6282474"/>
              <a:gd name="connsiteY5152" fmla="*/ 4207373 h 6208986"/>
              <a:gd name="connsiteX5153" fmla="*/ 736186 w 6282474"/>
              <a:gd name="connsiteY5153" fmla="*/ 4194975 h 6208986"/>
              <a:gd name="connsiteX5154" fmla="*/ 739019 w 6282474"/>
              <a:gd name="connsiteY5154" fmla="*/ 4157435 h 6208986"/>
              <a:gd name="connsiteX5155" fmla="*/ 741358 w 6282474"/>
              <a:gd name="connsiteY5155" fmla="*/ 4130056 h 6208986"/>
              <a:gd name="connsiteX5156" fmla="*/ 736910 w 6282474"/>
              <a:gd name="connsiteY5156" fmla="*/ 4137975 h 6208986"/>
              <a:gd name="connsiteX5157" fmla="*/ 729001 w 6282474"/>
              <a:gd name="connsiteY5157" fmla="*/ 4133511 h 6208986"/>
              <a:gd name="connsiteX5158" fmla="*/ 745802 w 6282474"/>
              <a:gd name="connsiteY5158" fmla="*/ 4122138 h 6208986"/>
              <a:gd name="connsiteX5159" fmla="*/ 754948 w 6282474"/>
              <a:gd name="connsiteY5159" fmla="*/ 4142958 h 6208986"/>
              <a:gd name="connsiteX5160" fmla="*/ 767056 w 6282474"/>
              <a:gd name="connsiteY5160" fmla="*/ 4102835 h 6208986"/>
              <a:gd name="connsiteX5161" fmla="*/ 778546 w 6282474"/>
              <a:gd name="connsiteY5161" fmla="*/ 4096292 h 6208986"/>
              <a:gd name="connsiteX5162" fmla="*/ 785701 w 6282474"/>
              <a:gd name="connsiteY5162" fmla="*/ 4074238 h 6208986"/>
              <a:gd name="connsiteX5163" fmla="*/ 780508 w 6282474"/>
              <a:gd name="connsiteY5163" fmla="*/ 4055644 h 6208986"/>
              <a:gd name="connsiteX5164" fmla="*/ 796330 w 6282474"/>
              <a:gd name="connsiteY5164" fmla="*/ 4064592 h 6208986"/>
              <a:gd name="connsiteX5165" fmla="*/ 802628 w 6282474"/>
              <a:gd name="connsiteY5165" fmla="*/ 4039445 h 6208986"/>
              <a:gd name="connsiteX5166" fmla="*/ 792493 w 6282474"/>
              <a:gd name="connsiteY5166" fmla="*/ 4038931 h 6208986"/>
              <a:gd name="connsiteX5167" fmla="*/ 809294 w 6282474"/>
              <a:gd name="connsiteY5167" fmla="*/ 4027557 h 6208986"/>
              <a:gd name="connsiteX5168" fmla="*/ 820529 w 6282474"/>
              <a:gd name="connsiteY5168" fmla="*/ 3984336 h 6208986"/>
              <a:gd name="connsiteX5169" fmla="*/ 817931 w 6282474"/>
              <a:gd name="connsiteY5169" fmla="*/ 3975036 h 6208986"/>
              <a:gd name="connsiteX5170" fmla="*/ 827582 w 6282474"/>
              <a:gd name="connsiteY5170" fmla="*/ 3985701 h 6208986"/>
              <a:gd name="connsiteX5171" fmla="*/ 833493 w 6282474"/>
              <a:gd name="connsiteY5171" fmla="*/ 3947306 h 6208986"/>
              <a:gd name="connsiteX5172" fmla="*/ 825095 w 6282474"/>
              <a:gd name="connsiteY5172" fmla="*/ 3952992 h 6208986"/>
              <a:gd name="connsiteX5173" fmla="*/ 838430 w 6282474"/>
              <a:gd name="connsiteY5173" fmla="*/ 3929221 h 6208986"/>
              <a:gd name="connsiteX5174" fmla="*/ 837941 w 6282474"/>
              <a:gd name="connsiteY5174" fmla="*/ 3939377 h 6208986"/>
              <a:gd name="connsiteX5175" fmla="*/ 845106 w 6282474"/>
              <a:gd name="connsiteY5175" fmla="*/ 3917328 h 6208986"/>
              <a:gd name="connsiteX5176" fmla="*/ 834971 w 6282474"/>
              <a:gd name="connsiteY5176" fmla="*/ 3916824 h 6208986"/>
              <a:gd name="connsiteX5177" fmla="*/ 847327 w 6282474"/>
              <a:gd name="connsiteY5177" fmla="*/ 3913374 h 6208986"/>
              <a:gd name="connsiteX5178" fmla="*/ 845223 w 6282474"/>
              <a:gd name="connsiteY5178" fmla="*/ 3893924 h 6208986"/>
              <a:gd name="connsiteX5179" fmla="*/ 826695 w 6282474"/>
              <a:gd name="connsiteY5179" fmla="*/ 3899101 h 6208986"/>
              <a:gd name="connsiteX5180" fmla="*/ 831021 w 6282474"/>
              <a:gd name="connsiteY5180" fmla="*/ 3914592 h 6208986"/>
              <a:gd name="connsiteX5181" fmla="*/ 793349 w 6282474"/>
              <a:gd name="connsiteY5181" fmla="*/ 3958526 h 6208986"/>
              <a:gd name="connsiteX5182" fmla="*/ 784814 w 6282474"/>
              <a:gd name="connsiteY5182" fmla="*/ 3987628 h 6208986"/>
              <a:gd name="connsiteX5183" fmla="*/ 759005 w 6282474"/>
              <a:gd name="connsiteY5183" fmla="*/ 4038263 h 6208986"/>
              <a:gd name="connsiteX5184" fmla="*/ 744064 w 6282474"/>
              <a:gd name="connsiteY5184" fmla="*/ 4032413 h 6208986"/>
              <a:gd name="connsiteX5185" fmla="*/ 740477 w 6282474"/>
              <a:gd name="connsiteY5185" fmla="*/ 4043445 h 6208986"/>
              <a:gd name="connsiteX5186" fmla="*/ 720201 w 6282474"/>
              <a:gd name="connsiteY5186" fmla="*/ 4042416 h 6208986"/>
              <a:gd name="connsiteX5187" fmla="*/ 728487 w 6282474"/>
              <a:gd name="connsiteY5187" fmla="*/ 4060154 h 6208986"/>
              <a:gd name="connsiteX5188" fmla="*/ 710820 w 6282474"/>
              <a:gd name="connsiteY5188" fmla="*/ 4068429 h 6208986"/>
              <a:gd name="connsiteX5189" fmla="*/ 714285 w 6282474"/>
              <a:gd name="connsiteY5189" fmla="*/ 4080827 h 6208986"/>
              <a:gd name="connsiteX5190" fmla="*/ 699824 w 6282474"/>
              <a:gd name="connsiteY5190" fmla="*/ 4064817 h 6208986"/>
              <a:gd name="connsiteX5191" fmla="*/ 690937 w 6282474"/>
              <a:gd name="connsiteY5191" fmla="*/ 4080664 h 6208986"/>
              <a:gd name="connsiteX5192" fmla="*/ 691309 w 6282474"/>
              <a:gd name="connsiteY5192" fmla="*/ 4093923 h 6208986"/>
              <a:gd name="connsiteX5193" fmla="*/ 704904 w 6282474"/>
              <a:gd name="connsiteY5193" fmla="*/ 4106830 h 6208986"/>
              <a:gd name="connsiteX5194" fmla="*/ 693908 w 6282474"/>
              <a:gd name="connsiteY5194" fmla="*/ 4103222 h 6208986"/>
              <a:gd name="connsiteX5195" fmla="*/ 677474 w 6282474"/>
              <a:gd name="connsiteY5195" fmla="*/ 4127855 h 6208986"/>
              <a:gd name="connsiteX5196" fmla="*/ 666106 w 6282474"/>
              <a:gd name="connsiteY5196" fmla="*/ 4110988 h 6208986"/>
              <a:gd name="connsiteX5197" fmla="*/ 662641 w 6282474"/>
              <a:gd name="connsiteY5197" fmla="*/ 4098591 h 6208986"/>
              <a:gd name="connsiteX5198" fmla="*/ 674621 w 6282474"/>
              <a:gd name="connsiteY5198" fmla="*/ 4081887 h 6208986"/>
              <a:gd name="connsiteX5199" fmla="*/ 678081 w 6282474"/>
              <a:gd name="connsiteY5199" fmla="*/ 4094280 h 6208986"/>
              <a:gd name="connsiteX5200" fmla="*/ 679069 w 6282474"/>
              <a:gd name="connsiteY5200" fmla="*/ 4073963 h 6208986"/>
              <a:gd name="connsiteX5201" fmla="*/ 708716 w 6282474"/>
              <a:gd name="connsiteY5201" fmla="*/ 4048974 h 6208986"/>
              <a:gd name="connsiteX5202" fmla="*/ 703029 w 6282474"/>
              <a:gd name="connsiteY5202" fmla="*/ 4040541 h 6208986"/>
              <a:gd name="connsiteX5203" fmla="*/ 704389 w 6282474"/>
              <a:gd name="connsiteY5203" fmla="*/ 4033473 h 6208986"/>
              <a:gd name="connsiteX5204" fmla="*/ 716252 w 6282474"/>
              <a:gd name="connsiteY5204" fmla="*/ 4040189 h 6208986"/>
              <a:gd name="connsiteX5205" fmla="*/ 711921 w 6282474"/>
              <a:gd name="connsiteY5205" fmla="*/ 4024693 h 6208986"/>
              <a:gd name="connsiteX5206" fmla="*/ 725139 w 6282474"/>
              <a:gd name="connsiteY5206" fmla="*/ 4024337 h 6208986"/>
              <a:gd name="connsiteX5207" fmla="*/ 738489 w 6282474"/>
              <a:gd name="connsiteY5207" fmla="*/ 4000565 h 6208986"/>
              <a:gd name="connsiteX5208" fmla="*/ 728849 w 6282474"/>
              <a:gd name="connsiteY5208" fmla="*/ 3989890 h 6208986"/>
              <a:gd name="connsiteX5209" fmla="*/ 730209 w 6282474"/>
              <a:gd name="connsiteY5209" fmla="*/ 3982838 h 6208986"/>
              <a:gd name="connsiteX5210" fmla="*/ 739962 w 6282474"/>
              <a:gd name="connsiteY5210" fmla="*/ 3970088 h 6208986"/>
              <a:gd name="connsiteX5211" fmla="*/ 768365 w 6282474"/>
              <a:gd name="connsiteY5211" fmla="*/ 3928742 h 6208986"/>
              <a:gd name="connsiteX5212" fmla="*/ 752181 w 6282474"/>
              <a:gd name="connsiteY5212" fmla="*/ 3906546 h 6208986"/>
              <a:gd name="connsiteX5213" fmla="*/ 755647 w 6282474"/>
              <a:gd name="connsiteY5213" fmla="*/ 3918943 h 6208986"/>
              <a:gd name="connsiteX5214" fmla="*/ 744650 w 6282474"/>
              <a:gd name="connsiteY5214" fmla="*/ 3915336 h 6208986"/>
              <a:gd name="connsiteX5215" fmla="*/ 700670 w 6282474"/>
              <a:gd name="connsiteY5215" fmla="*/ 3984407 h 6208986"/>
              <a:gd name="connsiteX5216" fmla="*/ 702524 w 6282474"/>
              <a:gd name="connsiteY5216" fmla="*/ 3967194 h 6208986"/>
              <a:gd name="connsiteX5217" fmla="*/ 687569 w 6282474"/>
              <a:gd name="connsiteY5217" fmla="*/ 3961339 h 6208986"/>
              <a:gd name="connsiteX5218" fmla="*/ 697699 w 6282474"/>
              <a:gd name="connsiteY5218" fmla="*/ 3961849 h 6208986"/>
              <a:gd name="connsiteX5219" fmla="*/ 696843 w 6282474"/>
              <a:gd name="connsiteY5219" fmla="*/ 3956152 h 6208986"/>
              <a:gd name="connsiteX5220" fmla="*/ 711798 w 6282474"/>
              <a:gd name="connsiteY5220" fmla="*/ 3964600 h 6208986"/>
              <a:gd name="connsiteX5221" fmla="*/ 712777 w 6282474"/>
              <a:gd name="connsiteY5221" fmla="*/ 3944269 h 6208986"/>
              <a:gd name="connsiteX5222" fmla="*/ 702270 w 6282474"/>
              <a:gd name="connsiteY5222" fmla="*/ 3930500 h 6208986"/>
              <a:gd name="connsiteX5223" fmla="*/ 716099 w 6282474"/>
              <a:gd name="connsiteY5223" fmla="*/ 3896579 h 6208986"/>
              <a:gd name="connsiteX5224" fmla="*/ 735610 w 6282474"/>
              <a:gd name="connsiteY5224" fmla="*/ 3871080 h 6208986"/>
              <a:gd name="connsiteX5225" fmla="*/ 722887 w 6282474"/>
              <a:gd name="connsiteY5225" fmla="*/ 3861276 h 6208986"/>
              <a:gd name="connsiteX5226" fmla="*/ 747274 w 6282474"/>
              <a:gd name="connsiteY5226" fmla="*/ 3848205 h 6208986"/>
              <a:gd name="connsiteX5227" fmla="*/ 747371 w 6282474"/>
              <a:gd name="connsiteY5227" fmla="*/ 3862066 h 6208986"/>
              <a:gd name="connsiteX5228" fmla="*/ 747101 w 6282474"/>
              <a:gd name="connsiteY5228" fmla="*/ 3864537 h 6208986"/>
              <a:gd name="connsiteX5229" fmla="*/ 742291 w 6282474"/>
              <a:gd name="connsiteY5229" fmla="*/ 3859202 h 6208986"/>
              <a:gd name="connsiteX5230" fmla="*/ 747483 w 6282474"/>
              <a:gd name="connsiteY5230" fmla="*/ 3877791 h 6208986"/>
              <a:gd name="connsiteX5231" fmla="*/ 747371 w 6282474"/>
              <a:gd name="connsiteY5231" fmla="*/ 3862066 h 6208986"/>
              <a:gd name="connsiteX5232" fmla="*/ 748956 w 6282474"/>
              <a:gd name="connsiteY5232" fmla="*/ 3847309 h 6208986"/>
              <a:gd name="connsiteX5233" fmla="*/ 747274 w 6282474"/>
              <a:gd name="connsiteY5233" fmla="*/ 3848205 h 6208986"/>
              <a:gd name="connsiteX5234" fmla="*/ 747229 w 6282474"/>
              <a:gd name="connsiteY5234" fmla="*/ 3841117 h 6208986"/>
              <a:gd name="connsiteX5235" fmla="*/ 756120 w 6282474"/>
              <a:gd name="connsiteY5235" fmla="*/ 3825270 h 6208986"/>
              <a:gd name="connsiteX5236" fmla="*/ 767494 w 6282474"/>
              <a:gd name="connsiteY5236" fmla="*/ 3842131 h 6208986"/>
              <a:gd name="connsiteX5237" fmla="*/ 768482 w 6282474"/>
              <a:gd name="connsiteY5237" fmla="*/ 3821815 h 6208986"/>
              <a:gd name="connsiteX5238" fmla="*/ 765996 w 6282474"/>
              <a:gd name="connsiteY5238" fmla="*/ 3789101 h 6208986"/>
              <a:gd name="connsiteX5239" fmla="*/ 773904 w 6282474"/>
              <a:gd name="connsiteY5239" fmla="*/ 3793570 h 6208986"/>
              <a:gd name="connsiteX5240" fmla="*/ 776620 w 6282474"/>
              <a:gd name="connsiteY5240" fmla="*/ 3779460 h 6208986"/>
              <a:gd name="connsiteX5241" fmla="*/ 788982 w 6282474"/>
              <a:gd name="connsiteY5241" fmla="*/ 3776005 h 6208986"/>
              <a:gd name="connsiteX5242" fmla="*/ 782924 w 6282474"/>
              <a:gd name="connsiteY5242" fmla="*/ 3754313 h 6208986"/>
              <a:gd name="connsiteX5243" fmla="*/ 795270 w 6282474"/>
              <a:gd name="connsiteY5243" fmla="*/ 3750853 h 6208986"/>
              <a:gd name="connsiteX5244" fmla="*/ 794032 w 6282474"/>
              <a:gd name="connsiteY5244" fmla="*/ 3734496 h 6208986"/>
              <a:gd name="connsiteX5245" fmla="*/ 802807 w 6282474"/>
              <a:gd name="connsiteY5245" fmla="*/ 3742068 h 6208986"/>
              <a:gd name="connsiteX5246" fmla="*/ 796259 w 6282474"/>
              <a:gd name="connsiteY5246" fmla="*/ 3730542 h 6208986"/>
              <a:gd name="connsiteX5247" fmla="*/ 804662 w 6282474"/>
              <a:gd name="connsiteY5247" fmla="*/ 3724855 h 6208986"/>
              <a:gd name="connsiteX5248" fmla="*/ 802063 w 6282474"/>
              <a:gd name="connsiteY5248" fmla="*/ 3715555 h 6208986"/>
              <a:gd name="connsiteX5249" fmla="*/ 814914 w 6282474"/>
              <a:gd name="connsiteY5249" fmla="*/ 3701945 h 6208986"/>
              <a:gd name="connsiteX5250" fmla="*/ 825049 w 6282474"/>
              <a:gd name="connsiteY5250" fmla="*/ 3702455 h 6208986"/>
              <a:gd name="connsiteX5251" fmla="*/ 842950 w 6282474"/>
              <a:gd name="connsiteY5251" fmla="*/ 3647345 h 6208986"/>
              <a:gd name="connsiteX5252" fmla="*/ 857030 w 6282474"/>
              <a:gd name="connsiteY5252" fmla="*/ 3650087 h 6208986"/>
              <a:gd name="connsiteX5253" fmla="*/ 867277 w 6282474"/>
              <a:gd name="connsiteY5253" fmla="*/ 3627182 h 6208986"/>
              <a:gd name="connsiteX5254" fmla="*/ 868266 w 6282474"/>
              <a:gd name="connsiteY5254" fmla="*/ 3606865 h 6208986"/>
              <a:gd name="connsiteX5255" fmla="*/ 875318 w 6282474"/>
              <a:gd name="connsiteY5255" fmla="*/ 3608231 h 6208986"/>
              <a:gd name="connsiteX5256" fmla="*/ 886921 w 6282474"/>
              <a:gd name="connsiteY5256" fmla="*/ 3578268 h 6208986"/>
              <a:gd name="connsiteX5257" fmla="*/ 880490 w 6282474"/>
              <a:gd name="connsiteY5257" fmla="*/ 3543312 h 6208986"/>
              <a:gd name="connsiteX5258" fmla="*/ 910136 w 6282474"/>
              <a:gd name="connsiteY5258" fmla="*/ 3518328 h 6208986"/>
              <a:gd name="connsiteX5259" fmla="*/ 916802 w 6282474"/>
              <a:gd name="connsiteY5259" fmla="*/ 3506450 h 6208986"/>
              <a:gd name="connsiteX5260" fmla="*/ 922493 w 6282474"/>
              <a:gd name="connsiteY5260" fmla="*/ 3514879 h 6208986"/>
              <a:gd name="connsiteX5261" fmla="*/ 922600 w 6282474"/>
              <a:gd name="connsiteY5261" fmla="*/ 3492269 h 6208986"/>
              <a:gd name="connsiteX5262" fmla="*/ 940777 w 6282474"/>
              <a:gd name="connsiteY5262" fmla="*/ 3473028 h 6208986"/>
              <a:gd name="connsiteX5263" fmla="*/ 931131 w 6282474"/>
              <a:gd name="connsiteY5263" fmla="*/ 3462347 h 6208986"/>
              <a:gd name="connsiteX5264" fmla="*/ 940889 w 6282474"/>
              <a:gd name="connsiteY5264" fmla="*/ 3449608 h 6208986"/>
              <a:gd name="connsiteX5265" fmla="*/ 924583 w 6282474"/>
              <a:gd name="connsiteY5265" fmla="*/ 3450826 h 6208986"/>
              <a:gd name="connsiteX5266" fmla="*/ 909505 w 6282474"/>
              <a:gd name="connsiteY5266" fmla="*/ 3468391 h 6208986"/>
              <a:gd name="connsiteX5267" fmla="*/ 917525 w 6282474"/>
              <a:gd name="connsiteY5267" fmla="*/ 3449450 h 6208986"/>
              <a:gd name="connsiteX5268" fmla="*/ 939161 w 6282474"/>
              <a:gd name="connsiteY5268" fmla="*/ 3443407 h 6208986"/>
              <a:gd name="connsiteX5269" fmla="*/ 928659 w 6282474"/>
              <a:gd name="connsiteY5269" fmla="*/ 3429638 h 6208986"/>
              <a:gd name="connsiteX5270" fmla="*/ 934830 w 6282474"/>
              <a:gd name="connsiteY5270" fmla="*/ 3427906 h 6208986"/>
              <a:gd name="connsiteX5271" fmla="*/ 937057 w 6282474"/>
              <a:gd name="connsiteY5271" fmla="*/ 3423952 h 6208986"/>
              <a:gd name="connsiteX5272" fmla="*/ 948430 w 6282474"/>
              <a:gd name="connsiteY5272" fmla="*/ 3440823 h 6208986"/>
              <a:gd name="connsiteX5273" fmla="*/ 959422 w 6282474"/>
              <a:gd name="connsiteY5273" fmla="*/ 3444431 h 6208986"/>
              <a:gd name="connsiteX5274" fmla="*/ 957317 w 6282474"/>
              <a:gd name="connsiteY5274" fmla="*/ 3424981 h 6208986"/>
              <a:gd name="connsiteX5275" fmla="*/ 964105 w 6282474"/>
              <a:gd name="connsiteY5275" fmla="*/ 3389673 h 6208986"/>
              <a:gd name="connsiteX5276" fmla="*/ 984737 w 6282474"/>
              <a:gd name="connsiteY5276" fmla="*/ 3403951 h 6208986"/>
              <a:gd name="connsiteX5277" fmla="*/ 975595 w 6282474"/>
              <a:gd name="connsiteY5277" fmla="*/ 3383120 h 6208986"/>
              <a:gd name="connsiteX5278" fmla="*/ 982750 w 6282474"/>
              <a:gd name="connsiteY5278" fmla="*/ 3361071 h 6208986"/>
              <a:gd name="connsiteX5279" fmla="*/ 1001665 w 6282474"/>
              <a:gd name="connsiteY5279" fmla="*/ 3369153 h 6208986"/>
              <a:gd name="connsiteX5280" fmla="*/ 996477 w 6282474"/>
              <a:gd name="connsiteY5280" fmla="*/ 3350564 h 6208986"/>
              <a:gd name="connsiteX5281" fmla="*/ 1017227 w 6282474"/>
              <a:gd name="connsiteY5281" fmla="*/ 3341433 h 6208986"/>
              <a:gd name="connsiteX5282" fmla="*/ 1012406 w 6282474"/>
              <a:gd name="connsiteY5282" fmla="*/ 3336087 h 6208986"/>
              <a:gd name="connsiteX5283" fmla="*/ 1019199 w 6282474"/>
              <a:gd name="connsiteY5283" fmla="*/ 3300790 h 6208986"/>
              <a:gd name="connsiteX5284" fmla="*/ 1028957 w 6282474"/>
              <a:gd name="connsiteY5284" fmla="*/ 3288041 h 6208986"/>
              <a:gd name="connsiteX5285" fmla="*/ 1049340 w 6282474"/>
              <a:gd name="connsiteY5285" fmla="*/ 3265650 h 6208986"/>
              <a:gd name="connsiteX5286" fmla="*/ 1049829 w 6282474"/>
              <a:gd name="connsiteY5286" fmla="*/ 3255484 h 6208986"/>
              <a:gd name="connsiteX5287" fmla="*/ 1039699 w 6282474"/>
              <a:gd name="connsiteY5287" fmla="*/ 3254980 h 6208986"/>
              <a:gd name="connsiteX5288" fmla="*/ 1047724 w 6282474"/>
              <a:gd name="connsiteY5288" fmla="*/ 3236029 h 6208986"/>
              <a:gd name="connsiteX5289" fmla="*/ 1052055 w 6282474"/>
              <a:gd name="connsiteY5289" fmla="*/ 3251525 h 6208986"/>
              <a:gd name="connsiteX5290" fmla="*/ 1080846 w 6282474"/>
              <a:gd name="connsiteY5290" fmla="*/ 3223448 h 6208986"/>
              <a:gd name="connsiteX5291" fmla="*/ 1070328 w 6282474"/>
              <a:gd name="connsiteY5291" fmla="*/ 3209669 h 6208986"/>
              <a:gd name="connsiteX5292" fmla="*/ 1069350 w 6282474"/>
              <a:gd name="connsiteY5292" fmla="*/ 3229991 h 6208986"/>
              <a:gd name="connsiteX5293" fmla="*/ 1050934 w 6282474"/>
              <a:gd name="connsiteY5293" fmla="*/ 3211738 h 6208986"/>
              <a:gd name="connsiteX5294" fmla="*/ 1071694 w 6282474"/>
              <a:gd name="connsiteY5294" fmla="*/ 3202607 h 6208986"/>
              <a:gd name="connsiteX5295" fmla="*/ 1087506 w 6282474"/>
              <a:gd name="connsiteY5295" fmla="*/ 3211550 h 6208986"/>
              <a:gd name="connsiteX5296" fmla="*/ 1084041 w 6282474"/>
              <a:gd name="connsiteY5296" fmla="*/ 3199152 h 6208986"/>
              <a:gd name="connsiteX5297" fmla="*/ 1089733 w 6282474"/>
              <a:gd name="connsiteY5297" fmla="*/ 3207595 h 6208986"/>
              <a:gd name="connsiteX5298" fmla="*/ 1096892 w 6282474"/>
              <a:gd name="connsiteY5298" fmla="*/ 3185552 h 6208986"/>
              <a:gd name="connsiteX5299" fmla="*/ 1124816 w 6282474"/>
              <a:gd name="connsiteY5299" fmla="*/ 3154361 h 6208986"/>
              <a:gd name="connsiteX5300" fmla="*/ 1119124 w 6282474"/>
              <a:gd name="connsiteY5300" fmla="*/ 3145933 h 6208986"/>
              <a:gd name="connsiteX5301" fmla="*/ 1122712 w 6282474"/>
              <a:gd name="connsiteY5301" fmla="*/ 3134901 h 6208986"/>
              <a:gd name="connsiteX5302" fmla="*/ 1139130 w 6282474"/>
              <a:gd name="connsiteY5302" fmla="*/ 3110269 h 6208986"/>
              <a:gd name="connsiteX5303" fmla="*/ 1150131 w 6282474"/>
              <a:gd name="connsiteY5303" fmla="*/ 3113881 h 6208986"/>
              <a:gd name="connsiteX5304" fmla="*/ 1148287 w 6282474"/>
              <a:gd name="connsiteY5304" fmla="*/ 3131094 h 6208986"/>
              <a:gd name="connsiteX5305" fmla="*/ 1167798 w 6282474"/>
              <a:gd name="connsiteY5305" fmla="*/ 3105611 h 6208986"/>
              <a:gd name="connsiteX5306" fmla="*/ 1154086 w 6282474"/>
              <a:gd name="connsiteY5306" fmla="*/ 3116113 h 6208986"/>
              <a:gd name="connsiteX5307" fmla="*/ 1170631 w 6282474"/>
              <a:gd name="connsiteY5307" fmla="*/ 3068066 h 6208986"/>
              <a:gd name="connsiteX5308" fmla="*/ 1163589 w 6282474"/>
              <a:gd name="connsiteY5308" fmla="*/ 3066696 h 6208986"/>
              <a:gd name="connsiteX5309" fmla="*/ 1159263 w 6282474"/>
              <a:gd name="connsiteY5309" fmla="*/ 3051205 h 6208986"/>
              <a:gd name="connsiteX5310" fmla="*/ 1178178 w 6282474"/>
              <a:gd name="connsiteY5310" fmla="*/ 3059271 h 6208986"/>
              <a:gd name="connsiteX5311" fmla="*/ 1190153 w 6282474"/>
              <a:gd name="connsiteY5311" fmla="*/ 3042573 h 6208986"/>
              <a:gd name="connsiteX5312" fmla="*/ 1170754 w 6282474"/>
              <a:gd name="connsiteY5312" fmla="*/ 3044642 h 6208986"/>
              <a:gd name="connsiteX5313" fmla="*/ 1172603 w 6282474"/>
              <a:gd name="connsiteY5313" fmla="*/ 3027424 h 6208986"/>
              <a:gd name="connsiteX5314" fmla="*/ 1201643 w 6282474"/>
              <a:gd name="connsiteY5314" fmla="*/ 3036020 h 6208986"/>
              <a:gd name="connsiteX5315" fmla="*/ 1199656 w 6282474"/>
              <a:gd name="connsiteY5315" fmla="*/ 2993150 h 6208986"/>
              <a:gd name="connsiteX5316" fmla="*/ 1193358 w 6282474"/>
              <a:gd name="connsiteY5316" fmla="*/ 3018287 h 6208986"/>
              <a:gd name="connsiteX5317" fmla="*/ 1186805 w 6282474"/>
              <a:gd name="connsiteY5317" fmla="*/ 3006751 h 6208986"/>
              <a:gd name="connsiteX5318" fmla="*/ 1210770 w 6282474"/>
              <a:gd name="connsiteY5318" fmla="*/ 2973343 h 6208986"/>
              <a:gd name="connsiteX5319" fmla="*/ 1208548 w 6282474"/>
              <a:gd name="connsiteY5319" fmla="*/ 2977303 h 6208986"/>
              <a:gd name="connsiteX5320" fmla="*/ 1219544 w 6282474"/>
              <a:gd name="connsiteY5320" fmla="*/ 2980900 h 6208986"/>
              <a:gd name="connsiteX5321" fmla="*/ 1213369 w 6282474"/>
              <a:gd name="connsiteY5321" fmla="*/ 2982628 h 6208986"/>
              <a:gd name="connsiteX5322" fmla="*/ 1222138 w 6282474"/>
              <a:gd name="connsiteY5322" fmla="*/ 2990205 h 6208986"/>
              <a:gd name="connsiteX5323" fmla="*/ 1218067 w 6282474"/>
              <a:gd name="connsiteY5323" fmla="*/ 3011382 h 6208986"/>
              <a:gd name="connsiteX5324" fmla="*/ 1231779 w 6282474"/>
              <a:gd name="connsiteY5324" fmla="*/ 3000880 h 6208986"/>
              <a:gd name="connsiteX5325" fmla="*/ 1230536 w 6282474"/>
              <a:gd name="connsiteY5325" fmla="*/ 2984518 h 6208986"/>
              <a:gd name="connsiteX5326" fmla="*/ 1239310 w 6282474"/>
              <a:gd name="connsiteY5326" fmla="*/ 2992090 h 6208986"/>
              <a:gd name="connsiteX5327" fmla="*/ 1238082 w 6282474"/>
              <a:gd name="connsiteY5327" fmla="*/ 2975723 h 6208986"/>
              <a:gd name="connsiteX5328" fmla="*/ 1222632 w 6282474"/>
              <a:gd name="connsiteY5328" fmla="*/ 2980044 h 6208986"/>
              <a:gd name="connsiteX5329" fmla="*/ 1235489 w 6282474"/>
              <a:gd name="connsiteY5329" fmla="*/ 2966439 h 6208986"/>
              <a:gd name="connsiteX5330" fmla="*/ 1228931 w 6282474"/>
              <a:gd name="connsiteY5330" fmla="*/ 2954897 h 6208986"/>
              <a:gd name="connsiteX5331" fmla="*/ 1219167 w 6282474"/>
              <a:gd name="connsiteY5331" fmla="*/ 2967651 h 6208986"/>
              <a:gd name="connsiteX5332" fmla="*/ 1217929 w 6282474"/>
              <a:gd name="connsiteY5332" fmla="*/ 2951295 h 6208986"/>
              <a:gd name="connsiteX5333" fmla="*/ 1200634 w 6282474"/>
              <a:gd name="connsiteY5333" fmla="*/ 2972824 h 6208986"/>
              <a:gd name="connsiteX5334" fmla="*/ 1194953 w 6282474"/>
              <a:gd name="connsiteY5334" fmla="*/ 2964390 h 6208986"/>
              <a:gd name="connsiteX5335" fmla="*/ 1199284 w 6282474"/>
              <a:gd name="connsiteY5335" fmla="*/ 2979886 h 6208986"/>
              <a:gd name="connsiteX5336" fmla="*/ 1187299 w 6282474"/>
              <a:gd name="connsiteY5336" fmla="*/ 2996595 h 6208986"/>
              <a:gd name="connsiteX5337" fmla="*/ 1182856 w 6282474"/>
              <a:gd name="connsiteY5337" fmla="*/ 3004519 h 6208986"/>
              <a:gd name="connsiteX5338" fmla="*/ 1175819 w 6282474"/>
              <a:gd name="connsiteY5338" fmla="*/ 3003153 h 6208986"/>
              <a:gd name="connsiteX5339" fmla="*/ 1176186 w 6282474"/>
              <a:gd name="connsiteY5339" fmla="*/ 3016407 h 6208986"/>
              <a:gd name="connsiteX5340" fmla="*/ 1158881 w 6282474"/>
              <a:gd name="connsiteY5340" fmla="*/ 3037936 h 6208986"/>
              <a:gd name="connsiteX5341" fmla="*/ 1147018 w 6282474"/>
              <a:gd name="connsiteY5341" fmla="*/ 3031230 h 6208986"/>
              <a:gd name="connsiteX5342" fmla="*/ 1132699 w 6282474"/>
              <a:gd name="connsiteY5342" fmla="*/ 3075328 h 6208986"/>
              <a:gd name="connsiteX5343" fmla="*/ 1126034 w 6282474"/>
              <a:gd name="connsiteY5343" fmla="*/ 3087206 h 6208986"/>
              <a:gd name="connsiteX5344" fmla="*/ 1109723 w 6282474"/>
              <a:gd name="connsiteY5344" fmla="*/ 3088429 h 6208986"/>
              <a:gd name="connsiteX5345" fmla="*/ 1087980 w 6282474"/>
              <a:gd name="connsiteY5345" fmla="*/ 3117876 h 6208986"/>
              <a:gd name="connsiteX5346" fmla="*/ 1096749 w 6282474"/>
              <a:gd name="connsiteY5346" fmla="*/ 3125448 h 6208986"/>
              <a:gd name="connsiteX5347" fmla="*/ 1081677 w 6282474"/>
              <a:gd name="connsiteY5347" fmla="*/ 3143028 h 6208986"/>
              <a:gd name="connsiteX5348" fmla="*/ 1075134 w 6282474"/>
              <a:gd name="connsiteY5348" fmla="*/ 3131487 h 6208986"/>
              <a:gd name="connsiteX5349" fmla="*/ 1070563 w 6282474"/>
              <a:gd name="connsiteY5349" fmla="*/ 3162835 h 6208986"/>
              <a:gd name="connsiteX5350" fmla="*/ 1050190 w 6282474"/>
              <a:gd name="connsiteY5350" fmla="*/ 3185231 h 6208986"/>
              <a:gd name="connsiteX5351" fmla="*/ 1059831 w 6282474"/>
              <a:gd name="connsiteY5351" fmla="*/ 3195901 h 6208986"/>
              <a:gd name="connsiteX5352" fmla="*/ 1050063 w 6282474"/>
              <a:gd name="connsiteY5352" fmla="*/ 3208650 h 6208986"/>
              <a:gd name="connsiteX5353" fmla="*/ 1039561 w 6282474"/>
              <a:gd name="connsiteY5353" fmla="*/ 3194877 h 6208986"/>
              <a:gd name="connsiteX5354" fmla="*/ 1015973 w 6282474"/>
              <a:gd name="connsiteY5354" fmla="*/ 3241553 h 6208986"/>
              <a:gd name="connsiteX5355" fmla="*/ 982744 w 6282474"/>
              <a:gd name="connsiteY5355" fmla="*/ 3277559 h 6208986"/>
              <a:gd name="connsiteX5356" fmla="*/ 989404 w 6282474"/>
              <a:gd name="connsiteY5356" fmla="*/ 3265681 h 6208986"/>
              <a:gd name="connsiteX5357" fmla="*/ 975330 w 6282474"/>
              <a:gd name="connsiteY5357" fmla="*/ 3262924 h 6208986"/>
              <a:gd name="connsiteX5358" fmla="*/ 963340 w 6282474"/>
              <a:gd name="connsiteY5358" fmla="*/ 3279643 h 6208986"/>
              <a:gd name="connsiteX5359" fmla="*/ 970759 w 6282474"/>
              <a:gd name="connsiteY5359" fmla="*/ 3294273 h 6208986"/>
              <a:gd name="connsiteX5360" fmla="*/ 952216 w 6282474"/>
              <a:gd name="connsiteY5360" fmla="*/ 3299455 h 6208986"/>
              <a:gd name="connsiteX5361" fmla="*/ 960996 w 6282474"/>
              <a:gd name="connsiteY5361" fmla="*/ 3307032 h 6208986"/>
              <a:gd name="connsiteX5362" fmla="*/ 949877 w 6282474"/>
              <a:gd name="connsiteY5362" fmla="*/ 3326834 h 6208986"/>
              <a:gd name="connsiteX5363" fmla="*/ 952604 w 6282474"/>
              <a:gd name="connsiteY5363" fmla="*/ 3312709 h 6208986"/>
              <a:gd name="connsiteX5364" fmla="*/ 928379 w 6282474"/>
              <a:gd name="connsiteY5364" fmla="*/ 3309452 h 6208986"/>
              <a:gd name="connsiteX5365" fmla="*/ 938881 w 6282474"/>
              <a:gd name="connsiteY5365" fmla="*/ 3323226 h 6208986"/>
              <a:gd name="connsiteX5366" fmla="*/ 914926 w 6282474"/>
              <a:gd name="connsiteY5366" fmla="*/ 3356643 h 6208986"/>
              <a:gd name="connsiteX5367" fmla="*/ 920980 w 6282474"/>
              <a:gd name="connsiteY5367" fmla="*/ 3378335 h 6208986"/>
              <a:gd name="connsiteX5368" fmla="*/ 906034 w 6282474"/>
              <a:gd name="connsiteY5368" fmla="*/ 3372491 h 6208986"/>
              <a:gd name="connsiteX5369" fmla="*/ 909866 w 6282474"/>
              <a:gd name="connsiteY5369" fmla="*/ 3398142 h 6208986"/>
              <a:gd name="connsiteX5370" fmla="*/ 916042 w 6282474"/>
              <a:gd name="connsiteY5370" fmla="*/ 3396415 h 6208986"/>
              <a:gd name="connsiteX5371" fmla="*/ 920369 w 6282474"/>
              <a:gd name="connsiteY5371" fmla="*/ 3411911 h 6208986"/>
              <a:gd name="connsiteX5372" fmla="*/ 909739 w 6282474"/>
              <a:gd name="connsiteY5372" fmla="*/ 3421567 h 6208986"/>
              <a:gd name="connsiteX5373" fmla="*/ 910238 w 6282474"/>
              <a:gd name="connsiteY5373" fmla="*/ 3411396 h 6208986"/>
              <a:gd name="connsiteX5374" fmla="*/ 905413 w 6282474"/>
              <a:gd name="connsiteY5374" fmla="*/ 3406071 h 6208986"/>
              <a:gd name="connsiteX5375" fmla="*/ 887746 w 6282474"/>
              <a:gd name="connsiteY5375" fmla="*/ 3414341 h 6208986"/>
              <a:gd name="connsiteX5376" fmla="*/ 888246 w 6282474"/>
              <a:gd name="connsiteY5376" fmla="*/ 3404181 h 6208986"/>
              <a:gd name="connsiteX5377" fmla="*/ 879226 w 6282474"/>
              <a:gd name="connsiteY5377" fmla="*/ 3443448 h 6208986"/>
              <a:gd name="connsiteX5378" fmla="*/ 865636 w 6282474"/>
              <a:gd name="connsiteY5378" fmla="*/ 3430546 h 6208986"/>
              <a:gd name="connsiteX5379" fmla="*/ 864372 w 6282474"/>
              <a:gd name="connsiteY5379" fmla="*/ 3456513 h 6208986"/>
              <a:gd name="connsiteX5380" fmla="*/ 855267 w 6282474"/>
              <a:gd name="connsiteY5380" fmla="*/ 3476865 h 6208986"/>
              <a:gd name="connsiteX5381" fmla="*/ 842038 w 6282474"/>
              <a:gd name="connsiteY5381" fmla="*/ 3477222 h 6208986"/>
              <a:gd name="connsiteX5382" fmla="*/ 846375 w 6282474"/>
              <a:gd name="connsiteY5382" fmla="*/ 3492712 h 6208986"/>
              <a:gd name="connsiteX5383" fmla="*/ 837106 w 6282474"/>
              <a:gd name="connsiteY5383" fmla="*/ 3495306 h 6208986"/>
              <a:gd name="connsiteX5384" fmla="*/ 830058 w 6282474"/>
              <a:gd name="connsiteY5384" fmla="*/ 3493930 h 6208986"/>
              <a:gd name="connsiteX5385" fmla="*/ 813513 w 6282474"/>
              <a:gd name="connsiteY5385" fmla="*/ 3541977 h 6208986"/>
              <a:gd name="connsiteX5386" fmla="*/ 799918 w 6282474"/>
              <a:gd name="connsiteY5386" fmla="*/ 3529070 h 6208986"/>
              <a:gd name="connsiteX5387" fmla="*/ 796264 w 6282474"/>
              <a:gd name="connsiteY5387" fmla="*/ 3548087 h 6208986"/>
              <a:gd name="connsiteX5388" fmla="*/ 784361 w 6282474"/>
              <a:gd name="connsiteY5388" fmla="*/ 3556811 h 6208986"/>
              <a:gd name="connsiteX5389" fmla="*/ 799311 w 6282474"/>
              <a:gd name="connsiteY5389" fmla="*/ 3562645 h 6208986"/>
              <a:gd name="connsiteX5390" fmla="*/ 784580 w 6282474"/>
              <a:gd name="connsiteY5390" fmla="*/ 3588898 h 6208986"/>
              <a:gd name="connsiteX5391" fmla="*/ 780401 w 6282474"/>
              <a:gd name="connsiteY5391" fmla="*/ 3604516 h 6208986"/>
              <a:gd name="connsiteX5392" fmla="*/ 773150 w 6282474"/>
              <a:gd name="connsiteY5392" fmla="*/ 3604618 h 6208986"/>
              <a:gd name="connsiteX5393" fmla="*/ 766944 w 6282474"/>
              <a:gd name="connsiteY5393" fmla="*/ 3601754 h 6208986"/>
              <a:gd name="connsiteX5394" fmla="*/ 740640 w 6282474"/>
              <a:gd name="connsiteY5394" fmla="*/ 3662561 h 6208986"/>
              <a:gd name="connsiteX5395" fmla="*/ 728777 w 6282474"/>
              <a:gd name="connsiteY5395" fmla="*/ 3655850 h 6208986"/>
              <a:gd name="connsiteX5396" fmla="*/ 731748 w 6282474"/>
              <a:gd name="connsiteY5396" fmla="*/ 3678403 h 6208986"/>
              <a:gd name="connsiteX5397" fmla="*/ 727799 w 6282474"/>
              <a:gd name="connsiteY5397" fmla="*/ 3676166 h 6208986"/>
              <a:gd name="connsiteX5398" fmla="*/ 711238 w 6282474"/>
              <a:gd name="connsiteY5398" fmla="*/ 3724218 h 6208986"/>
              <a:gd name="connsiteX5399" fmla="*/ 702473 w 6282474"/>
              <a:gd name="connsiteY5399" fmla="*/ 3716651 h 6208986"/>
              <a:gd name="connsiteX5400" fmla="*/ 679375 w 6282474"/>
              <a:gd name="connsiteY5400" fmla="*/ 3753161 h 6208986"/>
              <a:gd name="connsiteX5401" fmla="*/ 670605 w 6282474"/>
              <a:gd name="connsiteY5401" fmla="*/ 3745594 h 6208986"/>
              <a:gd name="connsiteX5402" fmla="*/ 663925 w 6282474"/>
              <a:gd name="connsiteY5402" fmla="*/ 3757472 h 6208986"/>
              <a:gd name="connsiteX5403" fmla="*/ 670478 w 6282474"/>
              <a:gd name="connsiteY5403" fmla="*/ 3769009 h 6208986"/>
              <a:gd name="connsiteX5404" fmla="*/ 665168 w 6282474"/>
              <a:gd name="connsiteY5404" fmla="*/ 3773829 h 6208986"/>
              <a:gd name="connsiteX5405" fmla="*/ 666029 w 6282474"/>
              <a:gd name="connsiteY5405" fmla="*/ 3776938 h 6208986"/>
              <a:gd name="connsiteX5406" fmla="*/ 662946 w 6282474"/>
              <a:gd name="connsiteY5406" fmla="*/ 3777799 h 6208986"/>
              <a:gd name="connsiteX5407" fmla="*/ 673943 w 6282474"/>
              <a:gd name="connsiteY5407" fmla="*/ 3781407 h 6208986"/>
              <a:gd name="connsiteX5408" fmla="*/ 662452 w 6282474"/>
              <a:gd name="connsiteY5408" fmla="*/ 3787949 h 6208986"/>
              <a:gd name="connsiteX5409" fmla="*/ 676537 w 6282474"/>
              <a:gd name="connsiteY5409" fmla="*/ 3790711 h 6208986"/>
              <a:gd name="connsiteX5410" fmla="*/ 657132 w 6282474"/>
              <a:gd name="connsiteY5410" fmla="*/ 3792780 h 6208986"/>
              <a:gd name="connsiteX5411" fmla="*/ 657993 w 6282474"/>
              <a:gd name="connsiteY5411" fmla="*/ 3795894 h 6208986"/>
              <a:gd name="connsiteX5412" fmla="*/ 669005 w 6282474"/>
              <a:gd name="connsiteY5412" fmla="*/ 3799491 h 6208986"/>
              <a:gd name="connsiteX5413" fmla="*/ 646885 w 6282474"/>
              <a:gd name="connsiteY5413" fmla="*/ 3815690 h 6208986"/>
              <a:gd name="connsiteX5414" fmla="*/ 654793 w 6282474"/>
              <a:gd name="connsiteY5414" fmla="*/ 3820169 h 6208986"/>
              <a:gd name="connsiteX5415" fmla="*/ 644658 w 6282474"/>
              <a:gd name="connsiteY5415" fmla="*/ 3819649 h 6208986"/>
              <a:gd name="connsiteX5416" fmla="*/ 641575 w 6282474"/>
              <a:gd name="connsiteY5416" fmla="*/ 3820516 h 6208986"/>
              <a:gd name="connsiteX5417" fmla="*/ 643680 w 6282474"/>
              <a:gd name="connsiteY5417" fmla="*/ 3839976 h 6208986"/>
              <a:gd name="connsiteX5418" fmla="*/ 648495 w 6282474"/>
              <a:gd name="connsiteY5418" fmla="*/ 3845306 h 6208986"/>
              <a:gd name="connsiteX5419" fmla="*/ 639226 w 6282474"/>
              <a:gd name="connsiteY5419" fmla="*/ 3847890 h 6208986"/>
              <a:gd name="connsiteX5420" fmla="*/ 654182 w 6282474"/>
              <a:gd name="connsiteY5420" fmla="*/ 3853739 h 6208986"/>
              <a:gd name="connsiteX5421" fmla="*/ 637876 w 6282474"/>
              <a:gd name="connsiteY5421" fmla="*/ 3854962 h 6208986"/>
              <a:gd name="connsiteX5422" fmla="*/ 631578 w 6282474"/>
              <a:gd name="connsiteY5422" fmla="*/ 3880099 h 6208986"/>
              <a:gd name="connsiteX5423" fmla="*/ 648256 w 6282474"/>
              <a:gd name="connsiteY5423" fmla="*/ 3892140 h 6208986"/>
              <a:gd name="connsiteX5424" fmla="*/ 646411 w 6282474"/>
              <a:gd name="connsiteY5424" fmla="*/ 3909364 h 6208986"/>
              <a:gd name="connsiteX5425" fmla="*/ 633682 w 6282474"/>
              <a:gd name="connsiteY5425" fmla="*/ 3899554 h 6208986"/>
              <a:gd name="connsiteX5426" fmla="*/ 630360 w 6282474"/>
              <a:gd name="connsiteY5426" fmla="*/ 3947260 h 6208986"/>
              <a:gd name="connsiteX5427" fmla="*/ 616036 w 6282474"/>
              <a:gd name="connsiteY5427" fmla="*/ 3991353 h 6208986"/>
              <a:gd name="connsiteX5428" fmla="*/ 627027 w 6282474"/>
              <a:gd name="connsiteY5428" fmla="*/ 3994950 h 6208986"/>
              <a:gd name="connsiteX5429" fmla="*/ 620367 w 6282474"/>
              <a:gd name="connsiteY5429" fmla="*/ 4006843 h 6208986"/>
              <a:gd name="connsiteX5430" fmla="*/ 609361 w 6282474"/>
              <a:gd name="connsiteY5430" fmla="*/ 4003230 h 6208986"/>
              <a:gd name="connsiteX5431" fmla="*/ 610971 w 6282474"/>
              <a:gd name="connsiteY5431" fmla="*/ 4032846 h 6208986"/>
              <a:gd name="connsiteX5432" fmla="*/ 597763 w 6282474"/>
              <a:gd name="connsiteY5432" fmla="*/ 4033198 h 6208986"/>
              <a:gd name="connsiteX5433" fmla="*/ 598008 w 6282474"/>
              <a:gd name="connsiteY5433" fmla="*/ 4069877 h 6208986"/>
              <a:gd name="connsiteX5434" fmla="*/ 605060 w 6282474"/>
              <a:gd name="connsiteY5434" fmla="*/ 4071242 h 6208986"/>
              <a:gd name="connsiteX5435" fmla="*/ 610849 w 6282474"/>
              <a:gd name="connsiteY5435" fmla="*/ 4056261 h 6208986"/>
              <a:gd name="connsiteX5436" fmla="*/ 624821 w 6282474"/>
              <a:gd name="connsiteY5436" fmla="*/ 4082432 h 6208986"/>
              <a:gd name="connsiteX5437" fmla="*/ 608138 w 6282474"/>
              <a:gd name="connsiteY5437" fmla="*/ 4070381 h 6208986"/>
              <a:gd name="connsiteX5438" fmla="*/ 614951 w 6282474"/>
              <a:gd name="connsiteY5438" fmla="*/ 4118601 h 6208986"/>
              <a:gd name="connsiteX5439" fmla="*/ 626436 w 6282474"/>
              <a:gd name="connsiteY5439" fmla="*/ 4112043 h 6208986"/>
              <a:gd name="connsiteX5440" fmla="*/ 620382 w 6282474"/>
              <a:gd name="connsiteY5440" fmla="*/ 4090351 h 6208986"/>
              <a:gd name="connsiteX5441" fmla="*/ 632729 w 6282474"/>
              <a:gd name="connsiteY5441" fmla="*/ 4086906 h 6208986"/>
              <a:gd name="connsiteX5442" fmla="*/ 632362 w 6282474"/>
              <a:gd name="connsiteY5442" fmla="*/ 4073642 h 6208986"/>
              <a:gd name="connsiteX5443" fmla="*/ 641998 w 6282474"/>
              <a:gd name="connsiteY5443" fmla="*/ 4084313 h 6208986"/>
              <a:gd name="connsiteX5444" fmla="*/ 649902 w 6282474"/>
              <a:gd name="connsiteY5444" fmla="*/ 4088792 h 6208986"/>
              <a:gd name="connsiteX5445" fmla="*/ 649417 w 6282474"/>
              <a:gd name="connsiteY5445" fmla="*/ 4098952 h 6208986"/>
              <a:gd name="connsiteX5446" fmla="*/ 643731 w 6282474"/>
              <a:gd name="connsiteY5446" fmla="*/ 4090509 h 6208986"/>
              <a:gd name="connsiteX5447" fmla="*/ 622854 w 6282474"/>
              <a:gd name="connsiteY5447" fmla="*/ 4123070 h 6208986"/>
              <a:gd name="connsiteX5448" fmla="*/ 620632 w 6282474"/>
              <a:gd name="connsiteY5448" fmla="*/ 4127034 h 6208986"/>
              <a:gd name="connsiteX5449" fmla="*/ 615817 w 6282474"/>
              <a:gd name="connsiteY5449" fmla="*/ 4121689 h 6208986"/>
              <a:gd name="connsiteX5450" fmla="*/ 613590 w 6282474"/>
              <a:gd name="connsiteY5450" fmla="*/ 4125659 h 6208986"/>
              <a:gd name="connsiteX5451" fmla="*/ 615328 w 6282474"/>
              <a:gd name="connsiteY5451" fmla="*/ 4131855 h 6208986"/>
              <a:gd name="connsiteX5452" fmla="*/ 623231 w 6282474"/>
              <a:gd name="connsiteY5452" fmla="*/ 4136319 h 6208986"/>
              <a:gd name="connsiteX5453" fmla="*/ 616189 w 6282474"/>
              <a:gd name="connsiteY5453" fmla="*/ 4134958 h 6208986"/>
              <a:gd name="connsiteX5454" fmla="*/ 610263 w 6282474"/>
              <a:gd name="connsiteY5454" fmla="*/ 4173354 h 6208986"/>
              <a:gd name="connsiteX5455" fmla="*/ 614594 w 6282474"/>
              <a:gd name="connsiteY5455" fmla="*/ 4188840 h 6208986"/>
              <a:gd name="connsiteX5456" fmla="*/ 593584 w 6282474"/>
              <a:gd name="connsiteY5456" fmla="*/ 4161308 h 6208986"/>
              <a:gd name="connsiteX5457" fmla="*/ 593717 w 6282474"/>
              <a:gd name="connsiteY5457" fmla="*/ 4221406 h 6208986"/>
              <a:gd name="connsiteX5458" fmla="*/ 592851 w 6282474"/>
              <a:gd name="connsiteY5458" fmla="*/ 4218308 h 6208986"/>
              <a:gd name="connsiteX5459" fmla="*/ 575796 w 6282474"/>
              <a:gd name="connsiteY5459" fmla="*/ 4193008 h 6208986"/>
              <a:gd name="connsiteX5460" fmla="*/ 587047 w 6282474"/>
              <a:gd name="connsiteY5460" fmla="*/ 4233299 h 6208986"/>
              <a:gd name="connsiteX5461" fmla="*/ 577783 w 6282474"/>
              <a:gd name="connsiteY5461" fmla="*/ 4235883 h 6208986"/>
              <a:gd name="connsiteX5462" fmla="*/ 609931 w 6282474"/>
              <a:gd name="connsiteY5462" fmla="*/ 4327126 h 6208986"/>
              <a:gd name="connsiteX5463" fmla="*/ 588800 w 6282474"/>
              <a:gd name="connsiteY5463" fmla="*/ 4323003 h 6208986"/>
              <a:gd name="connsiteX5464" fmla="*/ 597202 w 6282474"/>
              <a:gd name="connsiteY5464" fmla="*/ 4317316 h 6208986"/>
              <a:gd name="connsiteX5465" fmla="*/ 589284 w 6282474"/>
              <a:gd name="connsiteY5465" fmla="*/ 4312837 h 6208986"/>
              <a:gd name="connsiteX5466" fmla="*/ 584351 w 6282474"/>
              <a:gd name="connsiteY5466" fmla="*/ 4330922 h 6208986"/>
              <a:gd name="connsiteX5467" fmla="*/ 595348 w 6282474"/>
              <a:gd name="connsiteY5467" fmla="*/ 4334535 h 6208986"/>
              <a:gd name="connsiteX5468" fmla="*/ 582501 w 6282474"/>
              <a:gd name="connsiteY5468" fmla="*/ 4348135 h 6208986"/>
              <a:gd name="connsiteX5469" fmla="*/ 590410 w 6282474"/>
              <a:gd name="connsiteY5469" fmla="*/ 4352614 h 6208986"/>
              <a:gd name="connsiteX5470" fmla="*/ 601906 w 6282474"/>
              <a:gd name="connsiteY5470" fmla="*/ 4346061 h 6208986"/>
              <a:gd name="connsiteX5471" fmla="*/ 603745 w 6282474"/>
              <a:gd name="connsiteY5471" fmla="*/ 4328853 h 6208986"/>
              <a:gd name="connsiteX5472" fmla="*/ 616968 w 6282474"/>
              <a:gd name="connsiteY5472" fmla="*/ 4328491 h 6208986"/>
              <a:gd name="connsiteX5473" fmla="*/ 605478 w 6282474"/>
              <a:gd name="connsiteY5473" fmla="*/ 4335044 h 6208986"/>
              <a:gd name="connsiteX5474" fmla="*/ 611424 w 6282474"/>
              <a:gd name="connsiteY5474" fmla="*/ 4380161 h 6208986"/>
              <a:gd name="connsiteX5475" fmla="*/ 578058 w 6282474"/>
              <a:gd name="connsiteY5475" fmla="*/ 4356069 h 6208986"/>
              <a:gd name="connsiteX5476" fmla="*/ 584494 w 6282474"/>
              <a:gd name="connsiteY5476" fmla="*/ 4391015 h 6208986"/>
              <a:gd name="connsiteX5477" fmla="*/ 573380 w 6282474"/>
              <a:gd name="connsiteY5477" fmla="*/ 4410827 h 6208986"/>
              <a:gd name="connsiteX5478" fmla="*/ 581166 w 6282474"/>
              <a:gd name="connsiteY5478" fmla="*/ 4438720 h 6208986"/>
              <a:gd name="connsiteX5479" fmla="*/ 570649 w 6282474"/>
              <a:gd name="connsiteY5479" fmla="*/ 4424957 h 6208986"/>
              <a:gd name="connsiteX5480" fmla="*/ 575841 w 6282474"/>
              <a:gd name="connsiteY5480" fmla="*/ 4443541 h 6208986"/>
              <a:gd name="connsiteX5481" fmla="*/ 586853 w 6282474"/>
              <a:gd name="connsiteY5481" fmla="*/ 4447148 h 6208986"/>
              <a:gd name="connsiteX5482" fmla="*/ 595511 w 6282474"/>
              <a:gd name="connsiteY5482" fmla="*/ 4478135 h 6208986"/>
              <a:gd name="connsiteX5483" fmla="*/ 584759 w 6282474"/>
              <a:gd name="connsiteY5483" fmla="*/ 4511206 h 6208986"/>
              <a:gd name="connsiteX5484" fmla="*/ 596127 w 6282474"/>
              <a:gd name="connsiteY5484" fmla="*/ 4528067 h 6208986"/>
              <a:gd name="connsiteX5485" fmla="*/ 586863 w 6282474"/>
              <a:gd name="connsiteY5485" fmla="*/ 4530661 h 6208986"/>
              <a:gd name="connsiteX5486" fmla="*/ 587730 w 6282474"/>
              <a:gd name="connsiteY5486" fmla="*/ 4533759 h 6208986"/>
              <a:gd name="connsiteX5487" fmla="*/ 591689 w 6282474"/>
              <a:gd name="connsiteY5487" fmla="*/ 4536001 h 6208986"/>
              <a:gd name="connsiteX5488" fmla="*/ 588102 w 6282474"/>
              <a:gd name="connsiteY5488" fmla="*/ 4547018 h 6208986"/>
              <a:gd name="connsiteX5489" fmla="*/ 585014 w 6282474"/>
              <a:gd name="connsiteY5489" fmla="*/ 4547879 h 6208986"/>
              <a:gd name="connsiteX5490" fmla="*/ 601580 w 6282474"/>
              <a:gd name="connsiteY5490" fmla="*/ 4583350 h 6208986"/>
              <a:gd name="connsiteX5491" fmla="*/ 584891 w 6282474"/>
              <a:gd name="connsiteY5491" fmla="*/ 4571309 h 6208986"/>
              <a:gd name="connsiteX5492" fmla="*/ 614186 w 6282474"/>
              <a:gd name="connsiteY5492" fmla="*/ 4616569 h 6208986"/>
              <a:gd name="connsiteX5493" fmla="*/ 596402 w 6282474"/>
              <a:gd name="connsiteY5493" fmla="*/ 4648264 h 6208986"/>
              <a:gd name="connsiteX5494" fmla="*/ 625330 w 6282474"/>
              <a:gd name="connsiteY5494" fmla="*/ 4680275 h 6208986"/>
              <a:gd name="connsiteX5495" fmla="*/ 605065 w 6282474"/>
              <a:gd name="connsiteY5495" fmla="*/ 4679250 h 6208986"/>
              <a:gd name="connsiteX5496" fmla="*/ 593569 w 6282474"/>
              <a:gd name="connsiteY5496" fmla="*/ 4685803 h 6208986"/>
              <a:gd name="connsiteX5497" fmla="*/ 609768 w 6282474"/>
              <a:gd name="connsiteY5497" fmla="*/ 4708005 h 6208986"/>
              <a:gd name="connsiteX5498" fmla="*/ 604831 w 6282474"/>
              <a:gd name="connsiteY5498" fmla="*/ 4726084 h 6208986"/>
              <a:gd name="connsiteX5499" fmla="*/ 612357 w 6282474"/>
              <a:gd name="connsiteY5499" fmla="*/ 4717305 h 6208986"/>
              <a:gd name="connsiteX5500" fmla="*/ 625952 w 6282474"/>
              <a:gd name="connsiteY5500" fmla="*/ 4730212 h 6208986"/>
              <a:gd name="connsiteX5501" fmla="*/ 620153 w 6282474"/>
              <a:gd name="connsiteY5501" fmla="*/ 4745193 h 6208986"/>
              <a:gd name="connsiteX5502" fmla="*/ 602120 w 6282474"/>
              <a:gd name="connsiteY5502" fmla="*/ 4740215 h 6208986"/>
              <a:gd name="connsiteX5503" fmla="*/ 632760 w 6282474"/>
              <a:gd name="connsiteY5503" fmla="*/ 4778427 h 6208986"/>
              <a:gd name="connsiteX5504" fmla="*/ 633514 w 6282474"/>
              <a:gd name="connsiteY5504" fmla="*/ 4804935 h 6208986"/>
              <a:gd name="connsiteX5505" fmla="*/ 616826 w 6282474"/>
              <a:gd name="connsiteY5505" fmla="*/ 4792888 h 6208986"/>
              <a:gd name="connsiteX5506" fmla="*/ 615593 w 6282474"/>
              <a:gd name="connsiteY5506" fmla="*/ 4776536 h 6208986"/>
              <a:gd name="connsiteX5507" fmla="*/ 606324 w 6282474"/>
              <a:gd name="connsiteY5507" fmla="*/ 4779120 h 6208986"/>
              <a:gd name="connsiteX5508" fmla="*/ 613743 w 6282474"/>
              <a:gd name="connsiteY5508" fmla="*/ 4793750 h 6208986"/>
              <a:gd name="connsiteX5509" fmla="*/ 605712 w 6282474"/>
              <a:gd name="connsiteY5509" fmla="*/ 4812695 h 6208986"/>
              <a:gd name="connsiteX5510" fmla="*/ 574685 w 6282474"/>
              <a:gd name="connsiteY5510" fmla="*/ 4761229 h 6208986"/>
              <a:gd name="connsiteX5511" fmla="*/ 569136 w 6282474"/>
              <a:gd name="connsiteY5511" fmla="*/ 4812894 h 6208986"/>
              <a:gd name="connsiteX5512" fmla="*/ 577416 w 6282474"/>
              <a:gd name="connsiteY5512" fmla="*/ 4830622 h 6208986"/>
              <a:gd name="connsiteX5513" fmla="*/ 587546 w 6282474"/>
              <a:gd name="connsiteY5513" fmla="*/ 4831131 h 6208986"/>
              <a:gd name="connsiteX5514" fmla="*/ 582486 w 6282474"/>
              <a:gd name="connsiteY5514" fmla="*/ 4872640 h 6208986"/>
              <a:gd name="connsiteX5515" fmla="*/ 577436 w 6282474"/>
              <a:gd name="connsiteY5515" fmla="*/ 4914134 h 6208986"/>
              <a:gd name="connsiteX5516" fmla="*/ 589299 w 6282474"/>
              <a:gd name="connsiteY5516" fmla="*/ 4920845 h 6208986"/>
              <a:gd name="connsiteX5517" fmla="*/ 583490 w 6282474"/>
              <a:gd name="connsiteY5517" fmla="*/ 4935827 h 6208986"/>
              <a:gd name="connsiteX5518" fmla="*/ 569039 w 6282474"/>
              <a:gd name="connsiteY5518" fmla="*/ 4919826 h 6208986"/>
              <a:gd name="connsiteX5519" fmla="*/ 569288 w 6282474"/>
              <a:gd name="connsiteY5519" fmla="*/ 4956500 h 6208986"/>
              <a:gd name="connsiteX5520" fmla="*/ 552982 w 6282474"/>
              <a:gd name="connsiteY5520" fmla="*/ 4957717 h 6208986"/>
              <a:gd name="connsiteX5521" fmla="*/ 562628 w 6282474"/>
              <a:gd name="connsiteY5521" fmla="*/ 4968388 h 6208986"/>
              <a:gd name="connsiteX5522" fmla="*/ 547178 w 6282474"/>
              <a:gd name="connsiteY5522" fmla="*/ 4972699 h 6208986"/>
              <a:gd name="connsiteX5523" fmla="*/ 557686 w 6282474"/>
              <a:gd name="connsiteY5523" fmla="*/ 4986467 h 6208986"/>
              <a:gd name="connsiteX5524" fmla="*/ 529502 w 6282474"/>
              <a:gd name="connsiteY5524" fmla="*/ 4980974 h 6208986"/>
              <a:gd name="connsiteX5525" fmla="*/ 529389 w 6282474"/>
              <a:gd name="connsiteY5525" fmla="*/ 5004394 h 6208986"/>
              <a:gd name="connsiteX5526" fmla="*/ 525430 w 6282474"/>
              <a:gd name="connsiteY5526" fmla="*/ 5002152 h 6208986"/>
              <a:gd name="connsiteX5527" fmla="*/ 523917 w 6282474"/>
              <a:gd name="connsiteY5527" fmla="*/ 5001301 h 6208986"/>
              <a:gd name="connsiteX5528" fmla="*/ 523244 w 6282474"/>
              <a:gd name="connsiteY5528" fmla="*/ 4997810 h 6208986"/>
              <a:gd name="connsiteX5529" fmla="*/ 527407 w 6282474"/>
              <a:gd name="connsiteY5529" fmla="*/ 4992837 h 6208986"/>
              <a:gd name="connsiteX5530" fmla="*/ 521104 w 6282474"/>
              <a:gd name="connsiteY5530" fmla="*/ 4986661 h 6208986"/>
              <a:gd name="connsiteX5531" fmla="*/ 523244 w 6282474"/>
              <a:gd name="connsiteY5531" fmla="*/ 4997810 h 6208986"/>
              <a:gd name="connsiteX5532" fmla="*/ 521481 w 6282474"/>
              <a:gd name="connsiteY5532" fmla="*/ 4999920 h 6208986"/>
              <a:gd name="connsiteX5533" fmla="*/ 523917 w 6282474"/>
              <a:gd name="connsiteY5533" fmla="*/ 5001301 h 6208986"/>
              <a:gd name="connsiteX5534" fmla="*/ 528406 w 6282474"/>
              <a:gd name="connsiteY5534" fmla="*/ 5024710 h 6208986"/>
              <a:gd name="connsiteX5535" fmla="*/ 512966 w 6282474"/>
              <a:gd name="connsiteY5535" fmla="*/ 5029036 h 6208986"/>
              <a:gd name="connsiteX5536" fmla="*/ 516431 w 6282474"/>
              <a:gd name="connsiteY5536" fmla="*/ 5041434 h 6208986"/>
              <a:gd name="connsiteX5537" fmla="*/ 490474 w 6282474"/>
              <a:gd name="connsiteY5537" fmla="*/ 5031971 h 6208986"/>
              <a:gd name="connsiteX5538" fmla="*/ 487508 w 6282474"/>
              <a:gd name="connsiteY5538" fmla="*/ 5009408 h 6208986"/>
              <a:gd name="connsiteX5539" fmla="*/ 469470 w 6282474"/>
              <a:gd name="connsiteY5539" fmla="*/ 5004440 h 6208986"/>
              <a:gd name="connsiteX5540" fmla="*/ 484675 w 6282474"/>
              <a:gd name="connsiteY5540" fmla="*/ 5046947 h 6208986"/>
              <a:gd name="connsiteX5541" fmla="*/ 489057 w 6282474"/>
              <a:gd name="connsiteY5541" fmla="*/ 5052410 h 6208986"/>
              <a:gd name="connsiteX5542" fmla="*/ 474035 w 6282474"/>
              <a:gd name="connsiteY5542" fmla="*/ 5056604 h 6208986"/>
              <a:gd name="connsiteX5543" fmla="*/ 487641 w 6282474"/>
              <a:gd name="connsiteY5543" fmla="*/ 5069511 h 6208986"/>
              <a:gd name="connsiteX5544" fmla="*/ 477500 w 6282474"/>
              <a:gd name="connsiteY5544" fmla="*/ 5068991 h 6208986"/>
              <a:gd name="connsiteX5545" fmla="*/ 495931 w 6282474"/>
              <a:gd name="connsiteY5545" fmla="*/ 5087244 h 6208986"/>
              <a:gd name="connsiteX5546" fmla="*/ 479610 w 6282474"/>
              <a:gd name="connsiteY5546" fmla="*/ 5088457 h 6208986"/>
              <a:gd name="connsiteX5547" fmla="*/ 498897 w 6282474"/>
              <a:gd name="connsiteY5547" fmla="*/ 5109792 h 6208986"/>
              <a:gd name="connsiteX5548" fmla="*/ 486163 w 6282474"/>
              <a:gd name="connsiteY5548" fmla="*/ 5099978 h 6208986"/>
              <a:gd name="connsiteX5549" fmla="*/ 478627 w 6282474"/>
              <a:gd name="connsiteY5549" fmla="*/ 5108773 h 6208986"/>
              <a:gd name="connsiteX5550" fmla="*/ 495187 w 6282474"/>
              <a:gd name="connsiteY5550" fmla="*/ 5144234 h 6208986"/>
              <a:gd name="connsiteX5551" fmla="*/ 513236 w 6282474"/>
              <a:gd name="connsiteY5551" fmla="*/ 5149212 h 6208986"/>
              <a:gd name="connsiteX5552" fmla="*/ 516696 w 6282474"/>
              <a:gd name="connsiteY5552" fmla="*/ 5161610 h 6208986"/>
              <a:gd name="connsiteX5553" fmla="*/ 510026 w 6282474"/>
              <a:gd name="connsiteY5553" fmla="*/ 5173493 h 6208986"/>
              <a:gd name="connsiteX5554" fmla="*/ 488629 w 6282474"/>
              <a:gd name="connsiteY5554" fmla="*/ 5132692 h 6208986"/>
              <a:gd name="connsiteX5555" fmla="*/ 482459 w 6282474"/>
              <a:gd name="connsiteY5555" fmla="*/ 5134424 h 6208986"/>
              <a:gd name="connsiteX5556" fmla="*/ 501384 w 6282474"/>
              <a:gd name="connsiteY5556" fmla="*/ 5226014 h 6208986"/>
              <a:gd name="connsiteX5557" fmla="*/ 493852 w 6282474"/>
              <a:gd name="connsiteY5557" fmla="*/ 5234814 h 6208986"/>
              <a:gd name="connsiteX5558" fmla="*/ 458871 w 6282474"/>
              <a:gd name="connsiteY5558" fmla="*/ 5181101 h 6208986"/>
              <a:gd name="connsiteX5559" fmla="*/ 453566 w 6282474"/>
              <a:gd name="connsiteY5559" fmla="*/ 5185931 h 6208986"/>
              <a:gd name="connsiteX5560" fmla="*/ 474086 w 6282474"/>
              <a:gd name="connsiteY5560" fmla="*/ 5223629 h 6208986"/>
              <a:gd name="connsiteX5561" fmla="*/ 466433 w 6282474"/>
              <a:gd name="connsiteY5561" fmla="*/ 5255823 h 6208986"/>
              <a:gd name="connsiteX5562" fmla="*/ 466565 w 6282474"/>
              <a:gd name="connsiteY5562" fmla="*/ 5315926 h 6208986"/>
              <a:gd name="connsiteX5563" fmla="*/ 473118 w 6282474"/>
              <a:gd name="connsiteY5563" fmla="*/ 5327463 h 6208986"/>
              <a:gd name="connsiteX5564" fmla="*/ 458162 w 6282474"/>
              <a:gd name="connsiteY5564" fmla="*/ 5321608 h 6208986"/>
              <a:gd name="connsiteX5565" fmla="*/ 444445 w 6282474"/>
              <a:gd name="connsiteY5565" fmla="*/ 5332120 h 6208986"/>
              <a:gd name="connsiteX5566" fmla="*/ 457174 w 6282474"/>
              <a:gd name="connsiteY5566" fmla="*/ 5341924 h 6208986"/>
              <a:gd name="connsiteX5567" fmla="*/ 454575 w 6282474"/>
              <a:gd name="connsiteY5567" fmla="*/ 5332640 h 6208986"/>
              <a:gd name="connsiteX5568" fmla="*/ 472507 w 6282474"/>
              <a:gd name="connsiteY5568" fmla="*/ 5361033 h 6208986"/>
              <a:gd name="connsiteX5569" fmla="*/ 430004 w 6282474"/>
              <a:gd name="connsiteY5569" fmla="*/ 5399628 h 6208986"/>
              <a:gd name="connsiteX5570" fmla="*/ 403078 w 6282474"/>
              <a:gd name="connsiteY5570" fmla="*/ 5410497 h 6208986"/>
              <a:gd name="connsiteX5571" fmla="*/ 343123 w 6282474"/>
              <a:gd name="connsiteY5571" fmla="*/ 5327025 h 6208986"/>
              <a:gd name="connsiteX5572" fmla="*/ 356718 w 6282474"/>
              <a:gd name="connsiteY5572" fmla="*/ 5339932 h 6208986"/>
              <a:gd name="connsiteX5573" fmla="*/ 353370 w 6282474"/>
              <a:gd name="connsiteY5573" fmla="*/ 5304110 h 6208986"/>
              <a:gd name="connsiteX5574" fmla="*/ 322960 w 6282474"/>
              <a:gd name="connsiteY5574" fmla="*/ 5219073 h 6208986"/>
              <a:gd name="connsiteX5575" fmla="*/ 331979 w 6282474"/>
              <a:gd name="connsiteY5575" fmla="*/ 5179806 h 6208986"/>
              <a:gd name="connsiteX5576" fmla="*/ 322455 w 6282474"/>
              <a:gd name="connsiteY5576" fmla="*/ 5145711 h 6208986"/>
              <a:gd name="connsiteX5577" fmla="*/ 314419 w 6282474"/>
              <a:gd name="connsiteY5577" fmla="*/ 5164657 h 6208986"/>
              <a:gd name="connsiteX5578" fmla="*/ 308483 w 6282474"/>
              <a:gd name="connsiteY5578" fmla="*/ 5119555 h 6208986"/>
              <a:gd name="connsiteX5579" fmla="*/ 302541 w 6282474"/>
              <a:gd name="connsiteY5579" fmla="*/ 5074444 h 6208986"/>
              <a:gd name="connsiteX5580" fmla="*/ 314898 w 6282474"/>
              <a:gd name="connsiteY5580" fmla="*/ 5070994 h 6208986"/>
              <a:gd name="connsiteX5581" fmla="*/ 309711 w 6282474"/>
              <a:gd name="connsiteY5581" fmla="*/ 5052395 h 6208986"/>
              <a:gd name="connsiteX5582" fmla="*/ 305379 w 6282474"/>
              <a:gd name="connsiteY5582" fmla="*/ 5036909 h 6208986"/>
              <a:gd name="connsiteX5583" fmla="*/ 302786 w 6282474"/>
              <a:gd name="connsiteY5583" fmla="*/ 5027604 h 6208986"/>
              <a:gd name="connsiteX5584" fmla="*/ 309308 w 6282474"/>
              <a:gd name="connsiteY5584" fmla="*/ 4955628 h 6208986"/>
              <a:gd name="connsiteX5585" fmla="*/ 277420 w 6282474"/>
              <a:gd name="connsiteY5585" fmla="*/ 4901059 h 6208986"/>
              <a:gd name="connsiteX5586" fmla="*/ 250978 w 6282474"/>
              <a:gd name="connsiteY5586" fmla="*/ 4901772 h 6208986"/>
              <a:gd name="connsiteX5587" fmla="*/ 257531 w 6282474"/>
              <a:gd name="connsiteY5587" fmla="*/ 4913299 h 6208986"/>
              <a:gd name="connsiteX5588" fmla="*/ 276441 w 6282474"/>
              <a:gd name="connsiteY5588" fmla="*/ 4921375 h 6208986"/>
              <a:gd name="connsiteX5589" fmla="*/ 270520 w 6282474"/>
              <a:gd name="connsiteY5589" fmla="*/ 4959781 h 6208986"/>
              <a:gd name="connsiteX5590" fmla="*/ 258153 w 6282474"/>
              <a:gd name="connsiteY5590" fmla="*/ 4963231 h 6208986"/>
              <a:gd name="connsiteX5591" fmla="*/ 266439 w 6282474"/>
              <a:gd name="connsiteY5591" fmla="*/ 4980969 h 6208986"/>
              <a:gd name="connsiteX5592" fmla="*/ 272614 w 6282474"/>
              <a:gd name="connsiteY5592" fmla="*/ 4979236 h 6208986"/>
              <a:gd name="connsiteX5593" fmla="*/ 265078 w 6282474"/>
              <a:gd name="connsiteY5593" fmla="*/ 4988021 h 6208986"/>
              <a:gd name="connsiteX5594" fmla="*/ 240120 w 6282474"/>
              <a:gd name="connsiteY5594" fmla="*/ 4958253 h 6208986"/>
              <a:gd name="connsiteX5595" fmla="*/ 246061 w 6282474"/>
              <a:gd name="connsiteY5595" fmla="*/ 5003364 h 6208986"/>
              <a:gd name="connsiteX5596" fmla="*/ 231972 w 6282474"/>
              <a:gd name="connsiteY5596" fmla="*/ 5000613 h 6208986"/>
              <a:gd name="connsiteX5597" fmla="*/ 226535 w 6282474"/>
              <a:gd name="connsiteY5597" fmla="*/ 5028858 h 6208986"/>
              <a:gd name="connsiteX5598" fmla="*/ 210723 w 6282474"/>
              <a:gd name="connsiteY5598" fmla="*/ 5019915 h 6208986"/>
              <a:gd name="connsiteX5599" fmla="*/ 200465 w 6282474"/>
              <a:gd name="connsiteY5599" fmla="*/ 5042815 h 6208986"/>
              <a:gd name="connsiteX5600" fmla="*/ 208389 w 6282474"/>
              <a:gd name="connsiteY5600" fmla="*/ 5047289 h 6208986"/>
              <a:gd name="connsiteX5601" fmla="*/ 196766 w 6282474"/>
              <a:gd name="connsiteY5601" fmla="*/ 5077256 h 6208986"/>
              <a:gd name="connsiteX5602" fmla="*/ 174167 w 6282474"/>
              <a:gd name="connsiteY5602" fmla="*/ 5103621 h 6208986"/>
              <a:gd name="connsiteX5603" fmla="*/ 148062 w 6282474"/>
              <a:gd name="connsiteY5603" fmla="*/ 4950558 h 6208986"/>
              <a:gd name="connsiteX5604" fmla="*/ 141249 w 6282474"/>
              <a:gd name="connsiteY5604" fmla="*/ 4902348 h 6208986"/>
              <a:gd name="connsiteX5605" fmla="*/ 131358 w 6282474"/>
              <a:gd name="connsiteY5605" fmla="*/ 4855004 h 6208986"/>
              <a:gd name="connsiteX5606" fmla="*/ 142609 w 6282474"/>
              <a:gd name="connsiteY5606" fmla="*/ 4895291 h 6208986"/>
              <a:gd name="connsiteX5607" fmla="*/ 128382 w 6282474"/>
              <a:gd name="connsiteY5607" fmla="*/ 4832451 h 6208986"/>
              <a:gd name="connsiteX5608" fmla="*/ 118369 w 6282474"/>
              <a:gd name="connsiteY5608" fmla="*/ 4808517 h 6208986"/>
              <a:gd name="connsiteX5609" fmla="*/ 138517 w 6282474"/>
              <a:gd name="connsiteY5609" fmla="*/ 4832956 h 6208986"/>
              <a:gd name="connsiteX5610" fmla="*/ 109222 w 6282474"/>
              <a:gd name="connsiteY5610" fmla="*/ 4787691 h 6208986"/>
              <a:gd name="connsiteX5611" fmla="*/ 122440 w 6282474"/>
              <a:gd name="connsiteY5611" fmla="*/ 4787344 h 6208986"/>
              <a:gd name="connsiteX5612" fmla="*/ 126527 w 6282474"/>
              <a:gd name="connsiteY5612" fmla="*/ 4766162 h 6208986"/>
              <a:gd name="connsiteX5613" fmla="*/ 124790 w 6282474"/>
              <a:gd name="connsiteY5613" fmla="*/ 4759955 h 6208986"/>
              <a:gd name="connsiteX5614" fmla="*/ 104142 w 6282474"/>
              <a:gd name="connsiteY5614" fmla="*/ 4745677 h 6208986"/>
              <a:gd name="connsiteX5615" fmla="*/ 102782 w 6282474"/>
              <a:gd name="connsiteY5615" fmla="*/ 4752735 h 6208986"/>
              <a:gd name="connsiteX5616" fmla="*/ 116377 w 6282474"/>
              <a:gd name="connsiteY5616" fmla="*/ 4765642 h 6208986"/>
              <a:gd name="connsiteX5617" fmla="*/ 113666 w 6282474"/>
              <a:gd name="connsiteY5617" fmla="*/ 4779762 h 6208986"/>
              <a:gd name="connsiteX5618" fmla="*/ 103658 w 6282474"/>
              <a:gd name="connsiteY5618" fmla="*/ 4755843 h 6208986"/>
              <a:gd name="connsiteX5619" fmla="*/ 89940 w 6282474"/>
              <a:gd name="connsiteY5619" fmla="*/ 4766350 h 6208986"/>
              <a:gd name="connsiteX5620" fmla="*/ 69303 w 6282474"/>
              <a:gd name="connsiteY5620" fmla="*/ 4752072 h 6208986"/>
              <a:gd name="connsiteX5621" fmla="*/ 90200 w 6282474"/>
              <a:gd name="connsiteY5621" fmla="*/ 4803029 h 6208986"/>
              <a:gd name="connsiteX5622" fmla="*/ 92300 w 6282474"/>
              <a:gd name="connsiteY5622" fmla="*/ 4822474 h 6208986"/>
              <a:gd name="connsiteX5623" fmla="*/ 102440 w 6282474"/>
              <a:gd name="connsiteY5623" fmla="*/ 4823004 h 6208986"/>
              <a:gd name="connsiteX5624" fmla="*/ 96626 w 6282474"/>
              <a:gd name="connsiteY5624" fmla="*/ 4837975 h 6208986"/>
              <a:gd name="connsiteX5625" fmla="*/ 112468 w 6282474"/>
              <a:gd name="connsiteY5625" fmla="*/ 4930425 h 6208986"/>
              <a:gd name="connsiteX5626" fmla="*/ 111628 w 6282474"/>
              <a:gd name="connsiteY5626" fmla="*/ 5010850 h 6208986"/>
              <a:gd name="connsiteX5627" fmla="*/ 87148 w 6282474"/>
              <a:gd name="connsiteY5627" fmla="*/ 4970915 h 6208986"/>
              <a:gd name="connsiteX5628" fmla="*/ 85176 w 6282474"/>
              <a:gd name="connsiteY5628" fmla="*/ 5011553 h 6208986"/>
              <a:gd name="connsiteX5629" fmla="*/ 73685 w 6282474"/>
              <a:gd name="connsiteY5629" fmla="*/ 5018101 h 6208986"/>
              <a:gd name="connsiteX5630" fmla="*/ 80126 w 6282474"/>
              <a:gd name="connsiteY5630" fmla="*/ 5053057 h 6208986"/>
              <a:gd name="connsiteX5631" fmla="*/ 71229 w 6282474"/>
              <a:gd name="connsiteY5631" fmla="*/ 5068894 h 6208986"/>
              <a:gd name="connsiteX5632" fmla="*/ 66037 w 6282474"/>
              <a:gd name="connsiteY5632" fmla="*/ 5050305 h 6208986"/>
              <a:gd name="connsiteX5633" fmla="*/ 48370 w 6282474"/>
              <a:gd name="connsiteY5633" fmla="*/ 5058581 h 6208986"/>
              <a:gd name="connsiteX5634" fmla="*/ 41751 w 6282474"/>
              <a:gd name="connsiteY5634" fmla="*/ 5047253 h 6208986"/>
              <a:gd name="connsiteX5635" fmla="*/ 40915 w 6282474"/>
              <a:gd name="connsiteY5635" fmla="*/ 5043345 h 6208986"/>
              <a:gd name="connsiteX5636" fmla="*/ 39458 w 6282474"/>
              <a:gd name="connsiteY5636" fmla="*/ 4955893 h 6208986"/>
              <a:gd name="connsiteX5637" fmla="*/ 27126 w 6282474"/>
              <a:gd name="connsiteY5637" fmla="*/ 4951740 h 6208986"/>
              <a:gd name="connsiteX5638" fmla="*/ 12971 w 6282474"/>
              <a:gd name="connsiteY5638" fmla="*/ 4912193 h 6208986"/>
              <a:gd name="connsiteX5639" fmla="*/ 7717 w 6282474"/>
              <a:gd name="connsiteY5639" fmla="*/ 4927816 h 6208986"/>
              <a:gd name="connsiteX5640" fmla="*/ 41078 w 6282474"/>
              <a:gd name="connsiteY5640" fmla="*/ 4869471 h 6208986"/>
              <a:gd name="connsiteX5641" fmla="*/ 26928 w 6282474"/>
              <a:gd name="connsiteY5641" fmla="*/ 4829929 h 6208986"/>
              <a:gd name="connsiteX5642" fmla="*/ 44518 w 6282474"/>
              <a:gd name="connsiteY5642" fmla="*/ 4818453 h 6208986"/>
              <a:gd name="connsiteX5643" fmla="*/ 25108 w 6282474"/>
              <a:gd name="connsiteY5643" fmla="*/ 4794529 h 6208986"/>
              <a:gd name="connsiteX5644" fmla="*/ 30174 w 6282474"/>
              <a:gd name="connsiteY5644" fmla="*/ 4657089 h 6208986"/>
              <a:gd name="connsiteX5645" fmla="*/ 37053 w 6282474"/>
              <a:gd name="connsiteY5645" fmla="*/ 4555049 h 6208986"/>
              <a:gd name="connsiteX5646" fmla="*/ 49191 w 6282474"/>
              <a:gd name="connsiteY5646" fmla="*/ 4437385 h 6208986"/>
              <a:gd name="connsiteX5647" fmla="*/ 17450 w 6282474"/>
              <a:gd name="connsiteY5647" fmla="*/ 4409313 h 6208986"/>
              <a:gd name="connsiteX5648" fmla="*/ 27967 w 6282474"/>
              <a:gd name="connsiteY5648" fmla="*/ 4378067 h 6208986"/>
              <a:gd name="connsiteX5649" fmla="*/ 66587 w 6282474"/>
              <a:gd name="connsiteY5649" fmla="*/ 4304098 h 6208986"/>
              <a:gd name="connsiteX5650" fmla="*/ 29588 w 6282474"/>
              <a:gd name="connsiteY5650" fmla="*/ 4291650 h 6208986"/>
              <a:gd name="connsiteX5651" fmla="*/ 47173 w 6282474"/>
              <a:gd name="connsiteY5651" fmla="*/ 4280174 h 6208986"/>
              <a:gd name="connsiteX5652" fmla="*/ 33027 w 6282474"/>
              <a:gd name="connsiteY5652" fmla="*/ 4240627 h 6208986"/>
              <a:gd name="connsiteX5653" fmla="*/ 36467 w 6282474"/>
              <a:gd name="connsiteY5653" fmla="*/ 4189609 h 6208986"/>
              <a:gd name="connsiteX5654" fmla="*/ 104810 w 6282474"/>
              <a:gd name="connsiteY5654" fmla="*/ 3986501 h 6208986"/>
              <a:gd name="connsiteX5655" fmla="*/ 69634 w 6282474"/>
              <a:gd name="connsiteY5655" fmla="*/ 4009447 h 6208986"/>
              <a:gd name="connsiteX5656" fmla="*/ 74888 w 6282474"/>
              <a:gd name="connsiteY5656" fmla="*/ 3993824 h 6208986"/>
              <a:gd name="connsiteX5657" fmla="*/ 108249 w 6282474"/>
              <a:gd name="connsiteY5657" fmla="*/ 3935479 h 6208986"/>
              <a:gd name="connsiteX5658" fmla="*/ 118573 w 6282474"/>
              <a:gd name="connsiteY5658" fmla="*/ 3782421 h 6208986"/>
              <a:gd name="connsiteX5659" fmla="*/ 119291 w 6282474"/>
              <a:gd name="connsiteY5659" fmla="*/ 3787282 h 6208986"/>
              <a:gd name="connsiteX5660" fmla="*/ 121518 w 6282474"/>
              <a:gd name="connsiteY5660" fmla="*/ 3786054 h 6208986"/>
              <a:gd name="connsiteX5661" fmla="*/ 126757 w 6282474"/>
              <a:gd name="connsiteY5661" fmla="*/ 3792510 h 6208986"/>
              <a:gd name="connsiteX5662" fmla="*/ 137977 w 6282474"/>
              <a:gd name="connsiteY5662" fmla="*/ 3806345 h 6208986"/>
              <a:gd name="connsiteX5663" fmla="*/ 148495 w 6282474"/>
              <a:gd name="connsiteY5663" fmla="*/ 3775098 h 6208986"/>
              <a:gd name="connsiteX5664" fmla="*/ 126935 w 6282474"/>
              <a:gd name="connsiteY5664" fmla="*/ 3783058 h 6208986"/>
              <a:gd name="connsiteX5665" fmla="*/ 121518 w 6282474"/>
              <a:gd name="connsiteY5665" fmla="*/ 3786054 h 6208986"/>
              <a:gd name="connsiteX5666" fmla="*/ 120998 w 6282474"/>
              <a:gd name="connsiteY5666" fmla="*/ 3785412 h 6208986"/>
              <a:gd name="connsiteX5667" fmla="*/ 118573 w 6282474"/>
              <a:gd name="connsiteY5667" fmla="*/ 3782421 h 6208986"/>
              <a:gd name="connsiteX5668" fmla="*/ 151934 w 6282474"/>
              <a:gd name="connsiteY5668" fmla="*/ 3724075 h 6208986"/>
              <a:gd name="connsiteX5669" fmla="*/ 144856 w 6282474"/>
              <a:gd name="connsiteY5669" fmla="*/ 3704299 h 6208986"/>
              <a:gd name="connsiteX5670" fmla="*/ 178223 w 6282474"/>
              <a:gd name="connsiteY5670" fmla="*/ 3645959 h 6208986"/>
              <a:gd name="connsiteX5671" fmla="*/ 213204 w 6282474"/>
              <a:gd name="connsiteY5671" fmla="*/ 3501197 h 6208986"/>
              <a:gd name="connsiteX5672" fmla="*/ 255264 w 6282474"/>
              <a:gd name="connsiteY5672" fmla="*/ 3376211 h 6208986"/>
              <a:gd name="connsiteX5673" fmla="*/ 246372 w 6282474"/>
              <a:gd name="connsiteY5673" fmla="*/ 3321040 h 6208986"/>
              <a:gd name="connsiteX5674" fmla="*/ 292065 w 6282474"/>
              <a:gd name="connsiteY5674" fmla="*/ 3266843 h 6208986"/>
              <a:gd name="connsiteX5675" fmla="*/ 299142 w 6282474"/>
              <a:gd name="connsiteY5675" fmla="*/ 3286619 h 6208986"/>
              <a:gd name="connsiteX5676" fmla="*/ 327245 w 6282474"/>
              <a:gd name="connsiteY5676" fmla="*/ 3243897 h 6208986"/>
              <a:gd name="connsiteX5677" fmla="*/ 279733 w 6282474"/>
              <a:gd name="connsiteY5677" fmla="*/ 3262695 h 6208986"/>
              <a:gd name="connsiteX5678" fmla="*/ 277919 w 6282474"/>
              <a:gd name="connsiteY5678" fmla="*/ 3227295 h 6208986"/>
              <a:gd name="connsiteX5679" fmla="*/ 334124 w 6282474"/>
              <a:gd name="connsiteY5679" fmla="*/ 3141856 h 6208986"/>
              <a:gd name="connsiteX5680" fmla="*/ 314720 w 6282474"/>
              <a:gd name="connsiteY5680" fmla="*/ 3117932 h 6208986"/>
              <a:gd name="connsiteX5681" fmla="*/ 349900 w 6282474"/>
              <a:gd name="connsiteY5681" fmla="*/ 3094987 h 6208986"/>
              <a:gd name="connsiteX5682" fmla="*/ 351521 w 6282474"/>
              <a:gd name="connsiteY5682" fmla="*/ 3008570 h 6208986"/>
              <a:gd name="connsiteX5683" fmla="*/ 386701 w 6282474"/>
              <a:gd name="connsiteY5683" fmla="*/ 2985624 h 6208986"/>
              <a:gd name="connsiteX5684" fmla="*/ 483152 w 6282474"/>
              <a:gd name="connsiteY5684" fmla="*/ 2739794 h 6208986"/>
              <a:gd name="connsiteX5685" fmla="*/ 542801 w 6282474"/>
              <a:gd name="connsiteY5685" fmla="*/ 2603333 h 6208986"/>
              <a:gd name="connsiteX5686" fmla="*/ 583240 w 6282474"/>
              <a:gd name="connsiteY5686" fmla="*/ 2564764 h 6208986"/>
              <a:gd name="connsiteX5687" fmla="*/ 563831 w 6282474"/>
              <a:gd name="connsiteY5687" fmla="*/ 2540840 h 6208986"/>
              <a:gd name="connsiteX5688" fmla="*/ 627114 w 6282474"/>
              <a:gd name="connsiteY5688" fmla="*/ 2475172 h 6208986"/>
              <a:gd name="connsiteX5689" fmla="*/ 711432 w 6282474"/>
              <a:gd name="connsiteY5689" fmla="*/ 2347012 h 6208986"/>
              <a:gd name="connsiteX5690" fmla="*/ 741353 w 6282474"/>
              <a:gd name="connsiteY5690" fmla="*/ 2339689 h 6208986"/>
              <a:gd name="connsiteX5691" fmla="*/ 732461 w 6282474"/>
              <a:gd name="connsiteY5691" fmla="*/ 2284518 h 6208986"/>
              <a:gd name="connsiteX5692" fmla="*/ 823852 w 6282474"/>
              <a:gd name="connsiteY5692" fmla="*/ 2176129 h 6208986"/>
              <a:gd name="connsiteX5693" fmla="*/ 836183 w 6282474"/>
              <a:gd name="connsiteY5693" fmla="*/ 2180282 h 6208986"/>
              <a:gd name="connsiteX5694" fmla="*/ 834364 w 6282474"/>
              <a:gd name="connsiteY5694" fmla="*/ 2144882 h 6208986"/>
              <a:gd name="connsiteX5695" fmla="*/ 880062 w 6282474"/>
              <a:gd name="connsiteY5695" fmla="*/ 2090690 h 6208986"/>
              <a:gd name="connsiteX5696" fmla="*/ 936267 w 6282474"/>
              <a:gd name="connsiteY5696" fmla="*/ 2005246 h 6208986"/>
              <a:gd name="connsiteX5697" fmla="*/ 976706 w 6282474"/>
              <a:gd name="connsiteY5697" fmla="*/ 1966677 h 6208986"/>
              <a:gd name="connsiteX5698" fmla="*/ 1002995 w 6282474"/>
              <a:gd name="connsiteY5698" fmla="*/ 1888561 h 6208986"/>
              <a:gd name="connsiteX5699" fmla="*/ 1048687 w 6282474"/>
              <a:gd name="connsiteY5699" fmla="*/ 1834368 h 6208986"/>
              <a:gd name="connsiteX5700" fmla="*/ 1041614 w 6282474"/>
              <a:gd name="connsiteY5700" fmla="*/ 1814592 h 6208986"/>
              <a:gd name="connsiteX5701" fmla="*/ 1059205 w 6282474"/>
              <a:gd name="connsiteY5701" fmla="*/ 1803122 h 6208986"/>
              <a:gd name="connsiteX5702" fmla="*/ 1053946 w 6282474"/>
              <a:gd name="connsiteY5702" fmla="*/ 1818745 h 6208986"/>
              <a:gd name="connsiteX5703" fmla="*/ 1141897 w 6282474"/>
              <a:gd name="connsiteY5703" fmla="*/ 1761378 h 6208986"/>
              <a:gd name="connsiteX5704" fmla="*/ 1064463 w 6282474"/>
              <a:gd name="connsiteY5704" fmla="*/ 1787499 h 6208986"/>
              <a:gd name="connsiteX5705" fmla="*/ 1127746 w 6282474"/>
              <a:gd name="connsiteY5705" fmla="*/ 1721831 h 6208986"/>
              <a:gd name="connsiteX5706" fmla="*/ 1194474 w 6282474"/>
              <a:gd name="connsiteY5706" fmla="*/ 1605141 h 6208986"/>
              <a:gd name="connsiteX5707" fmla="*/ 1264829 w 6282474"/>
              <a:gd name="connsiteY5707" fmla="*/ 1559249 h 6208986"/>
              <a:gd name="connsiteX5708" fmla="*/ 1379069 w 6282474"/>
              <a:gd name="connsiteY5708" fmla="*/ 1423761 h 6208986"/>
              <a:gd name="connsiteX5709" fmla="*/ 1435279 w 6282474"/>
              <a:gd name="connsiteY5709" fmla="*/ 1338322 h 6208986"/>
              <a:gd name="connsiteX5710" fmla="*/ 1509079 w 6282474"/>
              <a:gd name="connsiteY5710" fmla="*/ 1241408 h 6208986"/>
              <a:gd name="connsiteX5711" fmla="*/ 1556591 w 6282474"/>
              <a:gd name="connsiteY5711" fmla="*/ 1222610 h 6208986"/>
              <a:gd name="connsiteX5712" fmla="*/ 1558961 w 6282474"/>
              <a:gd name="connsiteY5712" fmla="*/ 1207389 h 6208986"/>
              <a:gd name="connsiteX5713" fmla="*/ 1559776 w 6282474"/>
              <a:gd name="connsiteY5713" fmla="*/ 1206752 h 6208986"/>
              <a:gd name="connsiteX5714" fmla="*/ 1570074 w 6282474"/>
              <a:gd name="connsiteY5714" fmla="*/ 1195939 h 6208986"/>
              <a:gd name="connsiteX5715" fmla="*/ 1575761 w 6282474"/>
              <a:gd name="connsiteY5715" fmla="*/ 1204383 h 6208986"/>
              <a:gd name="connsiteX5716" fmla="*/ 1572301 w 6282474"/>
              <a:gd name="connsiteY5716" fmla="*/ 1191985 h 6208986"/>
              <a:gd name="connsiteX5717" fmla="*/ 1590467 w 6282474"/>
              <a:gd name="connsiteY5717" fmla="*/ 1173549 h 6208986"/>
              <a:gd name="connsiteX5718" fmla="*/ 1594905 w 6282474"/>
              <a:gd name="connsiteY5718" fmla="*/ 1165630 h 6208986"/>
              <a:gd name="connsiteX5719" fmla="*/ 1605902 w 6282474"/>
              <a:gd name="connsiteY5719" fmla="*/ 1169228 h 6208986"/>
              <a:gd name="connsiteX5720" fmla="*/ 1605525 w 6282474"/>
              <a:gd name="connsiteY5720" fmla="*/ 1155969 h 6208986"/>
              <a:gd name="connsiteX5721" fmla="*/ 1626789 w 6282474"/>
              <a:gd name="connsiteY5721" fmla="*/ 1136672 h 6208986"/>
              <a:gd name="connsiteX5722" fmla="*/ 1639503 w 6282474"/>
              <a:gd name="connsiteY5722" fmla="*/ 1146481 h 6208986"/>
              <a:gd name="connsiteX5723" fmla="*/ 1663967 w 6282474"/>
              <a:gd name="connsiteY5723" fmla="*/ 1102903 h 6208986"/>
              <a:gd name="connsiteX5724" fmla="*/ 1673720 w 6282474"/>
              <a:gd name="connsiteY5724" fmla="*/ 1090154 h 6208986"/>
              <a:gd name="connsiteX5725" fmla="*/ 1694851 w 6282474"/>
              <a:gd name="connsiteY5725" fmla="*/ 1094266 h 6208986"/>
              <a:gd name="connsiteX5726" fmla="*/ 1724513 w 6282474"/>
              <a:gd name="connsiteY5726" fmla="*/ 1069287 h 6208986"/>
              <a:gd name="connsiteX5727" fmla="*/ 1714862 w 6282474"/>
              <a:gd name="connsiteY5727" fmla="*/ 1058617 h 6208986"/>
              <a:gd name="connsiteX5728" fmla="*/ 1721313 w 6282474"/>
              <a:gd name="connsiteY5728" fmla="*/ 1054347 h 6208986"/>
              <a:gd name="connsiteX5729" fmla="*/ 1727785 w 6282474"/>
              <a:gd name="connsiteY5729" fmla="*/ 1054927 h 6208986"/>
              <a:gd name="connsiteX5730" fmla="*/ 1740906 w 6282474"/>
              <a:gd name="connsiteY5730" fmla="*/ 1058820 h 6208986"/>
              <a:gd name="connsiteX5731" fmla="*/ 1742180 w 6282474"/>
              <a:gd name="connsiteY5731" fmla="*/ 1061012 h 6208986"/>
              <a:gd name="connsiteX5732" fmla="*/ 1742231 w 6282474"/>
              <a:gd name="connsiteY5732" fmla="*/ 1059213 h 6208986"/>
              <a:gd name="connsiteX5733" fmla="*/ 1748264 w 6282474"/>
              <a:gd name="connsiteY5733" fmla="*/ 1061007 h 6208986"/>
              <a:gd name="connsiteX5734" fmla="*/ 1872899 w 6282474"/>
              <a:gd name="connsiteY5734" fmla="*/ 946115 h 6208986"/>
              <a:gd name="connsiteX5735" fmla="*/ 1878687 w 6282474"/>
              <a:gd name="connsiteY5735" fmla="*/ 947715 h 6208986"/>
              <a:gd name="connsiteX5736" fmla="*/ 1887707 w 6282474"/>
              <a:gd name="connsiteY5736" fmla="*/ 950212 h 6208986"/>
              <a:gd name="connsiteX5737" fmla="*/ 1904507 w 6282474"/>
              <a:gd name="connsiteY5737" fmla="*/ 938823 h 6208986"/>
              <a:gd name="connsiteX5738" fmla="*/ 1901913 w 6282474"/>
              <a:gd name="connsiteY5738" fmla="*/ 929539 h 6208986"/>
              <a:gd name="connsiteX5739" fmla="*/ 1899651 w 6282474"/>
              <a:gd name="connsiteY5739" fmla="*/ 921452 h 6208986"/>
              <a:gd name="connsiteX5740" fmla="*/ 1900660 w 6282474"/>
              <a:gd name="connsiteY5740" fmla="*/ 920519 h 6208986"/>
              <a:gd name="connsiteX5741" fmla="*/ 1911254 w 6282474"/>
              <a:gd name="connsiteY5741" fmla="*/ 922746 h 6208986"/>
              <a:gd name="connsiteX5742" fmla="*/ 1919580 w 6282474"/>
              <a:gd name="connsiteY5742" fmla="*/ 921248 h 6208986"/>
              <a:gd name="connsiteX5743" fmla="*/ 1913027 w 6282474"/>
              <a:gd name="connsiteY5743" fmla="*/ 909732 h 6208986"/>
              <a:gd name="connsiteX5744" fmla="*/ 1932925 w 6282474"/>
              <a:gd name="connsiteY5744" fmla="*/ 897482 h 6208986"/>
              <a:gd name="connsiteX5745" fmla="*/ 1926255 w 6282474"/>
              <a:gd name="connsiteY5745" fmla="*/ 909375 h 6208986"/>
              <a:gd name="connsiteX5746" fmla="*/ 1949114 w 6282474"/>
              <a:gd name="connsiteY5746" fmla="*/ 919694 h 6208986"/>
              <a:gd name="connsiteX5747" fmla="*/ 1941695 w 6282474"/>
              <a:gd name="connsiteY5747" fmla="*/ 905059 h 6208986"/>
              <a:gd name="connsiteX5748" fmla="*/ 1980606 w 6282474"/>
              <a:gd name="connsiteY5748" fmla="*/ 877487 h 6208986"/>
              <a:gd name="connsiteX5749" fmla="*/ 1977640 w 6282474"/>
              <a:gd name="connsiteY5749" fmla="*/ 854923 h 6208986"/>
              <a:gd name="connsiteX5750" fmla="*/ 1994318 w 6282474"/>
              <a:gd name="connsiteY5750" fmla="*/ 866969 h 6208986"/>
              <a:gd name="connsiteX5751" fmla="*/ 1996672 w 6282474"/>
              <a:gd name="connsiteY5751" fmla="*/ 839595 h 6208986"/>
              <a:gd name="connsiteX5752" fmla="*/ 1991877 w 6282474"/>
              <a:gd name="connsiteY5752" fmla="*/ 838846 h 6208986"/>
              <a:gd name="connsiteX5753" fmla="*/ 1989054 w 6282474"/>
              <a:gd name="connsiteY5753" fmla="*/ 835478 h 6208986"/>
              <a:gd name="connsiteX5754" fmla="*/ 2002140 w 6282474"/>
              <a:gd name="connsiteY5754" fmla="*/ 822555 h 6208986"/>
              <a:gd name="connsiteX5755" fmla="*/ 1999383 w 6282474"/>
              <a:gd name="connsiteY5755" fmla="*/ 825475 h 6208986"/>
              <a:gd name="connsiteX5756" fmla="*/ 2005070 w 6282474"/>
              <a:gd name="connsiteY5756" fmla="*/ 833909 h 6208986"/>
              <a:gd name="connsiteX5757" fmla="*/ 2024464 w 6282474"/>
              <a:gd name="connsiteY5757" fmla="*/ 831830 h 6208986"/>
              <a:gd name="connsiteX5758" fmla="*/ 2023969 w 6282474"/>
              <a:gd name="connsiteY5758" fmla="*/ 841980 h 6208986"/>
              <a:gd name="connsiteX5759" fmla="*/ 2047068 w 6282474"/>
              <a:gd name="connsiteY5759" fmla="*/ 805475 h 6208986"/>
              <a:gd name="connsiteX5760" fmla="*/ 2055354 w 6282474"/>
              <a:gd name="connsiteY5760" fmla="*/ 823198 h 6208986"/>
              <a:gd name="connsiteX5761" fmla="*/ 2066962 w 6282474"/>
              <a:gd name="connsiteY5761" fmla="*/ 793225 h 6208986"/>
              <a:gd name="connsiteX5762" fmla="*/ 2065601 w 6282474"/>
              <a:gd name="connsiteY5762" fmla="*/ 800293 h 6208986"/>
              <a:gd name="connsiteX5763" fmla="*/ 2083767 w 6282474"/>
              <a:gd name="connsiteY5763" fmla="*/ 781851 h 6208986"/>
              <a:gd name="connsiteX5764" fmla="*/ 2098718 w 6282474"/>
              <a:gd name="connsiteY5764" fmla="*/ 787696 h 6208986"/>
              <a:gd name="connsiteX5765" fmla="*/ 2097479 w 6282474"/>
              <a:gd name="connsiteY5765" fmla="*/ 771339 h 6208986"/>
              <a:gd name="connsiteX5766" fmla="*/ 2110703 w 6282474"/>
              <a:gd name="connsiteY5766" fmla="*/ 770998 h 6208986"/>
              <a:gd name="connsiteX5767" fmla="*/ 2115518 w 6282474"/>
              <a:gd name="connsiteY5767" fmla="*/ 776323 h 6208986"/>
              <a:gd name="connsiteX5768" fmla="*/ 2150978 w 6282474"/>
              <a:gd name="connsiteY5768" fmla="*/ 736352 h 6208986"/>
              <a:gd name="connsiteX5769" fmla="*/ 2163218 w 6282474"/>
              <a:gd name="connsiteY5769" fmla="*/ 756327 h 6208986"/>
              <a:gd name="connsiteX5770" fmla="*/ 2175198 w 6282474"/>
              <a:gd name="connsiteY5770" fmla="*/ 739608 h 6208986"/>
              <a:gd name="connsiteX5771" fmla="*/ 2161975 w 6282474"/>
              <a:gd name="connsiteY5771" fmla="*/ 739965 h 6208986"/>
              <a:gd name="connsiteX5772" fmla="*/ 2190638 w 6282474"/>
              <a:gd name="connsiteY5772" fmla="*/ 735298 h 6208986"/>
              <a:gd name="connsiteX5773" fmla="*/ 2173960 w 6282474"/>
              <a:gd name="connsiteY5773" fmla="*/ 723251 h 6208986"/>
              <a:gd name="connsiteX5774" fmla="*/ 2218679 w 6282474"/>
              <a:gd name="connsiteY5774" fmla="*/ 680703 h 6208986"/>
              <a:gd name="connsiteX5775" fmla="*/ 2215092 w 6282474"/>
              <a:gd name="connsiteY5775" fmla="*/ 691720 h 6208986"/>
              <a:gd name="connsiteX5776" fmla="*/ 2227826 w 6282474"/>
              <a:gd name="connsiteY5776" fmla="*/ 701524 h 6208986"/>
              <a:gd name="connsiteX5777" fmla="*/ 2278722 w 6282474"/>
              <a:gd name="connsiteY5777" fmla="*/ 657247 h 6208986"/>
              <a:gd name="connsiteX5778" fmla="*/ 2288357 w 6282474"/>
              <a:gd name="connsiteY5778" fmla="*/ 667913 h 6208986"/>
              <a:gd name="connsiteX5779" fmla="*/ 2294660 w 6282474"/>
              <a:gd name="connsiteY5779" fmla="*/ 642766 h 6208986"/>
              <a:gd name="connsiteX5780" fmla="*/ 2300347 w 6282474"/>
              <a:gd name="connsiteY5780" fmla="*/ 651204 h 6208986"/>
              <a:gd name="connsiteX5781" fmla="*/ 2336659 w 6282474"/>
              <a:gd name="connsiteY5781" fmla="*/ 614332 h 6208986"/>
              <a:gd name="connsiteX5782" fmla="*/ 2343212 w 6282474"/>
              <a:gd name="connsiteY5782" fmla="*/ 625863 h 6208986"/>
              <a:gd name="connsiteX5783" fmla="*/ 2383870 w 6282474"/>
              <a:gd name="connsiteY5783" fmla="*/ 604482 h 6208986"/>
              <a:gd name="connsiteX5784" fmla="*/ 2390423 w 6282474"/>
              <a:gd name="connsiteY5784" fmla="*/ 616024 h 6208986"/>
              <a:gd name="connsiteX5785" fmla="*/ 2401909 w 6282474"/>
              <a:gd name="connsiteY5785" fmla="*/ 609471 h 6208986"/>
              <a:gd name="connsiteX5786" fmla="*/ 2400670 w 6282474"/>
              <a:gd name="connsiteY5786" fmla="*/ 593114 h 6208986"/>
              <a:gd name="connsiteX5787" fmla="*/ 2409934 w 6282474"/>
              <a:gd name="connsiteY5787" fmla="*/ 590525 h 6208986"/>
              <a:gd name="connsiteX5788" fmla="*/ 2404248 w 6282474"/>
              <a:gd name="connsiteY5788" fmla="*/ 582092 h 6208986"/>
              <a:gd name="connsiteX5789" fmla="*/ 2426735 w 6282474"/>
              <a:gd name="connsiteY5789" fmla="*/ 579152 h 6208986"/>
              <a:gd name="connsiteX5790" fmla="*/ 2414006 w 6282474"/>
              <a:gd name="connsiteY5790" fmla="*/ 569353 h 6208986"/>
              <a:gd name="connsiteX5791" fmla="*/ 2465543 w 6282474"/>
              <a:gd name="connsiteY5791" fmla="*/ 574999 h 6208986"/>
              <a:gd name="connsiteX5792" fmla="*/ 2487648 w 6282474"/>
              <a:gd name="connsiteY5792" fmla="*/ 558799 h 6208986"/>
              <a:gd name="connsiteX5793" fmla="*/ 2490247 w 6282474"/>
              <a:gd name="connsiteY5793" fmla="*/ 568094 h 6208986"/>
              <a:gd name="connsiteX5794" fmla="*/ 2511863 w 6282474"/>
              <a:gd name="connsiteY5794" fmla="*/ 562050 h 6208986"/>
              <a:gd name="connsiteX5795" fmla="*/ 2494807 w 6282474"/>
              <a:gd name="connsiteY5795" fmla="*/ 536751 h 6208986"/>
              <a:gd name="connsiteX5796" fmla="*/ 2518655 w 6282474"/>
              <a:gd name="connsiteY5796" fmla="*/ 526748 h 6208986"/>
              <a:gd name="connsiteX5797" fmla="*/ 2561902 w 6282474"/>
              <a:gd name="connsiteY5797" fmla="*/ 514676 h 6208986"/>
              <a:gd name="connsiteX5798" fmla="*/ 2600318 w 6282474"/>
              <a:gd name="connsiteY5798" fmla="*/ 497259 h 6208986"/>
              <a:gd name="connsiteX5799" fmla="*/ 2680259 w 6282474"/>
              <a:gd name="connsiteY5799" fmla="*/ 461564 h 6208986"/>
              <a:gd name="connsiteX5800" fmla="*/ 2666546 w 6282474"/>
              <a:gd name="connsiteY5800" fmla="*/ 472072 h 6208986"/>
              <a:gd name="connsiteX5801" fmla="*/ 2673966 w 6282474"/>
              <a:gd name="connsiteY5801" fmla="*/ 486711 h 6208986"/>
              <a:gd name="connsiteX5802" fmla="*/ 2679270 w 6282474"/>
              <a:gd name="connsiteY5802" fmla="*/ 481881 h 6208986"/>
              <a:gd name="connsiteX5803" fmla="*/ 2675810 w 6282474"/>
              <a:gd name="connsiteY5803" fmla="*/ 469478 h 6208986"/>
              <a:gd name="connsiteX5804" fmla="*/ 2688539 w 6282474"/>
              <a:gd name="connsiteY5804" fmla="*/ 479297 h 6208986"/>
              <a:gd name="connsiteX5805" fmla="*/ 2700901 w 6282474"/>
              <a:gd name="connsiteY5805" fmla="*/ 475842 h 6208986"/>
              <a:gd name="connsiteX5806" fmla="*/ 2694338 w 6282474"/>
              <a:gd name="connsiteY5806" fmla="*/ 464311 h 6208986"/>
              <a:gd name="connsiteX5807" fmla="*/ 2670618 w 6282474"/>
              <a:gd name="connsiteY5807" fmla="*/ 450889 h 6208986"/>
              <a:gd name="connsiteX5808" fmla="*/ 2686063 w 6282474"/>
              <a:gd name="connsiteY5808" fmla="*/ 446583 h 6208986"/>
              <a:gd name="connsiteX5809" fmla="*/ 2689528 w 6282474"/>
              <a:gd name="connsiteY5809" fmla="*/ 458981 h 6208986"/>
              <a:gd name="connsiteX5810" fmla="*/ 2727954 w 6282474"/>
              <a:gd name="connsiteY5810" fmla="*/ 441559 h 6208986"/>
              <a:gd name="connsiteX5811" fmla="*/ 2734130 w 6282474"/>
              <a:gd name="connsiteY5811" fmla="*/ 439831 h 6208986"/>
              <a:gd name="connsiteX5812" fmla="*/ 2750446 w 6282474"/>
              <a:gd name="connsiteY5812" fmla="*/ 438624 h 6208986"/>
              <a:gd name="connsiteX5813" fmla="*/ 2739323 w 6282474"/>
              <a:gd name="connsiteY5813" fmla="*/ 458430 h 6208986"/>
              <a:gd name="connsiteX5814" fmla="*/ 2772434 w 6282474"/>
              <a:gd name="connsiteY5814" fmla="*/ 445839 h 6208986"/>
              <a:gd name="connsiteX5815" fmla="*/ 2792699 w 6282474"/>
              <a:gd name="connsiteY5815" fmla="*/ 446863 h 6208986"/>
              <a:gd name="connsiteX5816" fmla="*/ 2799630 w 6282474"/>
              <a:gd name="connsiteY5816" fmla="*/ 471648 h 6208986"/>
              <a:gd name="connsiteX5817" fmla="*/ 2815564 w 6282474"/>
              <a:gd name="connsiteY5817" fmla="*/ 457182 h 6208986"/>
              <a:gd name="connsiteX5818" fmla="*/ 2813464 w 6282474"/>
              <a:gd name="connsiteY5818" fmla="*/ 437727 h 6208986"/>
              <a:gd name="connsiteX5819" fmla="*/ 2835447 w 6282474"/>
              <a:gd name="connsiteY5819" fmla="*/ 444932 h 6208986"/>
              <a:gd name="connsiteX5820" fmla="*/ 2841516 w 6282474"/>
              <a:gd name="connsiteY5820" fmla="*/ 466629 h 6208986"/>
              <a:gd name="connsiteX5821" fmla="*/ 2828664 w 6282474"/>
              <a:gd name="connsiteY5821" fmla="*/ 480240 h 6208986"/>
              <a:gd name="connsiteX5822" fmla="*/ 2778376 w 6282474"/>
              <a:gd name="connsiteY5822" fmla="*/ 490946 h 6208986"/>
              <a:gd name="connsiteX5823" fmla="*/ 2750079 w 6282474"/>
              <a:gd name="connsiteY5823" fmla="*/ 508872 h 6208986"/>
              <a:gd name="connsiteX5824" fmla="*/ 2755771 w 6282474"/>
              <a:gd name="connsiteY5824" fmla="*/ 517301 h 6208986"/>
              <a:gd name="connsiteX5825" fmla="*/ 2738604 w 6282474"/>
              <a:gd name="connsiteY5825" fmla="*/ 515425 h 6208986"/>
              <a:gd name="connsiteX5826" fmla="*/ 2728097 w 6282474"/>
              <a:gd name="connsiteY5826" fmla="*/ 501652 h 6208986"/>
              <a:gd name="connsiteX5827" fmla="*/ 2725870 w 6282474"/>
              <a:gd name="connsiteY5827" fmla="*/ 505611 h 6208986"/>
              <a:gd name="connsiteX5828" fmla="*/ 2732795 w 6282474"/>
              <a:gd name="connsiteY5828" fmla="*/ 530412 h 6208986"/>
              <a:gd name="connsiteX5829" fmla="*/ 2719067 w 6282474"/>
              <a:gd name="connsiteY5829" fmla="*/ 540914 h 6208986"/>
              <a:gd name="connsiteX5830" fmla="*/ 2712055 w 6282474"/>
              <a:gd name="connsiteY5830" fmla="*/ 534865 h 6208986"/>
              <a:gd name="connsiteX5831" fmla="*/ 2715607 w 6282474"/>
              <a:gd name="connsiteY5831" fmla="*/ 528521 h 6208986"/>
              <a:gd name="connsiteX5832" fmla="*/ 2705100 w 6282474"/>
              <a:gd name="connsiteY5832" fmla="*/ 514758 h 6208986"/>
              <a:gd name="connsiteX5833" fmla="*/ 2690899 w 6282474"/>
              <a:gd name="connsiteY5833" fmla="*/ 535426 h 6208986"/>
              <a:gd name="connsiteX5834" fmla="*/ 2675459 w 6282474"/>
              <a:gd name="connsiteY5834" fmla="*/ 539737 h 6208986"/>
              <a:gd name="connsiteX5835" fmla="*/ 2663596 w 6282474"/>
              <a:gd name="connsiteY5835" fmla="*/ 533031 h 6208986"/>
              <a:gd name="connsiteX5836" fmla="*/ 2657792 w 6282474"/>
              <a:gd name="connsiteY5836" fmla="*/ 548017 h 6208986"/>
              <a:gd name="connsiteX5837" fmla="*/ 2642841 w 6282474"/>
              <a:gd name="connsiteY5837" fmla="*/ 542167 h 6208986"/>
              <a:gd name="connsiteX5838" fmla="*/ 2655942 w 6282474"/>
              <a:gd name="connsiteY5838" fmla="*/ 565235 h 6208986"/>
              <a:gd name="connsiteX5839" fmla="*/ 2629119 w 6282474"/>
              <a:gd name="connsiteY5839" fmla="*/ 552680 h 6208986"/>
              <a:gd name="connsiteX5840" fmla="*/ 2624181 w 6282474"/>
              <a:gd name="connsiteY5840" fmla="*/ 570764 h 6208986"/>
              <a:gd name="connsiteX5841" fmla="*/ 2643585 w 6282474"/>
              <a:gd name="connsiteY5841" fmla="*/ 568685 h 6208986"/>
              <a:gd name="connsiteX5842" fmla="*/ 2614428 w 6282474"/>
              <a:gd name="connsiteY5842" fmla="*/ 583513 h 6208986"/>
              <a:gd name="connsiteX5843" fmla="*/ 2588731 w 6282474"/>
              <a:gd name="connsiteY5843" fmla="*/ 610734 h 6208986"/>
              <a:gd name="connsiteX5844" fmla="*/ 2634938 w 6282474"/>
              <a:gd name="connsiteY5844" fmla="*/ 621206 h 6208986"/>
              <a:gd name="connsiteX5845" fmla="*/ 2642474 w 6282474"/>
              <a:gd name="connsiteY5845" fmla="*/ 612426 h 6208986"/>
              <a:gd name="connsiteX5846" fmla="*/ 2633705 w 6282474"/>
              <a:gd name="connsiteY5846" fmla="*/ 604849 h 6208986"/>
              <a:gd name="connsiteX5847" fmla="*/ 2643957 w 6282474"/>
              <a:gd name="connsiteY5847" fmla="*/ 581939 h 6208986"/>
              <a:gd name="connsiteX5848" fmla="*/ 2648288 w 6282474"/>
              <a:gd name="connsiteY5848" fmla="*/ 597440 h 6208986"/>
              <a:gd name="connsiteX5849" fmla="*/ 2657558 w 6282474"/>
              <a:gd name="connsiteY5849" fmla="*/ 594841 h 6208986"/>
              <a:gd name="connsiteX5850" fmla="*/ 2661140 w 6282474"/>
              <a:gd name="connsiteY5850" fmla="*/ 583829 h 6208986"/>
              <a:gd name="connsiteX5851" fmla="*/ 2681405 w 6282474"/>
              <a:gd name="connsiteY5851" fmla="*/ 584848 h 6208986"/>
              <a:gd name="connsiteX5852" fmla="*/ 2673374 w 6282474"/>
              <a:gd name="connsiteY5852" fmla="*/ 603799 h 6208986"/>
              <a:gd name="connsiteX5853" fmla="*/ 2685721 w 6282474"/>
              <a:gd name="connsiteY5853" fmla="*/ 600349 h 6208986"/>
              <a:gd name="connsiteX5854" fmla="*/ 2684488 w 6282474"/>
              <a:gd name="connsiteY5854" fmla="*/ 583992 h 6208986"/>
              <a:gd name="connsiteX5855" fmla="*/ 2676580 w 6282474"/>
              <a:gd name="connsiteY5855" fmla="*/ 579518 h 6208986"/>
              <a:gd name="connsiteX5856" fmla="*/ 2709691 w 6282474"/>
              <a:gd name="connsiteY5856" fmla="*/ 566922 h 6208986"/>
              <a:gd name="connsiteX5857" fmla="*/ 2732306 w 6282474"/>
              <a:gd name="connsiteY5857" fmla="*/ 540567 h 6208986"/>
              <a:gd name="connsiteX5858" fmla="*/ 2762314 w 6282474"/>
              <a:gd name="connsiteY5858" fmla="*/ 528842 h 6208986"/>
              <a:gd name="connsiteX5859" fmla="*/ 2767511 w 6282474"/>
              <a:gd name="connsiteY5859" fmla="*/ 547431 h 6208986"/>
              <a:gd name="connsiteX5860" fmla="*/ 2753019 w 6282474"/>
              <a:gd name="connsiteY5860" fmla="*/ 552940 h 6208986"/>
              <a:gd name="connsiteX5861" fmla="*/ 2745896 w 6282474"/>
              <a:gd name="connsiteY5861" fmla="*/ 553469 h 6208986"/>
              <a:gd name="connsiteX5862" fmla="*/ 2743598 w 6282474"/>
              <a:gd name="connsiteY5862" fmla="*/ 556527 h 6208986"/>
              <a:gd name="connsiteX5863" fmla="*/ 2734405 w 6282474"/>
              <a:gd name="connsiteY5863" fmla="*/ 560017 h 6208986"/>
              <a:gd name="connsiteX5864" fmla="*/ 2715001 w 6282474"/>
              <a:gd name="connsiteY5864" fmla="*/ 562101 h 6208986"/>
              <a:gd name="connsiteX5865" fmla="*/ 2730828 w 6282474"/>
              <a:gd name="connsiteY5865" fmla="*/ 571044 h 6208986"/>
              <a:gd name="connsiteX5866" fmla="*/ 2739526 w 6282474"/>
              <a:gd name="connsiteY5866" fmla="*/ 561943 h 6208986"/>
              <a:gd name="connsiteX5867" fmla="*/ 2743598 w 6282474"/>
              <a:gd name="connsiteY5867" fmla="*/ 556527 h 6208986"/>
              <a:gd name="connsiteX5868" fmla="*/ 2753019 w 6282474"/>
              <a:gd name="connsiteY5868" fmla="*/ 552940 h 6208986"/>
              <a:gd name="connsiteX5869" fmla="*/ 2778513 w 6282474"/>
              <a:gd name="connsiteY5869" fmla="*/ 551039 h 6208986"/>
              <a:gd name="connsiteX5870" fmla="*/ 2778880 w 6282474"/>
              <a:gd name="connsiteY5870" fmla="*/ 564298 h 6208986"/>
              <a:gd name="connsiteX5871" fmla="*/ 2789886 w 6282474"/>
              <a:gd name="connsiteY5871" fmla="*/ 567916 h 6208986"/>
              <a:gd name="connsiteX5872" fmla="*/ 2795680 w 6282474"/>
              <a:gd name="connsiteY5872" fmla="*/ 552924 h 6208986"/>
              <a:gd name="connsiteX5873" fmla="*/ 2786911 w 6282474"/>
              <a:gd name="connsiteY5873" fmla="*/ 545352 h 6208986"/>
              <a:gd name="connsiteX5874" fmla="*/ 2813357 w 6282474"/>
              <a:gd name="connsiteY5874" fmla="*/ 544649 h 6208986"/>
              <a:gd name="connsiteX5875" fmla="*/ 2813729 w 6282474"/>
              <a:gd name="connsiteY5875" fmla="*/ 557918 h 6208986"/>
              <a:gd name="connsiteX5876" fmla="*/ 2821760 w 6282474"/>
              <a:gd name="connsiteY5876" fmla="*/ 538967 h 6208986"/>
              <a:gd name="connsiteX5877" fmla="*/ 2857842 w 6282474"/>
              <a:gd name="connsiteY5877" fmla="*/ 548924 h 6208986"/>
              <a:gd name="connsiteX5878" fmla="*/ 2880329 w 6282474"/>
              <a:gd name="connsiteY5878" fmla="*/ 545989 h 6208986"/>
              <a:gd name="connsiteX5879" fmla="*/ 2886882 w 6282474"/>
              <a:gd name="connsiteY5879" fmla="*/ 557520 h 6208986"/>
              <a:gd name="connsiteX5880" fmla="*/ 2900095 w 6282474"/>
              <a:gd name="connsiteY5880" fmla="*/ 557164 h 6208986"/>
              <a:gd name="connsiteX5881" fmla="*/ 2903183 w 6282474"/>
              <a:gd name="connsiteY5881" fmla="*/ 556308 h 6208986"/>
              <a:gd name="connsiteX5882" fmla="*/ 2898368 w 6282474"/>
              <a:gd name="connsiteY5882" fmla="*/ 550973 h 6208986"/>
              <a:gd name="connsiteX5883" fmla="*/ 2905420 w 6282474"/>
              <a:gd name="connsiteY5883" fmla="*/ 552338 h 6208986"/>
              <a:gd name="connsiteX5884" fmla="*/ 2908508 w 6282474"/>
              <a:gd name="connsiteY5884" fmla="*/ 551477 h 6208986"/>
              <a:gd name="connsiteX5885" fmla="*/ 2906286 w 6282474"/>
              <a:gd name="connsiteY5885" fmla="*/ 555441 h 6208986"/>
              <a:gd name="connsiteX5886" fmla="*/ 2911968 w 6282474"/>
              <a:gd name="connsiteY5886" fmla="*/ 563875 h 6208986"/>
              <a:gd name="connsiteX5887" fmla="*/ 2924325 w 6282474"/>
              <a:gd name="connsiteY5887" fmla="*/ 560425 h 6208986"/>
              <a:gd name="connsiteX5888" fmla="*/ 2909370 w 6282474"/>
              <a:gd name="connsiteY5888" fmla="*/ 554585 h 6208986"/>
              <a:gd name="connsiteX5889" fmla="*/ 2912091 w 6282474"/>
              <a:gd name="connsiteY5889" fmla="*/ 540460 h 6208986"/>
              <a:gd name="connsiteX5890" fmla="*/ 2920493 w 6282474"/>
              <a:gd name="connsiteY5890" fmla="*/ 534773 h 6208986"/>
              <a:gd name="connsiteX5891" fmla="*/ 2937171 w 6282474"/>
              <a:gd name="connsiteY5891" fmla="*/ 546820 h 6208986"/>
              <a:gd name="connsiteX5892" fmla="*/ 2921726 w 6282474"/>
              <a:gd name="connsiteY5892" fmla="*/ 551125 h 6208986"/>
              <a:gd name="connsiteX5893" fmla="*/ 2938410 w 6282474"/>
              <a:gd name="connsiteY5893" fmla="*/ 563177 h 6208986"/>
              <a:gd name="connsiteX5894" fmla="*/ 2956071 w 6282474"/>
              <a:gd name="connsiteY5894" fmla="*/ 554891 h 6208986"/>
              <a:gd name="connsiteX5895" fmla="*/ 2950761 w 6282474"/>
              <a:gd name="connsiteY5895" fmla="*/ 559717 h 6208986"/>
              <a:gd name="connsiteX5896" fmla="*/ 2963980 w 6282474"/>
              <a:gd name="connsiteY5896" fmla="*/ 559370 h 6208986"/>
              <a:gd name="connsiteX5897" fmla="*/ 2964846 w 6282474"/>
              <a:gd name="connsiteY5897" fmla="*/ 562458 h 6208986"/>
              <a:gd name="connsiteX5898" fmla="*/ 2971032 w 6282474"/>
              <a:gd name="connsiteY5898" fmla="*/ 560736 h 6208986"/>
              <a:gd name="connsiteX5899" fmla="*/ 2973738 w 6282474"/>
              <a:gd name="connsiteY5899" fmla="*/ 546621 h 6208986"/>
              <a:gd name="connsiteX5900" fmla="*/ 2982140 w 6282474"/>
              <a:gd name="connsiteY5900" fmla="*/ 540924 h 6208986"/>
              <a:gd name="connsiteX5901" fmla="*/ 2978563 w 6282474"/>
              <a:gd name="connsiteY5901" fmla="*/ 551956 h 6208986"/>
              <a:gd name="connsiteX5902" fmla="*/ 2982894 w 6282474"/>
              <a:gd name="connsiteY5902" fmla="*/ 567447 h 6208986"/>
              <a:gd name="connsiteX5903" fmla="*/ 2963490 w 6282474"/>
              <a:gd name="connsiteY5903" fmla="*/ 569536 h 6208986"/>
              <a:gd name="connsiteX5904" fmla="*/ 2962624 w 6282474"/>
              <a:gd name="connsiteY5904" fmla="*/ 566433 h 6208986"/>
              <a:gd name="connsiteX5905" fmla="*/ 2961268 w 6282474"/>
              <a:gd name="connsiteY5905" fmla="*/ 573490 h 6208986"/>
              <a:gd name="connsiteX5906" fmla="*/ 2938787 w 6282474"/>
              <a:gd name="connsiteY5906" fmla="*/ 576430 h 6208986"/>
              <a:gd name="connsiteX5907" fmla="*/ 2941375 w 6282474"/>
              <a:gd name="connsiteY5907" fmla="*/ 585720 h 6208986"/>
              <a:gd name="connsiteX5908" fmla="*/ 2919265 w 6282474"/>
              <a:gd name="connsiteY5908" fmla="*/ 601924 h 6208986"/>
              <a:gd name="connsiteX5909" fmla="*/ 2910485 w 6282474"/>
              <a:gd name="connsiteY5909" fmla="*/ 594357 h 6208986"/>
              <a:gd name="connsiteX5910" fmla="*/ 2874658 w 6282474"/>
              <a:gd name="connsiteY5910" fmla="*/ 621063 h 6208986"/>
              <a:gd name="connsiteX5911" fmla="*/ 2886643 w 6282474"/>
              <a:gd name="connsiteY5911" fmla="*/ 604360 h 6208986"/>
              <a:gd name="connsiteX5912" fmla="*/ 2885777 w 6282474"/>
              <a:gd name="connsiteY5912" fmla="*/ 601251 h 6208986"/>
              <a:gd name="connsiteX5913" fmla="*/ 2891952 w 6282474"/>
              <a:gd name="connsiteY5913" fmla="*/ 599524 h 6208986"/>
              <a:gd name="connsiteX5914" fmla="*/ 2894174 w 6282474"/>
              <a:gd name="connsiteY5914" fmla="*/ 595565 h 6208986"/>
              <a:gd name="connsiteX5915" fmla="*/ 2888982 w 6282474"/>
              <a:gd name="connsiteY5915" fmla="*/ 576976 h 6208986"/>
              <a:gd name="connsiteX5916" fmla="*/ 2889354 w 6282474"/>
              <a:gd name="connsiteY5916" fmla="*/ 590235 h 6208986"/>
              <a:gd name="connsiteX5917" fmla="*/ 2873914 w 6282474"/>
              <a:gd name="connsiteY5917" fmla="*/ 594551 h 6208986"/>
              <a:gd name="connsiteX5918" fmla="*/ 2861185 w 6282474"/>
              <a:gd name="connsiteY5918" fmla="*/ 584741 h 6208986"/>
              <a:gd name="connsiteX5919" fmla="*/ 2854020 w 6282474"/>
              <a:gd name="connsiteY5919" fmla="*/ 606780 h 6208986"/>
              <a:gd name="connsiteX5920" fmla="*/ 2862306 w 6282474"/>
              <a:gd name="connsiteY5920" fmla="*/ 624518 h 6208986"/>
              <a:gd name="connsiteX5921" fmla="*/ 2831411 w 6282474"/>
              <a:gd name="connsiteY5921" fmla="*/ 633140 h 6208986"/>
              <a:gd name="connsiteX5922" fmla="*/ 2835003 w 6282474"/>
              <a:gd name="connsiteY5922" fmla="*/ 622128 h 6208986"/>
              <a:gd name="connsiteX5923" fmla="*/ 2814234 w 6282474"/>
              <a:gd name="connsiteY5923" fmla="*/ 631260 h 6208986"/>
              <a:gd name="connsiteX5924" fmla="*/ 2788664 w 6282474"/>
              <a:gd name="connsiteY5924" fmla="*/ 635066 h 6208986"/>
              <a:gd name="connsiteX5925" fmla="*/ 2768026 w 6282474"/>
              <a:gd name="connsiteY5925" fmla="*/ 620788 h 6208986"/>
              <a:gd name="connsiteX5926" fmla="*/ 2767914 w 6282474"/>
              <a:gd name="connsiteY5926" fmla="*/ 644198 h 6208986"/>
              <a:gd name="connsiteX5927" fmla="*/ 2754691 w 6282474"/>
              <a:gd name="connsiteY5927" fmla="*/ 644554 h 6208986"/>
              <a:gd name="connsiteX5928" fmla="*/ 2751231 w 6282474"/>
              <a:gd name="connsiteY5928" fmla="*/ 632162 h 6208986"/>
              <a:gd name="connsiteX5929" fmla="*/ 2747638 w 6282474"/>
              <a:gd name="connsiteY5929" fmla="*/ 643194 h 6208986"/>
              <a:gd name="connsiteX5930" fmla="*/ 2734043 w 6282474"/>
              <a:gd name="connsiteY5930" fmla="*/ 630276 h 6208986"/>
              <a:gd name="connsiteX5931" fmla="*/ 2718975 w 6282474"/>
              <a:gd name="connsiteY5931" fmla="*/ 647846 h 6208986"/>
              <a:gd name="connsiteX5932" fmla="*/ 2742329 w 6282474"/>
              <a:gd name="connsiteY5932" fmla="*/ 648014 h 6208986"/>
              <a:gd name="connsiteX5933" fmla="*/ 2710083 w 6282474"/>
              <a:gd name="connsiteY5933" fmla="*/ 663693 h 6208986"/>
              <a:gd name="connsiteX5934" fmla="*/ 2758151 w 6282474"/>
              <a:gd name="connsiteY5934" fmla="*/ 656952 h 6208986"/>
              <a:gd name="connsiteX5935" fmla="*/ 2749371 w 6282474"/>
              <a:gd name="connsiteY5935" fmla="*/ 649385 h 6208986"/>
              <a:gd name="connsiteX5936" fmla="*/ 2767415 w 6282474"/>
              <a:gd name="connsiteY5936" fmla="*/ 654358 h 6208986"/>
              <a:gd name="connsiteX5937" fmla="*/ 2771746 w 6282474"/>
              <a:gd name="connsiteY5937" fmla="*/ 669859 h 6208986"/>
              <a:gd name="connsiteX5938" fmla="*/ 2729360 w 6282474"/>
              <a:gd name="connsiteY5938" fmla="*/ 685034 h 6208986"/>
              <a:gd name="connsiteX5939" fmla="*/ 2720097 w 6282474"/>
              <a:gd name="connsiteY5939" fmla="*/ 687628 h 6208986"/>
              <a:gd name="connsiteX5940" fmla="*/ 2709595 w 6282474"/>
              <a:gd name="connsiteY5940" fmla="*/ 673859 h 6208986"/>
              <a:gd name="connsiteX5941" fmla="*/ 2698104 w 6282474"/>
              <a:gd name="connsiteY5941" fmla="*/ 680402 h 6208986"/>
              <a:gd name="connsiteX5942" fmla="*/ 2713926 w 6282474"/>
              <a:gd name="connsiteY5942" fmla="*/ 689360 h 6208986"/>
              <a:gd name="connsiteX5943" fmla="*/ 2700697 w 6282474"/>
              <a:gd name="connsiteY5943" fmla="*/ 689707 h 6208986"/>
              <a:gd name="connsiteX5944" fmla="*/ 2699719 w 6282474"/>
              <a:gd name="connsiteY5944" fmla="*/ 710023 h 6208986"/>
              <a:gd name="connsiteX5945" fmla="*/ 2713314 w 6282474"/>
              <a:gd name="connsiteY5945" fmla="*/ 722930 h 6208986"/>
              <a:gd name="connsiteX5946" fmla="*/ 2707510 w 6282474"/>
              <a:gd name="connsiteY5946" fmla="*/ 737912 h 6208986"/>
              <a:gd name="connsiteX5947" fmla="*/ 2695270 w 6282474"/>
              <a:gd name="connsiteY5947" fmla="*/ 717947 h 6208986"/>
              <a:gd name="connsiteX5948" fmla="*/ 2676238 w 6282474"/>
              <a:gd name="connsiteY5948" fmla="*/ 733285 h 6208986"/>
              <a:gd name="connsiteX5949" fmla="*/ 2672778 w 6282474"/>
              <a:gd name="connsiteY5949" fmla="*/ 720892 h 6208986"/>
              <a:gd name="connsiteX5950" fmla="*/ 2657822 w 6282474"/>
              <a:gd name="connsiteY5950" fmla="*/ 715037 h 6208986"/>
              <a:gd name="connsiteX5951" fmla="*/ 2638428 w 6282474"/>
              <a:gd name="connsiteY5951" fmla="*/ 717116 h 6208986"/>
              <a:gd name="connsiteX5952" fmla="*/ 2641405 w 6282474"/>
              <a:gd name="connsiteY5952" fmla="*/ 739675 h 6208986"/>
              <a:gd name="connsiteX5953" fmla="*/ 2620762 w 6282474"/>
              <a:gd name="connsiteY5953" fmla="*/ 725387 h 6208986"/>
              <a:gd name="connsiteX5954" fmla="*/ 2610510 w 6282474"/>
              <a:gd name="connsiteY5954" fmla="*/ 748307 h 6208986"/>
              <a:gd name="connsiteX5955" fmla="*/ 2596425 w 6282474"/>
              <a:gd name="connsiteY5955" fmla="*/ 745555 h 6208986"/>
              <a:gd name="connsiteX5956" fmla="*/ 2642638 w 6282474"/>
              <a:gd name="connsiteY5956" fmla="*/ 756032 h 6208986"/>
              <a:gd name="connsiteX5957" fmla="*/ 2613975 w 6282474"/>
              <a:gd name="connsiteY5957" fmla="*/ 760694 h 6208986"/>
              <a:gd name="connsiteX5958" fmla="*/ 2640181 w 6282474"/>
              <a:gd name="connsiteY5958" fmla="*/ 806830 h 6208986"/>
              <a:gd name="connsiteX5959" fmla="*/ 2606570 w 6282474"/>
              <a:gd name="connsiteY5959" fmla="*/ 829577 h 6208986"/>
              <a:gd name="connsiteX5960" fmla="*/ 2606688 w 6282474"/>
              <a:gd name="connsiteY5960" fmla="*/ 806163 h 6208986"/>
              <a:gd name="connsiteX5961" fmla="*/ 2562091 w 6282474"/>
              <a:gd name="connsiteY5961" fmla="*/ 825292 h 6208986"/>
              <a:gd name="connsiteX5962" fmla="*/ 2510064 w 6282474"/>
              <a:gd name="connsiteY5962" fmla="*/ 829807 h 6208986"/>
              <a:gd name="connsiteX5963" fmla="*/ 2503404 w 6282474"/>
              <a:gd name="connsiteY5963" fmla="*/ 841690 h 6208986"/>
              <a:gd name="connsiteX5964" fmla="*/ 2488448 w 6282474"/>
              <a:gd name="connsiteY5964" fmla="*/ 835845 h 6208986"/>
              <a:gd name="connsiteX5965" fmla="*/ 2463245 w 6282474"/>
              <a:gd name="connsiteY5965" fmla="*/ 852905 h 6208986"/>
              <a:gd name="connsiteX5966" fmla="*/ 2434577 w 6282474"/>
              <a:gd name="connsiteY5966" fmla="*/ 857573 h 6208986"/>
              <a:gd name="connsiteX5967" fmla="*/ 2442486 w 6282474"/>
              <a:gd name="connsiteY5967" fmla="*/ 862052 h 6208986"/>
              <a:gd name="connsiteX5968" fmla="*/ 2434949 w 6282474"/>
              <a:gd name="connsiteY5968" fmla="*/ 870842 h 6208986"/>
              <a:gd name="connsiteX5969" fmla="*/ 2429262 w 6282474"/>
              <a:gd name="connsiteY5969" fmla="*/ 862398 h 6208986"/>
              <a:gd name="connsiteX5970" fmla="*/ 2400110 w 6282474"/>
              <a:gd name="connsiteY5970" fmla="*/ 877232 h 6208986"/>
              <a:gd name="connsiteX5971" fmla="*/ 2401965 w 6282474"/>
              <a:gd name="connsiteY5971" fmla="*/ 860003 h 6208986"/>
              <a:gd name="connsiteX5972" fmla="*/ 2381205 w 6282474"/>
              <a:gd name="connsiteY5972" fmla="*/ 869150 h 6208986"/>
              <a:gd name="connsiteX5973" fmla="*/ 2394306 w 6282474"/>
              <a:gd name="connsiteY5973" fmla="*/ 892213 h 6208986"/>
              <a:gd name="connsiteX5974" fmla="*/ 2366137 w 6282474"/>
              <a:gd name="connsiteY5974" fmla="*/ 886720 h 6208986"/>
              <a:gd name="connsiteX5975" fmla="*/ 2343039 w 6282474"/>
              <a:gd name="connsiteY5975" fmla="*/ 923240 h 6208986"/>
              <a:gd name="connsiteX5976" fmla="*/ 2324506 w 6282474"/>
              <a:gd name="connsiteY5976" fmla="*/ 928418 h 6208986"/>
              <a:gd name="connsiteX5977" fmla="*/ 2302014 w 6282474"/>
              <a:gd name="connsiteY5977" fmla="*/ 931358 h 6208986"/>
              <a:gd name="connsiteX5978" fmla="*/ 2296210 w 6282474"/>
              <a:gd name="connsiteY5978" fmla="*/ 946339 h 6208986"/>
              <a:gd name="connsiteX5979" fmla="*/ 2304985 w 6282474"/>
              <a:gd name="connsiteY5979" fmla="*/ 953916 h 6208986"/>
              <a:gd name="connsiteX5980" fmla="*/ 2273600 w 6282474"/>
              <a:gd name="connsiteY5980" fmla="*/ 972699 h 6208986"/>
              <a:gd name="connsiteX5981" fmla="*/ 2283848 w 6282474"/>
              <a:gd name="connsiteY5981" fmla="*/ 949789 h 6208986"/>
              <a:gd name="connsiteX5982" fmla="*/ 2257788 w 6282474"/>
              <a:gd name="connsiteY5982" fmla="*/ 963756 h 6208986"/>
              <a:gd name="connsiteX5983" fmla="*/ 2241472 w 6282474"/>
              <a:gd name="connsiteY5983" fmla="*/ 964964 h 6208986"/>
              <a:gd name="connsiteX5984" fmla="*/ 2207377 w 6282474"/>
              <a:gd name="connsiteY5984" fmla="*/ 997882 h 6208986"/>
              <a:gd name="connsiteX5985" fmla="*/ 2186246 w 6282474"/>
              <a:gd name="connsiteY5985" fmla="*/ 993759 h 6208986"/>
              <a:gd name="connsiteX5986" fmla="*/ 2177960 w 6282474"/>
              <a:gd name="connsiteY5986" fmla="*/ 976026 h 6208986"/>
              <a:gd name="connsiteX5987" fmla="*/ 2172645 w 6282474"/>
              <a:gd name="connsiteY5987" fmla="*/ 980852 h 6208986"/>
              <a:gd name="connsiteX5988" fmla="*/ 2176982 w 6282474"/>
              <a:gd name="connsiteY5988" fmla="*/ 996343 h 6208986"/>
              <a:gd name="connsiteX5989" fmla="*/ 2162520 w 6282474"/>
              <a:gd name="connsiteY5989" fmla="*/ 980347 h 6208986"/>
              <a:gd name="connsiteX5990" fmla="*/ 2154494 w 6282474"/>
              <a:gd name="connsiteY5990" fmla="*/ 999288 h 6208986"/>
              <a:gd name="connsiteX5991" fmla="*/ 2144853 w 6282474"/>
              <a:gd name="connsiteY5991" fmla="*/ 988618 h 6208986"/>
              <a:gd name="connsiteX5992" fmla="*/ 2150046 w 6282474"/>
              <a:gd name="connsiteY5992" fmla="*/ 1007207 h 6208986"/>
              <a:gd name="connsiteX5993" fmla="*/ 2140777 w 6282474"/>
              <a:gd name="connsiteY5993" fmla="*/ 1009795 h 6208986"/>
              <a:gd name="connsiteX5994" fmla="*/ 2134229 w 6282474"/>
              <a:gd name="connsiteY5994" fmla="*/ 998279 h 6208986"/>
              <a:gd name="connsiteX5995" fmla="*/ 2131019 w 6282474"/>
              <a:gd name="connsiteY5995" fmla="*/ 1022550 h 6208986"/>
              <a:gd name="connsiteX5996" fmla="*/ 2153022 w 6282474"/>
              <a:gd name="connsiteY5996" fmla="*/ 1029770 h 6208986"/>
              <a:gd name="connsiteX5997" fmla="*/ 2120277 w 6282474"/>
              <a:gd name="connsiteY5997" fmla="*/ 1055620 h 6208986"/>
              <a:gd name="connsiteX5998" fmla="*/ 2125093 w 6282474"/>
              <a:gd name="connsiteY5998" fmla="*/ 1060945 h 6208986"/>
              <a:gd name="connsiteX5999" fmla="*/ 2102728 w 6282474"/>
              <a:gd name="connsiteY5999" fmla="*/ 1040476 h 6208986"/>
              <a:gd name="connsiteX6000" fmla="*/ 2085927 w 6282474"/>
              <a:gd name="connsiteY6000" fmla="*/ 1051850 h 6208986"/>
              <a:gd name="connsiteX6001" fmla="*/ 2109648 w 6282474"/>
              <a:gd name="connsiteY6001" fmla="*/ 1065261 h 6208986"/>
              <a:gd name="connsiteX6002" fmla="*/ 2087655 w 6282474"/>
              <a:gd name="connsiteY6002" fmla="*/ 1058046 h 6208986"/>
              <a:gd name="connsiteX6003" fmla="*/ 2089770 w 6282474"/>
              <a:gd name="connsiteY6003" fmla="*/ 1077506 h 6208986"/>
              <a:gd name="connsiteX6004" fmla="*/ 2075186 w 6282474"/>
              <a:gd name="connsiteY6004" fmla="*/ 1084915 h 6208986"/>
              <a:gd name="connsiteX6005" fmla="*/ 2064633 w 6282474"/>
              <a:gd name="connsiteY6005" fmla="*/ 1090276 h 6208986"/>
              <a:gd name="connsiteX6006" fmla="*/ 2065917 w 6282474"/>
              <a:gd name="connsiteY6006" fmla="*/ 1087499 h 6208986"/>
              <a:gd name="connsiteX6007" fmla="*/ 2054049 w 6282474"/>
              <a:gd name="connsiteY6007" fmla="*/ 1080798 h 6208986"/>
              <a:gd name="connsiteX6008" fmla="*/ 2037131 w 6282474"/>
              <a:gd name="connsiteY6008" fmla="*/ 1115591 h 6208986"/>
              <a:gd name="connsiteX6009" fmla="*/ 2021304 w 6282474"/>
              <a:gd name="connsiteY6009" fmla="*/ 1106643 h 6208986"/>
              <a:gd name="connsiteX6010" fmla="*/ 2015516 w 6282474"/>
              <a:gd name="connsiteY6010" fmla="*/ 1121629 h 6208986"/>
              <a:gd name="connsiteX6011" fmla="*/ 1999689 w 6282474"/>
              <a:gd name="connsiteY6011" fmla="*/ 1112682 h 6208986"/>
              <a:gd name="connsiteX6012" fmla="*/ 1989930 w 6282474"/>
              <a:gd name="connsiteY6012" fmla="*/ 1125431 h 6208986"/>
              <a:gd name="connsiteX6013" fmla="*/ 1975153 w 6282474"/>
              <a:gd name="connsiteY6013" fmla="*/ 1119663 h 6208986"/>
              <a:gd name="connsiteX6014" fmla="*/ 2020071 w 6282474"/>
              <a:gd name="connsiteY6014" fmla="*/ 1090286 h 6208986"/>
              <a:gd name="connsiteX6015" fmla="*/ 2011791 w 6282474"/>
              <a:gd name="connsiteY6015" fmla="*/ 1072558 h 6208986"/>
              <a:gd name="connsiteX6016" fmla="*/ 1975484 w 6282474"/>
              <a:gd name="connsiteY6016" fmla="*/ 1096065 h 6208986"/>
              <a:gd name="connsiteX6017" fmla="*/ 1967377 w 6282474"/>
              <a:gd name="connsiteY6017" fmla="*/ 1124728 h 6208986"/>
              <a:gd name="connsiteX6018" fmla="*/ 1966577 w 6282474"/>
              <a:gd name="connsiteY6018" fmla="*/ 1125278 h 6208986"/>
              <a:gd name="connsiteX6019" fmla="*/ 1967362 w 6282474"/>
              <a:gd name="connsiteY6019" fmla="*/ 1124758 h 6208986"/>
              <a:gd name="connsiteX6020" fmla="*/ 1965217 w 6282474"/>
              <a:gd name="connsiteY6020" fmla="*/ 1132335 h 6208986"/>
              <a:gd name="connsiteX6021" fmla="*/ 1950271 w 6282474"/>
              <a:gd name="connsiteY6021" fmla="*/ 1126486 h 6208986"/>
              <a:gd name="connsiteX6022" fmla="*/ 1935198 w 6282474"/>
              <a:gd name="connsiteY6022" fmla="*/ 1144066 h 6208986"/>
              <a:gd name="connsiteX6023" fmla="*/ 1939529 w 6282474"/>
              <a:gd name="connsiteY6023" fmla="*/ 1159562 h 6208986"/>
              <a:gd name="connsiteX6024" fmla="*/ 1952371 w 6282474"/>
              <a:gd name="connsiteY6024" fmla="*/ 1145946 h 6208986"/>
              <a:gd name="connsiteX6025" fmla="*/ 1944467 w 6282474"/>
              <a:gd name="connsiteY6025" fmla="*/ 1141477 h 6208986"/>
              <a:gd name="connsiteX6026" fmla="*/ 1959907 w 6282474"/>
              <a:gd name="connsiteY6026" fmla="*/ 1137161 h 6208986"/>
              <a:gd name="connsiteX6027" fmla="*/ 1976101 w 6282474"/>
              <a:gd name="connsiteY6027" fmla="*/ 1159363 h 6208986"/>
              <a:gd name="connsiteX6028" fmla="*/ 1961145 w 6282474"/>
              <a:gd name="connsiteY6028" fmla="*/ 1153518 h 6208986"/>
              <a:gd name="connsiteX6029" fmla="*/ 1948671 w 6282474"/>
              <a:gd name="connsiteY6029" fmla="*/ 1180387 h 6208986"/>
              <a:gd name="connsiteX6030" fmla="*/ 1944228 w 6282474"/>
              <a:gd name="connsiteY6030" fmla="*/ 1188311 h 6208986"/>
              <a:gd name="connsiteX6031" fmla="*/ 1930138 w 6282474"/>
              <a:gd name="connsiteY6031" fmla="*/ 1185560 h 6208986"/>
              <a:gd name="connsiteX6032" fmla="*/ 1935830 w 6282474"/>
              <a:gd name="connsiteY6032" fmla="*/ 1194003 h 6208986"/>
              <a:gd name="connsiteX6033" fmla="*/ 1915937 w 6282474"/>
              <a:gd name="connsiteY6033" fmla="*/ 1206233 h 6208986"/>
              <a:gd name="connsiteX6034" fmla="*/ 1918530 w 6282474"/>
              <a:gd name="connsiteY6034" fmla="*/ 1215527 h 6208986"/>
              <a:gd name="connsiteX6035" fmla="*/ 1942388 w 6282474"/>
              <a:gd name="connsiteY6035" fmla="*/ 1205529 h 6208986"/>
              <a:gd name="connsiteX6036" fmla="*/ 1925955 w 6282474"/>
              <a:gd name="connsiteY6036" fmla="*/ 1230162 h 6208986"/>
              <a:gd name="connsiteX6037" fmla="*/ 1916304 w 6282474"/>
              <a:gd name="connsiteY6037" fmla="*/ 1219491 h 6208986"/>
              <a:gd name="connsiteX6038" fmla="*/ 1914943 w 6282474"/>
              <a:gd name="connsiteY6038" fmla="*/ 1226554 h 6208986"/>
              <a:gd name="connsiteX6039" fmla="*/ 1928548 w 6282474"/>
              <a:gd name="connsiteY6039" fmla="*/ 1239461 h 6208986"/>
              <a:gd name="connsiteX6040" fmla="*/ 1939662 w 6282474"/>
              <a:gd name="connsiteY6040" fmla="*/ 1219649 h 6208986"/>
              <a:gd name="connsiteX6041" fmla="*/ 1957701 w 6282474"/>
              <a:gd name="connsiteY6041" fmla="*/ 1224633 h 6208986"/>
              <a:gd name="connsiteX6042" fmla="*/ 1975489 w 6282474"/>
              <a:gd name="connsiteY6042" fmla="*/ 1192948 h 6208986"/>
              <a:gd name="connsiteX6043" fmla="*/ 1985992 w 6282474"/>
              <a:gd name="connsiteY6043" fmla="*/ 1206717 h 6208986"/>
              <a:gd name="connsiteX6044" fmla="*/ 1986975 w 6282474"/>
              <a:gd name="connsiteY6044" fmla="*/ 1186390 h 6208986"/>
              <a:gd name="connsiteX6045" fmla="*/ 1995260 w 6282474"/>
              <a:gd name="connsiteY6045" fmla="*/ 1204123 h 6208986"/>
              <a:gd name="connsiteX6046" fmla="*/ 1991429 w 6282474"/>
              <a:gd name="connsiteY6046" fmla="*/ 1178471 h 6208986"/>
              <a:gd name="connsiteX6047" fmla="*/ 2005890 w 6282474"/>
              <a:gd name="connsiteY6047" fmla="*/ 1194472 h 6208986"/>
              <a:gd name="connsiteX6048" fmla="*/ 2000692 w 6282474"/>
              <a:gd name="connsiteY6048" fmla="*/ 1175878 h 6208986"/>
              <a:gd name="connsiteX6049" fmla="*/ 2013549 w 6282474"/>
              <a:gd name="connsiteY6049" fmla="*/ 1162262 h 6208986"/>
              <a:gd name="connsiteX6050" fmla="*/ 2018858 w 6282474"/>
              <a:gd name="connsiteY6050" fmla="*/ 1157442 h 6208986"/>
              <a:gd name="connsiteX6051" fmla="*/ 2036892 w 6282474"/>
              <a:gd name="connsiteY6051" fmla="*/ 1162430 h 6208986"/>
              <a:gd name="connsiteX6052" fmla="*/ 2026390 w 6282474"/>
              <a:gd name="connsiteY6052" fmla="*/ 1148652 h 6208986"/>
              <a:gd name="connsiteX6053" fmla="*/ 2047150 w 6282474"/>
              <a:gd name="connsiteY6053" fmla="*/ 1139525 h 6208986"/>
              <a:gd name="connsiteX6054" fmla="*/ 2032566 w 6282474"/>
              <a:gd name="connsiteY6054" fmla="*/ 1146929 h 6208986"/>
              <a:gd name="connsiteX6055" fmla="*/ 2075318 w 6282474"/>
              <a:gd name="connsiteY6055" fmla="*/ 1145008 h 6208986"/>
              <a:gd name="connsiteX6056" fmla="*/ 2092613 w 6282474"/>
              <a:gd name="connsiteY6056" fmla="*/ 1123469 h 6208986"/>
              <a:gd name="connsiteX6057" fmla="*/ 2075807 w 6282474"/>
              <a:gd name="connsiteY6057" fmla="*/ 1134853 h 6208986"/>
              <a:gd name="connsiteX6058" fmla="*/ 2062584 w 6282474"/>
              <a:gd name="connsiteY6058" fmla="*/ 1135204 h 6208986"/>
              <a:gd name="connsiteX6059" fmla="*/ 2062217 w 6282474"/>
              <a:gd name="connsiteY6059" fmla="*/ 1121950 h 6208986"/>
              <a:gd name="connsiteX6060" fmla="*/ 2090014 w 6282474"/>
              <a:gd name="connsiteY6060" fmla="*/ 1114180 h 6208986"/>
              <a:gd name="connsiteX6061" fmla="*/ 2104476 w 6282474"/>
              <a:gd name="connsiteY6061" fmla="*/ 1130185 h 6208986"/>
              <a:gd name="connsiteX6062" fmla="*/ 2128813 w 6282474"/>
              <a:gd name="connsiteY6062" fmla="*/ 1110022 h 6208986"/>
              <a:gd name="connsiteX6063" fmla="*/ 2118800 w 6282474"/>
              <a:gd name="connsiteY6063" fmla="*/ 1086098 h 6208986"/>
              <a:gd name="connsiteX6064" fmla="*/ 2121021 w 6282474"/>
              <a:gd name="connsiteY6064" fmla="*/ 1082138 h 6208986"/>
              <a:gd name="connsiteX6065" fmla="*/ 2144747 w 6282474"/>
              <a:gd name="connsiteY6065" fmla="*/ 1095555 h 6208986"/>
              <a:gd name="connsiteX6066" fmla="*/ 2135595 w 6282474"/>
              <a:gd name="connsiteY6066" fmla="*/ 1074719 h 6208986"/>
              <a:gd name="connsiteX6067" fmla="*/ 2161180 w 6282474"/>
              <a:gd name="connsiteY6067" fmla="*/ 1070907 h 6208986"/>
              <a:gd name="connsiteX6068" fmla="*/ 2179708 w 6282474"/>
              <a:gd name="connsiteY6068" fmla="*/ 1065735 h 6208986"/>
              <a:gd name="connsiteX6069" fmla="*/ 2173048 w 6282474"/>
              <a:gd name="connsiteY6069" fmla="*/ 1077618 h 6208986"/>
              <a:gd name="connsiteX6070" fmla="*/ 2190715 w 6282474"/>
              <a:gd name="connsiteY6070" fmla="*/ 1069348 h 6208986"/>
              <a:gd name="connsiteX6071" fmla="*/ 2192442 w 6282474"/>
              <a:gd name="connsiteY6071" fmla="*/ 1075539 h 6208986"/>
              <a:gd name="connsiteX6072" fmla="*/ 2193741 w 6282474"/>
              <a:gd name="connsiteY6072" fmla="*/ 1080192 h 6208986"/>
              <a:gd name="connsiteX6073" fmla="*/ 2192727 w 6282474"/>
              <a:gd name="connsiteY6073" fmla="*/ 1081669 h 6208986"/>
              <a:gd name="connsiteX6074" fmla="*/ 2184039 w 6282474"/>
              <a:gd name="connsiteY6074" fmla="*/ 1081231 h 6208986"/>
              <a:gd name="connsiteX6075" fmla="*/ 2186633 w 6282474"/>
              <a:gd name="connsiteY6075" fmla="*/ 1090531 h 6208986"/>
              <a:gd name="connsiteX6076" fmla="*/ 2192727 w 6282474"/>
              <a:gd name="connsiteY6076" fmla="*/ 1081669 h 6208986"/>
              <a:gd name="connsiteX6077" fmla="*/ 2194179 w 6282474"/>
              <a:gd name="connsiteY6077" fmla="*/ 1081746 h 6208986"/>
              <a:gd name="connsiteX6078" fmla="*/ 2193741 w 6282474"/>
              <a:gd name="connsiteY6078" fmla="*/ 1080192 h 6208986"/>
              <a:gd name="connsiteX6079" fmla="*/ 2200840 w 6282474"/>
              <a:gd name="connsiteY6079" fmla="*/ 1069858 h 6208986"/>
              <a:gd name="connsiteX6080" fmla="*/ 2230491 w 6282474"/>
              <a:gd name="connsiteY6080" fmla="*/ 1044879 h 6208986"/>
              <a:gd name="connsiteX6081" fmla="*/ 2212937 w 6282474"/>
              <a:gd name="connsiteY6081" fmla="*/ 1029734 h 6208986"/>
              <a:gd name="connsiteX6082" fmla="*/ 2231480 w 6282474"/>
              <a:gd name="connsiteY6082" fmla="*/ 1024547 h 6208986"/>
              <a:gd name="connsiteX6083" fmla="*/ 2238410 w 6282474"/>
              <a:gd name="connsiteY6083" fmla="*/ 1049348 h 6208986"/>
              <a:gd name="connsiteX6084" fmla="*/ 2269412 w 6282474"/>
              <a:gd name="connsiteY6084" fmla="*/ 1017301 h 6208986"/>
              <a:gd name="connsiteX6085" fmla="*/ 2294982 w 6282474"/>
              <a:gd name="connsiteY6085" fmla="*/ 1013495 h 6208986"/>
              <a:gd name="connsiteX6086" fmla="*/ 2319701 w 6282474"/>
              <a:gd name="connsiteY6086" fmla="*/ 1006590 h 6208986"/>
              <a:gd name="connsiteX6087" fmla="*/ 2319207 w 6282474"/>
              <a:gd name="connsiteY6087" fmla="*/ 1016751 h 6208986"/>
              <a:gd name="connsiteX6088" fmla="*/ 2337250 w 6282474"/>
              <a:gd name="connsiteY6088" fmla="*/ 1021729 h 6208986"/>
              <a:gd name="connsiteX6089" fmla="*/ 2326743 w 6282474"/>
              <a:gd name="connsiteY6089" fmla="*/ 1007956 h 6208986"/>
              <a:gd name="connsiteX6090" fmla="*/ 2344038 w 6282474"/>
              <a:gd name="connsiteY6090" fmla="*/ 986437 h 6208986"/>
              <a:gd name="connsiteX6091" fmla="*/ 2337785 w 6282474"/>
              <a:gd name="connsiteY6091" fmla="*/ 981917 h 6208986"/>
              <a:gd name="connsiteX6092" fmla="*/ 2347125 w 6282474"/>
              <a:gd name="connsiteY6092" fmla="*/ 985560 h 6208986"/>
              <a:gd name="connsiteX6093" fmla="*/ 2379371 w 6282474"/>
              <a:gd name="connsiteY6093" fmla="*/ 969881 h 6208986"/>
              <a:gd name="connsiteX6094" fmla="*/ 2386500 w 6282474"/>
              <a:gd name="connsiteY6094" fmla="*/ 976031 h 6208986"/>
              <a:gd name="connsiteX6095" fmla="*/ 2385914 w 6282474"/>
              <a:gd name="connsiteY6095" fmla="*/ 981417 h 6208986"/>
              <a:gd name="connsiteX6096" fmla="*/ 2388635 w 6282474"/>
              <a:gd name="connsiteY6096" fmla="*/ 977871 h 6208986"/>
              <a:gd name="connsiteX6097" fmla="*/ 2396925 w 6282474"/>
              <a:gd name="connsiteY6097" fmla="*/ 985015 h 6208986"/>
              <a:gd name="connsiteX6098" fmla="*/ 2385424 w 6282474"/>
              <a:gd name="connsiteY6098" fmla="*/ 991573 h 6208986"/>
              <a:gd name="connsiteX6099" fmla="*/ 2409282 w 6282474"/>
              <a:gd name="connsiteY6099" fmla="*/ 981565 h 6208986"/>
              <a:gd name="connsiteX6100" fmla="*/ 2395687 w 6282474"/>
              <a:gd name="connsiteY6100" fmla="*/ 968663 h 6208986"/>
              <a:gd name="connsiteX6101" fmla="*/ 2388635 w 6282474"/>
              <a:gd name="connsiteY6101" fmla="*/ 977871 h 6208986"/>
              <a:gd name="connsiteX6102" fmla="*/ 2386500 w 6282474"/>
              <a:gd name="connsiteY6102" fmla="*/ 976031 h 6208986"/>
              <a:gd name="connsiteX6103" fmla="*/ 2387779 w 6282474"/>
              <a:gd name="connsiteY6103" fmla="*/ 964194 h 6208986"/>
              <a:gd name="connsiteX6104" fmla="*/ 2429772 w 6282474"/>
              <a:gd name="connsiteY6104" fmla="*/ 935760 h 6208986"/>
              <a:gd name="connsiteX6105" fmla="*/ 2445599 w 6282474"/>
              <a:gd name="connsiteY6105" fmla="*/ 944708 h 6208986"/>
              <a:gd name="connsiteX6106" fmla="*/ 2446960 w 6282474"/>
              <a:gd name="connsiteY6106" fmla="*/ 937636 h 6208986"/>
              <a:gd name="connsiteX6107" fmla="*/ 2447439 w 6282474"/>
              <a:gd name="connsiteY6107" fmla="*/ 927475 h 6208986"/>
              <a:gd name="connsiteX6108" fmla="*/ 2484142 w 6282474"/>
              <a:gd name="connsiteY6108" fmla="*/ 903867 h 6208986"/>
              <a:gd name="connsiteX6109" fmla="*/ 2493778 w 6282474"/>
              <a:gd name="connsiteY6109" fmla="*/ 914537 h 6208986"/>
              <a:gd name="connsiteX6110" fmla="*/ 2507002 w 6282474"/>
              <a:gd name="connsiteY6110" fmla="*/ 914191 h 6208986"/>
              <a:gd name="connsiteX6111" fmla="*/ 2515404 w 6282474"/>
              <a:gd name="connsiteY6111" fmla="*/ 908499 h 6208986"/>
              <a:gd name="connsiteX6112" fmla="*/ 2512805 w 6282474"/>
              <a:gd name="connsiteY6112" fmla="*/ 899209 h 6208986"/>
              <a:gd name="connsiteX6113" fmla="*/ 2533066 w 6282474"/>
              <a:gd name="connsiteY6113" fmla="*/ 900218 h 6208986"/>
              <a:gd name="connsiteX6114" fmla="*/ 2535659 w 6282474"/>
              <a:gd name="connsiteY6114" fmla="*/ 909523 h 6208986"/>
              <a:gd name="connsiteX6115" fmla="*/ 2543206 w 6282474"/>
              <a:gd name="connsiteY6115" fmla="*/ 900733 h 6208986"/>
              <a:gd name="connsiteX6116" fmla="*/ 2533066 w 6282474"/>
              <a:gd name="connsiteY6116" fmla="*/ 900218 h 6208986"/>
              <a:gd name="connsiteX6117" fmla="*/ 2538875 w 6282474"/>
              <a:gd name="connsiteY6117" fmla="*/ 885242 h 6208986"/>
              <a:gd name="connsiteX6118" fmla="*/ 2563961 w 6282474"/>
              <a:gd name="connsiteY6118" fmla="*/ 891586 h 6208986"/>
              <a:gd name="connsiteX6119" fmla="*/ 2614734 w 6282474"/>
              <a:gd name="connsiteY6119" fmla="*/ 870725 h 6208986"/>
              <a:gd name="connsiteX6120" fmla="*/ 2624003 w 6282474"/>
              <a:gd name="connsiteY6120" fmla="*/ 868141 h 6208986"/>
              <a:gd name="connsiteX6121" fmla="*/ 2631549 w 6282474"/>
              <a:gd name="connsiteY6121" fmla="*/ 859356 h 6208986"/>
              <a:gd name="connsiteX6122" fmla="*/ 2632900 w 6282474"/>
              <a:gd name="connsiteY6122" fmla="*/ 852289 h 6208986"/>
              <a:gd name="connsiteX6123" fmla="*/ 2633761 w 6282474"/>
              <a:gd name="connsiteY6123" fmla="*/ 855382 h 6208986"/>
              <a:gd name="connsiteX6124" fmla="*/ 2636854 w 6282474"/>
              <a:gd name="connsiteY6124" fmla="*/ 854521 h 6208986"/>
              <a:gd name="connsiteX6125" fmla="*/ 2657119 w 6282474"/>
              <a:gd name="connsiteY6125" fmla="*/ 855550 h 6208986"/>
              <a:gd name="connsiteX6126" fmla="*/ 2666873 w 6282474"/>
              <a:gd name="connsiteY6126" fmla="*/ 842801 h 6208986"/>
              <a:gd name="connsiteX6127" fmla="*/ 2666017 w 6282474"/>
              <a:gd name="connsiteY6127" fmla="*/ 839697 h 6208986"/>
              <a:gd name="connsiteX6128" fmla="*/ 2673920 w 6282474"/>
              <a:gd name="connsiteY6128" fmla="*/ 844176 h 6208986"/>
              <a:gd name="connsiteX6129" fmla="*/ 2677879 w 6282474"/>
              <a:gd name="connsiteY6129" fmla="*/ 846418 h 6208986"/>
              <a:gd name="connsiteX6130" fmla="*/ 2693808 w 6282474"/>
              <a:gd name="connsiteY6130" fmla="*/ 831931 h 6208986"/>
              <a:gd name="connsiteX6131" fmla="*/ 2687255 w 6282474"/>
              <a:gd name="connsiteY6131" fmla="*/ 820405 h 6208986"/>
              <a:gd name="connsiteX6132" fmla="*/ 2701350 w 6282474"/>
              <a:gd name="connsiteY6132" fmla="*/ 823152 h 6208986"/>
              <a:gd name="connsiteX6133" fmla="*/ 2720372 w 6282474"/>
              <a:gd name="connsiteY6133" fmla="*/ 807819 h 6208986"/>
              <a:gd name="connsiteX6134" fmla="*/ 2712952 w 6282474"/>
              <a:gd name="connsiteY6134" fmla="*/ 793184 h 6208986"/>
              <a:gd name="connsiteX6135" fmla="*/ 2723582 w 6282474"/>
              <a:gd name="connsiteY6135" fmla="*/ 783538 h 6208986"/>
              <a:gd name="connsiteX6136" fmla="*/ 2729258 w 6282474"/>
              <a:gd name="connsiteY6136" fmla="*/ 791961 h 6208986"/>
              <a:gd name="connsiteX6137" fmla="*/ 2796970 w 6282474"/>
              <a:gd name="connsiteY6137" fmla="*/ 736306 h 6208986"/>
              <a:gd name="connsiteX6138" fmla="*/ 2792144 w 6282474"/>
              <a:gd name="connsiteY6138" fmla="*/ 730976 h 6208986"/>
              <a:gd name="connsiteX6139" fmla="*/ 2804506 w 6282474"/>
              <a:gd name="connsiteY6139" fmla="*/ 727522 h 6208986"/>
              <a:gd name="connsiteX6140" fmla="*/ 2812409 w 6282474"/>
              <a:gd name="connsiteY6140" fmla="*/ 731990 h 6208986"/>
              <a:gd name="connsiteX6141" fmla="*/ 2827477 w 6282474"/>
              <a:gd name="connsiteY6141" fmla="*/ 714421 h 6208986"/>
              <a:gd name="connsiteX6142" fmla="*/ 2838473 w 6282474"/>
              <a:gd name="connsiteY6142" fmla="*/ 718028 h 6208986"/>
              <a:gd name="connsiteX6143" fmla="*/ 2861954 w 6282474"/>
              <a:gd name="connsiteY6143" fmla="*/ 694767 h 6208986"/>
              <a:gd name="connsiteX6144" fmla="*/ 2857134 w 6282474"/>
              <a:gd name="connsiteY6144" fmla="*/ 689437 h 6208986"/>
              <a:gd name="connsiteX6145" fmla="*/ 2839457 w 6282474"/>
              <a:gd name="connsiteY6145" fmla="*/ 697707 h 6208986"/>
              <a:gd name="connsiteX6146" fmla="*/ 2848854 w 6282474"/>
              <a:gd name="connsiteY6146" fmla="*/ 671704 h 6208986"/>
              <a:gd name="connsiteX6147" fmla="*/ 2853185 w 6282474"/>
              <a:gd name="connsiteY6147" fmla="*/ 687200 h 6208986"/>
              <a:gd name="connsiteX6148" fmla="*/ 2913461 w 6282474"/>
              <a:gd name="connsiteY6148" fmla="*/ 616915 h 6208986"/>
              <a:gd name="connsiteX6149" fmla="*/ 2920131 w 6282474"/>
              <a:gd name="connsiteY6149" fmla="*/ 605017 h 6208986"/>
              <a:gd name="connsiteX6150" fmla="*/ 2921742 w 6282474"/>
              <a:gd name="connsiteY6150" fmla="*/ 634633 h 6208986"/>
              <a:gd name="connsiteX6151" fmla="*/ 2940769 w 6282474"/>
              <a:gd name="connsiteY6151" fmla="*/ 619295 h 6208986"/>
              <a:gd name="connsiteX6152" fmla="*/ 2957197 w 6282474"/>
              <a:gd name="connsiteY6152" fmla="*/ 594668 h 6208986"/>
              <a:gd name="connsiteX6153" fmla="*/ 2958058 w 6282474"/>
              <a:gd name="connsiteY6153" fmla="*/ 597771 h 6208986"/>
              <a:gd name="connsiteX6154" fmla="*/ 2954858 w 6282474"/>
              <a:gd name="connsiteY6154" fmla="*/ 622047 h 6208986"/>
              <a:gd name="connsiteX6155" fmla="*/ 2972637 w 6282474"/>
              <a:gd name="connsiteY6155" fmla="*/ 590357 h 6208986"/>
              <a:gd name="connsiteX6156" fmla="*/ 2980556 w 6282474"/>
              <a:gd name="connsiteY6156" fmla="*/ 594831 h 6208986"/>
              <a:gd name="connsiteX6157" fmla="*/ 3015751 w 6282474"/>
              <a:gd name="connsiteY6157" fmla="*/ 518182 h 6208986"/>
              <a:gd name="connsiteX6158" fmla="*/ 3026259 w 6282474"/>
              <a:gd name="connsiteY6158" fmla="*/ 531951 h 6208986"/>
              <a:gd name="connsiteX6159" fmla="*/ 3019216 w 6282474"/>
              <a:gd name="connsiteY6159" fmla="*/ 530575 h 6208986"/>
              <a:gd name="connsiteX6160" fmla="*/ 3021810 w 6282474"/>
              <a:gd name="connsiteY6160" fmla="*/ 539874 h 6208986"/>
              <a:gd name="connsiteX6161" fmla="*/ 3035517 w 6282474"/>
              <a:gd name="connsiteY6161" fmla="*/ 529367 h 6208986"/>
              <a:gd name="connsiteX6162" fmla="*/ 3032924 w 6282474"/>
              <a:gd name="connsiteY6162" fmla="*/ 520057 h 6208986"/>
              <a:gd name="connsiteX6163" fmla="*/ 3049235 w 6282474"/>
              <a:gd name="connsiteY6163" fmla="*/ 518855 h 6208986"/>
              <a:gd name="connsiteX6164" fmla="*/ 3047497 w 6282474"/>
              <a:gd name="connsiteY6164" fmla="*/ 512658 h 6208986"/>
              <a:gd name="connsiteX6165" fmla="*/ 3033418 w 6282474"/>
              <a:gd name="connsiteY6165" fmla="*/ 509902 h 6208986"/>
              <a:gd name="connsiteX6166" fmla="*/ 3019705 w 6282474"/>
              <a:gd name="connsiteY6166" fmla="*/ 520424 h 6208986"/>
              <a:gd name="connsiteX6167" fmla="*/ 3010926 w 6282474"/>
              <a:gd name="connsiteY6167" fmla="*/ 512847 h 6208986"/>
              <a:gd name="connsiteX6168" fmla="*/ 3025020 w 6282474"/>
              <a:gd name="connsiteY6168" fmla="*/ 515593 h 6208986"/>
              <a:gd name="connsiteX6169" fmla="*/ 3046753 w 6282474"/>
              <a:gd name="connsiteY6169" fmla="*/ 486130 h 6208986"/>
              <a:gd name="connsiteX6170" fmla="*/ 3058499 w 6282474"/>
              <a:gd name="connsiteY6170" fmla="*/ 516261 h 6208986"/>
              <a:gd name="connsiteX6171" fmla="*/ 3078025 w 6282474"/>
              <a:gd name="connsiteY6171" fmla="*/ 490762 h 6208986"/>
              <a:gd name="connsiteX6172" fmla="*/ 3099641 w 6282474"/>
              <a:gd name="connsiteY6172" fmla="*/ 484724 h 6208986"/>
              <a:gd name="connsiteX6173" fmla="*/ 3110755 w 6282474"/>
              <a:gd name="connsiteY6173" fmla="*/ 464917 h 6208986"/>
              <a:gd name="connsiteX6174" fmla="*/ 3111132 w 6282474"/>
              <a:gd name="connsiteY6174" fmla="*/ 478181 h 6208986"/>
              <a:gd name="connsiteX6175" fmla="*/ 3120024 w 6282474"/>
              <a:gd name="connsiteY6175" fmla="*/ 462329 h 6208986"/>
              <a:gd name="connsiteX6176" fmla="*/ 3114342 w 6282474"/>
              <a:gd name="connsiteY6176" fmla="*/ 453895 h 6208986"/>
              <a:gd name="connsiteX6177" fmla="*/ 3130765 w 6282474"/>
              <a:gd name="connsiteY6177" fmla="*/ 429258 h 6208986"/>
              <a:gd name="connsiteX6178" fmla="*/ 3145359 w 6282474"/>
              <a:gd name="connsiteY6178" fmla="*/ 421844 h 6208986"/>
              <a:gd name="connsiteX6179" fmla="*/ 3166970 w 6282474"/>
              <a:gd name="connsiteY6179" fmla="*/ 415805 h 6208986"/>
              <a:gd name="connsiteX6180" fmla="*/ 3172774 w 6282474"/>
              <a:gd name="connsiteY6180" fmla="*/ 400824 h 6208986"/>
              <a:gd name="connsiteX6181" fmla="*/ 3182292 w 6282474"/>
              <a:gd name="connsiteY6181" fmla="*/ 434914 h 6208986"/>
              <a:gd name="connsiteX6182" fmla="*/ 3221330 w 6282474"/>
              <a:gd name="connsiteY6182" fmla="*/ 383922 h 6208986"/>
              <a:gd name="connsiteX6183" fmla="*/ 3261229 w 6282474"/>
              <a:gd name="connsiteY6183" fmla="*/ 336033 h 6208986"/>
              <a:gd name="connsiteX6184" fmla="*/ 3205508 w 6282474"/>
              <a:gd name="connsiteY6184" fmla="*/ 374974 h 6208986"/>
              <a:gd name="connsiteX6185" fmla="*/ 3205880 w 6282474"/>
              <a:gd name="connsiteY6185" fmla="*/ 388228 h 6208986"/>
              <a:gd name="connsiteX6186" fmla="*/ 3201065 w 6282474"/>
              <a:gd name="connsiteY6186" fmla="*/ 382908 h 6208986"/>
              <a:gd name="connsiteX6187" fmla="*/ 3185008 w 6282474"/>
              <a:gd name="connsiteY6187" fmla="*/ 420789 h 6208986"/>
              <a:gd name="connsiteX6188" fmla="*/ 3198960 w 6282474"/>
              <a:gd name="connsiteY6188" fmla="*/ 363448 h 6208986"/>
              <a:gd name="connsiteX6189" fmla="*/ 3203286 w 6282474"/>
              <a:gd name="connsiteY6189" fmla="*/ 378948 h 6208986"/>
              <a:gd name="connsiteX6190" fmla="*/ 3211434 w 6282474"/>
              <a:gd name="connsiteY6190" fmla="*/ 336573 h 6208986"/>
              <a:gd name="connsiteX6191" fmla="*/ 3245407 w 6282474"/>
              <a:gd name="connsiteY6191" fmla="*/ 327075 h 6208986"/>
              <a:gd name="connsiteX6192" fmla="*/ 3252200 w 6282474"/>
              <a:gd name="connsiteY6192" fmla="*/ 291777 h 6208986"/>
              <a:gd name="connsiteX6193" fmla="*/ 3262707 w 6282474"/>
              <a:gd name="connsiteY6193" fmla="*/ 305551 h 6208986"/>
              <a:gd name="connsiteX6194" fmla="*/ 3276796 w 6282474"/>
              <a:gd name="connsiteY6194" fmla="*/ 308302 h 6208986"/>
              <a:gd name="connsiteX6195" fmla="*/ 3283956 w 6282474"/>
              <a:gd name="connsiteY6195" fmla="*/ 286248 h 6208986"/>
              <a:gd name="connsiteX6196" fmla="*/ 3298539 w 6282474"/>
              <a:gd name="connsiteY6196" fmla="*/ 278834 h 6208986"/>
              <a:gd name="connsiteX6197" fmla="*/ 3288409 w 6282474"/>
              <a:gd name="connsiteY6197" fmla="*/ 278330 h 6208986"/>
              <a:gd name="connsiteX6198" fmla="*/ 3287161 w 6282474"/>
              <a:gd name="connsiteY6198" fmla="*/ 261973 h 6208986"/>
              <a:gd name="connsiteX6199" fmla="*/ 3305699 w 6282474"/>
              <a:gd name="connsiteY6199" fmla="*/ 256790 h 6208986"/>
              <a:gd name="connsiteX6200" fmla="*/ 3313118 w 6282474"/>
              <a:gd name="connsiteY6200" fmla="*/ 271425 h 6208986"/>
              <a:gd name="connsiteX6201" fmla="*/ 3315085 w 6282474"/>
              <a:gd name="connsiteY6201" fmla="*/ 230792 h 6208986"/>
              <a:gd name="connsiteX6202" fmla="*/ 3338061 w 6282474"/>
              <a:gd name="connsiteY6202" fmla="*/ 217686 h 6208986"/>
              <a:gd name="connsiteX6203" fmla="*/ 3338433 w 6282474"/>
              <a:gd name="connsiteY6203" fmla="*/ 230945 h 6208986"/>
              <a:gd name="connsiteX6204" fmla="*/ 3327804 w 6282474"/>
              <a:gd name="connsiteY6204" fmla="*/ 240591 h 6208986"/>
              <a:gd name="connsiteX6205" fmla="*/ 3339666 w 6282474"/>
              <a:gd name="connsiteY6205" fmla="*/ 247302 h 6208986"/>
              <a:gd name="connsiteX6206" fmla="*/ 3342387 w 6282474"/>
              <a:gd name="connsiteY6206" fmla="*/ 233182 h 6208986"/>
              <a:gd name="connsiteX6207" fmla="*/ 3364013 w 6282474"/>
              <a:gd name="connsiteY6207" fmla="*/ 227139 h 6208986"/>
              <a:gd name="connsiteX6208" fmla="*/ 3347463 w 6282474"/>
              <a:gd name="connsiteY6208" fmla="*/ 275196 h 6208986"/>
              <a:gd name="connsiteX6209" fmla="*/ 3390338 w 6282474"/>
              <a:gd name="connsiteY6209" fmla="*/ 249855 h 6208986"/>
              <a:gd name="connsiteX6210" fmla="*/ 3396147 w 6282474"/>
              <a:gd name="connsiteY6210" fmla="*/ 234869 h 6208986"/>
              <a:gd name="connsiteX6211" fmla="*/ 3391321 w 6282474"/>
              <a:gd name="connsiteY6211" fmla="*/ 229544 h 6208986"/>
              <a:gd name="connsiteX6212" fmla="*/ 3459399 w 6282474"/>
              <a:gd name="connsiteY6212" fmla="*/ 187133 h 6208986"/>
              <a:gd name="connsiteX6213" fmla="*/ 3456795 w 6282474"/>
              <a:gd name="connsiteY6213" fmla="*/ 177833 h 6208986"/>
              <a:gd name="connsiteX6214" fmla="*/ 3472240 w 6282474"/>
              <a:gd name="connsiteY6214" fmla="*/ 173528 h 6208986"/>
              <a:gd name="connsiteX6215" fmla="*/ 3470395 w 6282474"/>
              <a:gd name="connsiteY6215" fmla="*/ 190741 h 6208986"/>
              <a:gd name="connsiteX6216" fmla="*/ 3498676 w 6282474"/>
              <a:gd name="connsiteY6216" fmla="*/ 172809 h 6208986"/>
              <a:gd name="connsiteX6217" fmla="*/ 3513632 w 6282474"/>
              <a:gd name="connsiteY6217" fmla="*/ 178669 h 6208986"/>
              <a:gd name="connsiteX6218" fmla="*/ 3511038 w 6282474"/>
              <a:gd name="connsiteY6218" fmla="*/ 169369 h 6208986"/>
              <a:gd name="connsiteX6219" fmla="*/ 3526865 w 6282474"/>
              <a:gd name="connsiteY6219" fmla="*/ 178312 h 6208986"/>
              <a:gd name="connsiteX6220" fmla="*/ 3532664 w 6282474"/>
              <a:gd name="connsiteY6220" fmla="*/ 163326 h 6208986"/>
              <a:gd name="connsiteX6221" fmla="*/ 3547992 w 6282474"/>
              <a:gd name="connsiteY6221" fmla="*/ 182435 h 6208986"/>
              <a:gd name="connsiteX6222" fmla="*/ 3564787 w 6282474"/>
              <a:gd name="connsiteY6222" fmla="*/ 171056 h 6208986"/>
              <a:gd name="connsiteX6223" fmla="*/ 3565460 w 6282474"/>
              <a:gd name="connsiteY6223" fmla="*/ 173466 h 6208986"/>
              <a:gd name="connsiteX6224" fmla="*/ 3561241 w 6282474"/>
              <a:gd name="connsiteY6224" fmla="*/ 177650 h 6208986"/>
              <a:gd name="connsiteX6225" fmla="*/ 3556328 w 6282474"/>
              <a:gd name="connsiteY6225" fmla="*/ 178017 h 6208986"/>
              <a:gd name="connsiteX6226" fmla="*/ 3555034 w 6282474"/>
              <a:gd name="connsiteY6226" fmla="*/ 183805 h 6208986"/>
              <a:gd name="connsiteX6227" fmla="*/ 3561241 w 6282474"/>
              <a:gd name="connsiteY6227" fmla="*/ 177650 h 6208986"/>
              <a:gd name="connsiteX6228" fmla="*/ 3566520 w 6282474"/>
              <a:gd name="connsiteY6228" fmla="*/ 177258 h 6208986"/>
              <a:gd name="connsiteX6229" fmla="*/ 3565659 w 6282474"/>
              <a:gd name="connsiteY6229" fmla="*/ 174144 h 6208986"/>
              <a:gd name="connsiteX6230" fmla="*/ 3565460 w 6282474"/>
              <a:gd name="connsiteY6230" fmla="*/ 173466 h 6208986"/>
              <a:gd name="connsiteX6231" fmla="*/ 3578510 w 6282474"/>
              <a:gd name="connsiteY6231" fmla="*/ 160544 h 6208986"/>
              <a:gd name="connsiteX6232" fmla="*/ 3596543 w 6282474"/>
              <a:gd name="connsiteY6232" fmla="*/ 165522 h 6208986"/>
              <a:gd name="connsiteX6233" fmla="*/ 3600987 w 6282474"/>
              <a:gd name="connsiteY6233" fmla="*/ 157604 h 6208986"/>
              <a:gd name="connsiteX6234" fmla="*/ 3613232 w 6282474"/>
              <a:gd name="connsiteY6234" fmla="*/ 177563 h 6208986"/>
              <a:gd name="connsiteX6235" fmla="*/ 3598154 w 6282474"/>
              <a:gd name="connsiteY6235" fmla="*/ 195138 h 6208986"/>
              <a:gd name="connsiteX6236" fmla="*/ 3608661 w 6282474"/>
              <a:gd name="connsiteY6236" fmla="*/ 208912 h 6208986"/>
              <a:gd name="connsiteX6237" fmla="*/ 3629548 w 6282474"/>
              <a:gd name="connsiteY6237" fmla="*/ 176355 h 6208986"/>
              <a:gd name="connsiteX6238" fmla="*/ 3630908 w 6282474"/>
              <a:gd name="connsiteY6238" fmla="*/ 171367 h 6208986"/>
              <a:gd name="connsiteX6239" fmla="*/ 3642761 w 6282474"/>
              <a:gd name="connsiteY6239" fmla="*/ 176004 h 6208986"/>
              <a:gd name="connsiteX6240" fmla="*/ 3642394 w 6282474"/>
              <a:gd name="connsiteY6240" fmla="*/ 162745 h 6208986"/>
              <a:gd name="connsiteX6241" fmla="*/ 3651164 w 6282474"/>
              <a:gd name="connsiteY6241" fmla="*/ 170312 h 6208986"/>
              <a:gd name="connsiteX6242" fmla="*/ 3652142 w 6282474"/>
              <a:gd name="connsiteY6242" fmla="*/ 149991 h 6208986"/>
              <a:gd name="connsiteX6243" fmla="*/ 3664871 w 6282474"/>
              <a:gd name="connsiteY6243" fmla="*/ 159805 h 6208986"/>
              <a:gd name="connsiteX6244" fmla="*/ 3668081 w 6282474"/>
              <a:gd name="connsiteY6244" fmla="*/ 135524 h 6208986"/>
              <a:gd name="connsiteX6245" fmla="*/ 3668458 w 6282474"/>
              <a:gd name="connsiteY6245" fmla="*/ 148793 h 6208986"/>
              <a:gd name="connsiteX6246" fmla="*/ 3678588 w 6282474"/>
              <a:gd name="connsiteY6246" fmla="*/ 149298 h 6208986"/>
              <a:gd name="connsiteX6247" fmla="*/ 3697249 w 6282474"/>
              <a:gd name="connsiteY6247" fmla="*/ 120691 h 6208986"/>
              <a:gd name="connsiteX6248" fmla="*/ 3689824 w 6282474"/>
              <a:gd name="connsiteY6248" fmla="*/ 106056 h 6208986"/>
              <a:gd name="connsiteX6249" fmla="*/ 3697361 w 6282474"/>
              <a:gd name="connsiteY6249" fmla="*/ 97281 h 6208986"/>
              <a:gd name="connsiteX6250" fmla="*/ 3713667 w 6282474"/>
              <a:gd name="connsiteY6250" fmla="*/ 96063 h 6208986"/>
              <a:gd name="connsiteX6251" fmla="*/ 3692800 w 6282474"/>
              <a:gd name="connsiteY6251" fmla="*/ 128620 h 6208986"/>
              <a:gd name="connsiteX6252" fmla="*/ 3697616 w 6282474"/>
              <a:gd name="connsiteY6252" fmla="*/ 133955 h 6208986"/>
              <a:gd name="connsiteX6253" fmla="*/ 3758264 w 6282474"/>
              <a:gd name="connsiteY6253" fmla="*/ 76924 h 6208986"/>
              <a:gd name="connsiteX6254" fmla="*/ 3772369 w 6282474"/>
              <a:gd name="connsiteY6254" fmla="*/ 79666 h 6208986"/>
              <a:gd name="connsiteX6255" fmla="*/ 3752720 w 6282474"/>
              <a:gd name="connsiteY6255" fmla="*/ 128589 h 6208986"/>
              <a:gd name="connsiteX6256" fmla="*/ 3759762 w 6282474"/>
              <a:gd name="connsiteY6256" fmla="*/ 129955 h 6208986"/>
              <a:gd name="connsiteX6257" fmla="*/ 3806708 w 6282474"/>
              <a:gd name="connsiteY6257" fmla="*/ 83441 h 6208986"/>
              <a:gd name="connsiteX6258" fmla="*/ 3852671 w 6282474"/>
              <a:gd name="connsiteY6258" fmla="*/ 57234 h 6208986"/>
              <a:gd name="connsiteX6259" fmla="*/ 3860213 w 6282474"/>
              <a:gd name="connsiteY6259" fmla="*/ 48460 h 6208986"/>
              <a:gd name="connsiteX6260" fmla="*/ 3864534 w 6282474"/>
              <a:gd name="connsiteY6260" fmla="*/ 63940 h 6208986"/>
              <a:gd name="connsiteX6261" fmla="*/ 3881706 w 6282474"/>
              <a:gd name="connsiteY6261" fmla="*/ 65826 h 6208986"/>
              <a:gd name="connsiteX6262" fmla="*/ 3881334 w 6282474"/>
              <a:gd name="connsiteY6262" fmla="*/ 52567 h 6208986"/>
              <a:gd name="connsiteX6263" fmla="*/ 3876891 w 6282474"/>
              <a:gd name="connsiteY6263" fmla="*/ 60491 h 6208986"/>
              <a:gd name="connsiteX6264" fmla="*/ 3889365 w 6282474"/>
              <a:gd name="connsiteY6264" fmla="*/ 33616 h 6208986"/>
              <a:gd name="connsiteX6265" fmla="*/ 3945713 w 6282474"/>
              <a:gd name="connsiteY6265" fmla="*/ 44607 h 6208986"/>
              <a:gd name="connsiteX6266" fmla="*/ 3969438 w 6282474"/>
              <a:gd name="connsiteY6266" fmla="*/ 58019 h 6208986"/>
              <a:gd name="connsiteX6267" fmla="*/ 3944362 w 6282474"/>
              <a:gd name="connsiteY6267" fmla="*/ 135183 h 6208986"/>
              <a:gd name="connsiteX6268" fmla="*/ 3944000 w 6282474"/>
              <a:gd name="connsiteY6268" fmla="*/ 121924 h 6208986"/>
              <a:gd name="connsiteX6269" fmla="*/ 3918792 w 6282474"/>
              <a:gd name="connsiteY6269" fmla="*/ 138984 h 6208986"/>
              <a:gd name="connsiteX6270" fmla="*/ 3869125 w 6282474"/>
              <a:gd name="connsiteY6270" fmla="*/ 199632 h 6208986"/>
              <a:gd name="connsiteX6271" fmla="*/ 3815641 w 6282474"/>
              <a:gd name="connsiteY6271" fmla="*/ 234614 h 6208986"/>
              <a:gd name="connsiteX6272" fmla="*/ 3834179 w 6282474"/>
              <a:gd name="connsiteY6272" fmla="*/ 229432 h 6208986"/>
              <a:gd name="connsiteX6273" fmla="*/ 3805378 w 6282474"/>
              <a:gd name="connsiteY6273" fmla="*/ 257519 h 6208986"/>
              <a:gd name="connsiteX6274" fmla="*/ 3775737 w 6282474"/>
              <a:gd name="connsiteY6274" fmla="*/ 282498 h 6208986"/>
              <a:gd name="connsiteX6275" fmla="*/ 3763879 w 6282474"/>
              <a:gd name="connsiteY6275" fmla="*/ 275802 h 6208986"/>
              <a:gd name="connsiteX6276" fmla="*/ 3754121 w 6282474"/>
              <a:gd name="connsiteY6276" fmla="*/ 288552 h 6208986"/>
              <a:gd name="connsiteX6277" fmla="*/ 3743497 w 6282474"/>
              <a:gd name="connsiteY6277" fmla="*/ 298193 h 6208986"/>
              <a:gd name="connsiteX6278" fmla="*/ 3753255 w 6282474"/>
              <a:gd name="connsiteY6278" fmla="*/ 285448 h 6208986"/>
              <a:gd name="connsiteX6279" fmla="*/ 3738187 w 6282474"/>
              <a:gd name="connsiteY6279" fmla="*/ 303023 h 6208986"/>
              <a:gd name="connsiteX6280" fmla="*/ 3680729 w 6282474"/>
              <a:gd name="connsiteY6280" fmla="*/ 335773 h 6208986"/>
              <a:gd name="connsiteX6281" fmla="*/ 3660224 w 6282474"/>
              <a:gd name="connsiteY6281" fmla="*/ 381588 h 6208986"/>
              <a:gd name="connsiteX6282" fmla="*/ 3678650 w 6282474"/>
              <a:gd name="connsiteY6282" fmla="*/ 399830 h 6208986"/>
              <a:gd name="connsiteX6283" fmla="*/ 3685320 w 6282474"/>
              <a:gd name="connsiteY6283" fmla="*/ 387937 h 6208986"/>
              <a:gd name="connsiteX6284" fmla="*/ 3678767 w 6282474"/>
              <a:gd name="connsiteY6284" fmla="*/ 376411 h 6208986"/>
              <a:gd name="connsiteX6285" fmla="*/ 3710141 w 6282474"/>
              <a:gd name="connsiteY6285" fmla="*/ 357623 h 6208986"/>
              <a:gd name="connsiteX6286" fmla="*/ 3718910 w 6282474"/>
              <a:gd name="connsiteY6286" fmla="*/ 365190 h 6208986"/>
              <a:gd name="connsiteX6287" fmla="*/ 3728674 w 6282474"/>
              <a:gd name="connsiteY6287" fmla="*/ 352451 h 6208986"/>
              <a:gd name="connsiteX6288" fmla="*/ 3723848 w 6282474"/>
              <a:gd name="connsiteY6288" fmla="*/ 347106 h 6208986"/>
              <a:gd name="connsiteX6289" fmla="*/ 3733978 w 6282474"/>
              <a:gd name="connsiteY6289" fmla="*/ 347615 h 6208986"/>
              <a:gd name="connsiteX6290" fmla="*/ 3729423 w 6282474"/>
              <a:gd name="connsiteY6290" fmla="*/ 378964 h 6208986"/>
              <a:gd name="connsiteX6291" fmla="*/ 3758208 w 6282474"/>
              <a:gd name="connsiteY6291" fmla="*/ 350876 h 6208986"/>
              <a:gd name="connsiteX6292" fmla="*/ 3764766 w 6282474"/>
              <a:gd name="connsiteY6292" fmla="*/ 362413 h 6208986"/>
              <a:gd name="connsiteX6293" fmla="*/ 3791702 w 6282474"/>
              <a:gd name="connsiteY6293" fmla="*/ 351549 h 6208986"/>
              <a:gd name="connsiteX6294" fmla="*/ 3792940 w 6282474"/>
              <a:gd name="connsiteY6294" fmla="*/ 367906 h 6208986"/>
              <a:gd name="connsiteX6295" fmla="*/ 3818510 w 6282474"/>
              <a:gd name="connsiteY6295" fmla="*/ 364100 h 6208986"/>
              <a:gd name="connsiteX6296" fmla="*/ 3815911 w 6282474"/>
              <a:gd name="connsiteY6296" fmla="*/ 354800 h 6208986"/>
              <a:gd name="connsiteX6297" fmla="*/ 3847667 w 6282474"/>
              <a:gd name="connsiteY6297" fmla="*/ 349261 h 6208986"/>
              <a:gd name="connsiteX6298" fmla="*/ 3882027 w 6282474"/>
              <a:gd name="connsiteY6298" fmla="*/ 353037 h 6208986"/>
              <a:gd name="connsiteX6299" fmla="*/ 3833343 w 6282474"/>
              <a:gd name="connsiteY6299" fmla="*/ 393364 h 6208986"/>
              <a:gd name="connsiteX6300" fmla="*/ 3809001 w 6282474"/>
              <a:gd name="connsiteY6300" fmla="*/ 413527 h 6208986"/>
              <a:gd name="connsiteX6301" fmla="*/ 3786397 w 6282474"/>
              <a:gd name="connsiteY6301" fmla="*/ 439882 h 6208986"/>
              <a:gd name="connsiteX6302" fmla="*/ 3757612 w 6282474"/>
              <a:gd name="connsiteY6302" fmla="*/ 467964 h 6208986"/>
              <a:gd name="connsiteX6303" fmla="*/ 3749158 w 6282474"/>
              <a:gd name="connsiteY6303" fmla="*/ 477412 h 6208986"/>
              <a:gd name="connsiteX6304" fmla="*/ 3752307 w 6282474"/>
              <a:gd name="connsiteY6304" fmla="*/ 472795 h 6208986"/>
              <a:gd name="connsiteX6305" fmla="*/ 3729693 w 6282474"/>
              <a:gd name="connsiteY6305" fmla="*/ 499145 h 6208986"/>
              <a:gd name="connsiteX6306" fmla="*/ 3749158 w 6282474"/>
              <a:gd name="connsiteY6306" fmla="*/ 477412 h 6208986"/>
              <a:gd name="connsiteX6307" fmla="*/ 3735772 w 6282474"/>
              <a:gd name="connsiteY6307" fmla="*/ 497040 h 6208986"/>
              <a:gd name="connsiteX6308" fmla="*/ 3715980 w 6282474"/>
              <a:gd name="connsiteY6308" fmla="*/ 509662 h 6208986"/>
              <a:gd name="connsiteX6309" fmla="*/ 3707955 w 6282474"/>
              <a:gd name="connsiteY6309" fmla="*/ 528613 h 6208986"/>
              <a:gd name="connsiteX6310" fmla="*/ 3711165 w 6282474"/>
              <a:gd name="connsiteY6310" fmla="*/ 504327 h 6208986"/>
              <a:gd name="connsiteX6311" fmla="*/ 3699058 w 6282474"/>
              <a:gd name="connsiteY6311" fmla="*/ 544460 h 6208986"/>
              <a:gd name="connsiteX6312" fmla="*/ 3687195 w 6282474"/>
              <a:gd name="connsiteY6312" fmla="*/ 537754 h 6208986"/>
              <a:gd name="connsiteX6313" fmla="*/ 3672621 w 6282474"/>
              <a:gd name="connsiteY6313" fmla="*/ 545153 h 6208986"/>
              <a:gd name="connsiteX6314" fmla="*/ 3667301 w 6282474"/>
              <a:gd name="connsiteY6314" fmla="*/ 549984 h 6208986"/>
              <a:gd name="connsiteX6315" fmla="*/ 3673370 w 6282474"/>
              <a:gd name="connsiteY6315" fmla="*/ 571681 h 6208986"/>
              <a:gd name="connsiteX6316" fmla="*/ 3678680 w 6282474"/>
              <a:gd name="connsiteY6316" fmla="*/ 566856 h 6208986"/>
              <a:gd name="connsiteX6317" fmla="*/ 3678308 w 6282474"/>
              <a:gd name="connsiteY6317" fmla="*/ 553602 h 6208986"/>
              <a:gd name="connsiteX6318" fmla="*/ 3689789 w 6282474"/>
              <a:gd name="connsiteY6318" fmla="*/ 547044 h 6208986"/>
              <a:gd name="connsiteX6319" fmla="*/ 3681768 w 6282474"/>
              <a:gd name="connsiteY6319" fmla="*/ 566000 h 6208986"/>
              <a:gd name="connsiteX6320" fmla="*/ 3698945 w 6282474"/>
              <a:gd name="connsiteY6320" fmla="*/ 567870 h 6208986"/>
              <a:gd name="connsiteX6321" fmla="*/ 3701916 w 6282474"/>
              <a:gd name="connsiteY6321" fmla="*/ 590428 h 6208986"/>
              <a:gd name="connsiteX6322" fmla="*/ 3721066 w 6282474"/>
              <a:gd name="connsiteY6322" fmla="*/ 551671 h 6208986"/>
              <a:gd name="connsiteX6323" fmla="*/ 3734773 w 6282474"/>
              <a:gd name="connsiteY6323" fmla="*/ 541163 h 6208986"/>
              <a:gd name="connsiteX6324" fmla="*/ 3726003 w 6282474"/>
              <a:gd name="connsiteY6324" fmla="*/ 533586 h 6208986"/>
              <a:gd name="connsiteX6325" fmla="*/ 3741443 w 6282474"/>
              <a:gd name="connsiteY6325" fmla="*/ 529275 h 6208986"/>
              <a:gd name="connsiteX6326" fmla="*/ 3795926 w 6282474"/>
              <a:gd name="connsiteY6326" fmla="*/ 473972 h 6208986"/>
              <a:gd name="connsiteX6327" fmla="*/ 3827305 w 6282474"/>
              <a:gd name="connsiteY6327" fmla="*/ 455174 h 6208986"/>
              <a:gd name="connsiteX6328" fmla="*/ 3855596 w 6282474"/>
              <a:gd name="connsiteY6328" fmla="*/ 437258 h 6208986"/>
              <a:gd name="connsiteX6329" fmla="*/ 3841761 w 6282474"/>
              <a:gd name="connsiteY6329" fmla="*/ 471190 h 6208986"/>
              <a:gd name="connsiteX6330" fmla="*/ 3856340 w 6282474"/>
              <a:gd name="connsiteY6330" fmla="*/ 463771 h 6208986"/>
              <a:gd name="connsiteX6331" fmla="*/ 3870057 w 6282474"/>
              <a:gd name="connsiteY6331" fmla="*/ 453263 h 6208986"/>
              <a:gd name="connsiteX6332" fmla="*/ 3888101 w 6282474"/>
              <a:gd name="connsiteY6332" fmla="*/ 458252 h 6208986"/>
              <a:gd name="connsiteX6333" fmla="*/ 3906252 w 6282474"/>
              <a:gd name="connsiteY6333" fmla="*/ 439816 h 6208986"/>
              <a:gd name="connsiteX6334" fmla="*/ 3924790 w 6282474"/>
              <a:gd name="connsiteY6334" fmla="*/ 434634 h 6208986"/>
              <a:gd name="connsiteX6335" fmla="*/ 3915027 w 6282474"/>
              <a:gd name="connsiteY6335" fmla="*/ 447373 h 6208986"/>
              <a:gd name="connsiteX6336" fmla="*/ 3930849 w 6282474"/>
              <a:gd name="connsiteY6336" fmla="*/ 456326 h 6208986"/>
              <a:gd name="connsiteX6337" fmla="*/ 3896147 w 6282474"/>
              <a:gd name="connsiteY6337" fmla="*/ 522819 h 6208986"/>
              <a:gd name="connsiteX6338" fmla="*/ 3854878 w 6282474"/>
              <a:gd name="connsiteY6338" fmla="*/ 577765 h 6208986"/>
              <a:gd name="connsiteX6339" fmla="*/ 3799911 w 6282474"/>
              <a:gd name="connsiteY6339" fmla="*/ 643234 h 6208986"/>
              <a:gd name="connsiteX6340" fmla="*/ 3752470 w 6282474"/>
              <a:gd name="connsiteY6340" fmla="*/ 699913 h 6208986"/>
              <a:gd name="connsiteX6341" fmla="*/ 3749871 w 6282474"/>
              <a:gd name="connsiteY6341" fmla="*/ 690619 h 6208986"/>
              <a:gd name="connsiteX6342" fmla="*/ 3737407 w 6282474"/>
              <a:gd name="connsiteY6342" fmla="*/ 717493 h 6208986"/>
              <a:gd name="connsiteX6343" fmla="*/ 3722452 w 6282474"/>
              <a:gd name="connsiteY6343" fmla="*/ 711638 h 6208986"/>
              <a:gd name="connsiteX6344" fmla="*/ 3698492 w 6282474"/>
              <a:gd name="connsiteY6344" fmla="*/ 745061 h 6208986"/>
              <a:gd name="connsiteX6345" fmla="*/ 3685896 w 6282474"/>
              <a:gd name="connsiteY6345" fmla="*/ 795345 h 6208986"/>
              <a:gd name="connsiteX6346" fmla="*/ 3672555 w 6282474"/>
              <a:gd name="connsiteY6346" fmla="*/ 819121 h 6208986"/>
              <a:gd name="connsiteX6347" fmla="*/ 3624493 w 6282474"/>
              <a:gd name="connsiteY6347" fmla="*/ 825857 h 6208986"/>
              <a:gd name="connsiteX6348" fmla="*/ 3604600 w 6282474"/>
              <a:gd name="connsiteY6348" fmla="*/ 838102 h 6208986"/>
              <a:gd name="connsiteX6349" fmla="*/ 3592620 w 6282474"/>
              <a:gd name="connsiteY6349" fmla="*/ 854811 h 6208986"/>
              <a:gd name="connsiteX6350" fmla="*/ 3601017 w 6282474"/>
              <a:gd name="connsiteY6350" fmla="*/ 849119 h 6208986"/>
              <a:gd name="connsiteX6351" fmla="*/ 3603993 w 6282474"/>
              <a:gd name="connsiteY6351" fmla="*/ 871683 h 6208986"/>
              <a:gd name="connsiteX6352" fmla="*/ 3594230 w 6282474"/>
              <a:gd name="connsiteY6352" fmla="*/ 884422 h 6208986"/>
              <a:gd name="connsiteX6353" fmla="*/ 3573964 w 6282474"/>
              <a:gd name="connsiteY6353" fmla="*/ 883408 h 6208986"/>
              <a:gd name="connsiteX6354" fmla="*/ 3580028 w 6282474"/>
              <a:gd name="connsiteY6354" fmla="*/ 905090 h 6208986"/>
              <a:gd name="connsiteX6355" fmla="*/ 3527512 w 6282474"/>
              <a:gd name="connsiteY6355" fmla="*/ 919760 h 6208986"/>
              <a:gd name="connsiteX6356" fmla="*/ 3506274 w 6282474"/>
              <a:gd name="connsiteY6356" fmla="*/ 939062 h 6208986"/>
              <a:gd name="connsiteX6357" fmla="*/ 3489845 w 6282474"/>
              <a:gd name="connsiteY6357" fmla="*/ 963695 h 6208986"/>
              <a:gd name="connsiteX6358" fmla="*/ 3471679 w 6282474"/>
              <a:gd name="connsiteY6358" fmla="*/ 982131 h 6208986"/>
              <a:gd name="connsiteX6359" fmla="*/ 3473662 w 6282474"/>
              <a:gd name="connsiteY6359" fmla="*/ 1025001 h 6208986"/>
              <a:gd name="connsiteX6360" fmla="*/ 3439684 w 6282474"/>
              <a:gd name="connsiteY6360" fmla="*/ 1034489 h 6208986"/>
              <a:gd name="connsiteX6361" fmla="*/ 3425977 w 6282474"/>
              <a:gd name="connsiteY6361" fmla="*/ 1045006 h 6208986"/>
              <a:gd name="connsiteX6362" fmla="*/ 3413997 w 6282474"/>
              <a:gd name="connsiteY6362" fmla="*/ 1061715 h 6208986"/>
              <a:gd name="connsiteX6363" fmla="*/ 3372355 w 6282474"/>
              <a:gd name="connsiteY6363" fmla="*/ 1103407 h 6208986"/>
              <a:gd name="connsiteX6364" fmla="*/ 3365206 w 6282474"/>
              <a:gd name="connsiteY6364" fmla="*/ 1125467 h 6208986"/>
              <a:gd name="connsiteX6365" fmla="*/ 3380263 w 6282474"/>
              <a:gd name="connsiteY6365" fmla="*/ 1107887 h 6208986"/>
              <a:gd name="connsiteX6366" fmla="*/ 3390394 w 6282474"/>
              <a:gd name="connsiteY6366" fmla="*/ 1108396 h 6208986"/>
              <a:gd name="connsiteX6367" fmla="*/ 3399291 w 6282474"/>
              <a:gd name="connsiteY6367" fmla="*/ 1092544 h 6208986"/>
              <a:gd name="connsiteX6368" fmla="*/ 3418201 w 6282474"/>
              <a:gd name="connsiteY6368" fmla="*/ 1100630 h 6208986"/>
              <a:gd name="connsiteX6369" fmla="*/ 3434634 w 6282474"/>
              <a:gd name="connsiteY6369" fmla="*/ 1075993 h 6208986"/>
              <a:gd name="connsiteX6370" fmla="*/ 3429696 w 6282474"/>
              <a:gd name="connsiteY6370" fmla="*/ 1094077 h 6208986"/>
              <a:gd name="connsiteX6371" fmla="*/ 3446002 w 6282474"/>
              <a:gd name="connsiteY6371" fmla="*/ 1092870 h 6208986"/>
              <a:gd name="connsiteX6372" fmla="*/ 3453646 w 6282474"/>
              <a:gd name="connsiteY6372" fmla="*/ 1060655 h 6208986"/>
              <a:gd name="connsiteX6373" fmla="*/ 3501841 w 6282474"/>
              <a:gd name="connsiteY6373" fmla="*/ 1030494 h 6208986"/>
              <a:gd name="connsiteX6374" fmla="*/ 3502330 w 6282474"/>
              <a:gd name="connsiteY6374" fmla="*/ 1020338 h 6208986"/>
              <a:gd name="connsiteX6375" fmla="*/ 3524328 w 6282474"/>
              <a:gd name="connsiteY6375" fmla="*/ 1027554 h 6208986"/>
              <a:gd name="connsiteX6376" fmla="*/ 3516908 w 6282474"/>
              <a:gd name="connsiteY6376" fmla="*/ 1012914 h 6208986"/>
              <a:gd name="connsiteX6377" fmla="*/ 3537286 w 6282474"/>
              <a:gd name="connsiteY6377" fmla="*/ 990518 h 6208986"/>
              <a:gd name="connsiteX6378" fmla="*/ 3543839 w 6282474"/>
              <a:gd name="connsiteY6378" fmla="*/ 1002060 h 6208986"/>
              <a:gd name="connsiteX6379" fmla="*/ 3563360 w 6282474"/>
              <a:gd name="connsiteY6379" fmla="*/ 976566 h 6208986"/>
              <a:gd name="connsiteX6380" fmla="*/ 3582388 w 6282474"/>
              <a:gd name="connsiteY6380" fmla="*/ 961223 h 6208986"/>
              <a:gd name="connsiteX6381" fmla="*/ 3600426 w 6282474"/>
              <a:gd name="connsiteY6381" fmla="*/ 966207 h 6208986"/>
              <a:gd name="connsiteX6382" fmla="*/ 3614144 w 6282474"/>
              <a:gd name="connsiteY6382" fmla="*/ 955700 h 6208986"/>
              <a:gd name="connsiteX6383" fmla="*/ 3608941 w 6282474"/>
              <a:gd name="connsiteY6383" fmla="*/ 937101 h 6208986"/>
              <a:gd name="connsiteX6384" fmla="*/ 3625130 w 6282474"/>
              <a:gd name="connsiteY6384" fmla="*/ 959307 h 6208986"/>
              <a:gd name="connsiteX6385" fmla="*/ 3633533 w 6282474"/>
              <a:gd name="connsiteY6385" fmla="*/ 953621 h 6208986"/>
              <a:gd name="connsiteX6386" fmla="*/ 3626118 w 6282474"/>
              <a:gd name="connsiteY6386" fmla="*/ 938991 h 6208986"/>
              <a:gd name="connsiteX6387" fmla="*/ 3637981 w 6282474"/>
              <a:gd name="connsiteY6387" fmla="*/ 945692 h 6208986"/>
              <a:gd name="connsiteX6388" fmla="*/ 3626608 w 6282474"/>
              <a:gd name="connsiteY6388" fmla="*/ 928825 h 6208986"/>
              <a:gd name="connsiteX6389" fmla="*/ 3635005 w 6282474"/>
              <a:gd name="connsiteY6389" fmla="*/ 923144 h 6208986"/>
              <a:gd name="connsiteX6390" fmla="*/ 3642068 w 6282474"/>
              <a:gd name="connsiteY6390" fmla="*/ 924509 h 6208986"/>
              <a:gd name="connsiteX6391" fmla="*/ 3640697 w 6282474"/>
              <a:gd name="connsiteY6391" fmla="*/ 931577 h 6208986"/>
              <a:gd name="connsiteX6392" fmla="*/ 3658374 w 6282474"/>
              <a:gd name="connsiteY6392" fmla="*/ 923291 h 6208986"/>
              <a:gd name="connsiteX6393" fmla="*/ 3642068 w 6282474"/>
              <a:gd name="connsiteY6393" fmla="*/ 924509 h 6208986"/>
              <a:gd name="connsiteX6394" fmla="*/ 3651444 w 6282474"/>
              <a:gd name="connsiteY6394" fmla="*/ 898506 h 6208986"/>
              <a:gd name="connsiteX6395" fmla="*/ 3667266 w 6282474"/>
              <a:gd name="connsiteY6395" fmla="*/ 907459 h 6208986"/>
              <a:gd name="connsiteX6396" fmla="*/ 3671597 w 6282474"/>
              <a:gd name="connsiteY6396" fmla="*/ 922950 h 6208986"/>
              <a:gd name="connsiteX6397" fmla="*/ 3689748 w 6282474"/>
              <a:gd name="connsiteY6397" fmla="*/ 904514 h 6208986"/>
              <a:gd name="connsiteX6398" fmla="*/ 3670349 w 6282474"/>
              <a:gd name="connsiteY6398" fmla="*/ 906593 h 6208986"/>
              <a:gd name="connsiteX6399" fmla="*/ 3691220 w 6282474"/>
              <a:gd name="connsiteY6399" fmla="*/ 874037 h 6208986"/>
              <a:gd name="connsiteX6400" fmla="*/ 3713713 w 6282474"/>
              <a:gd name="connsiteY6400" fmla="*/ 871092 h 6208986"/>
              <a:gd name="connsiteX6401" fmla="*/ 3727914 w 6282474"/>
              <a:gd name="connsiteY6401" fmla="*/ 850419 h 6208986"/>
              <a:gd name="connsiteX6402" fmla="*/ 3749540 w 6282474"/>
              <a:gd name="connsiteY6402" fmla="*/ 844380 h 6208986"/>
              <a:gd name="connsiteX6403" fmla="*/ 3739792 w 6282474"/>
              <a:gd name="connsiteY6403" fmla="*/ 857129 h 6208986"/>
              <a:gd name="connsiteX6404" fmla="*/ 3741025 w 6282474"/>
              <a:gd name="connsiteY6404" fmla="*/ 873487 h 6208986"/>
              <a:gd name="connsiteX6405" fmla="*/ 3756470 w 6282474"/>
              <a:gd name="connsiteY6405" fmla="*/ 869176 h 6208986"/>
              <a:gd name="connsiteX6406" fmla="*/ 3771660 w 6282474"/>
              <a:gd name="connsiteY6406" fmla="*/ 828186 h 6208986"/>
              <a:gd name="connsiteX6407" fmla="*/ 3779936 w 6282474"/>
              <a:gd name="connsiteY6407" fmla="*/ 845914 h 6208986"/>
              <a:gd name="connsiteX6408" fmla="*/ 3774132 w 6282474"/>
              <a:gd name="connsiteY6408" fmla="*/ 860895 h 6208986"/>
              <a:gd name="connsiteX6409" fmla="*/ 3803294 w 6282474"/>
              <a:gd name="connsiteY6409" fmla="*/ 846067 h 6208986"/>
              <a:gd name="connsiteX6410" fmla="*/ 3825414 w 6282474"/>
              <a:gd name="connsiteY6410" fmla="*/ 829873 h 6208986"/>
              <a:gd name="connsiteX6411" fmla="*/ 3840100 w 6282474"/>
              <a:gd name="connsiteY6411" fmla="*/ 799039 h 6208986"/>
              <a:gd name="connsiteX6412" fmla="*/ 3842205 w 6282474"/>
              <a:gd name="connsiteY6412" fmla="*/ 818499 h 6208986"/>
              <a:gd name="connsiteX6413" fmla="*/ 3878532 w 6282474"/>
              <a:gd name="connsiteY6413" fmla="*/ 781627 h 6208986"/>
              <a:gd name="connsiteX6414" fmla="*/ 3869257 w 6282474"/>
              <a:gd name="connsiteY6414" fmla="*/ 784221 h 6208986"/>
              <a:gd name="connsiteX6415" fmla="*/ 3871979 w 6282474"/>
              <a:gd name="connsiteY6415" fmla="*/ 770091 h 6208986"/>
              <a:gd name="connsiteX6416" fmla="*/ 3894471 w 6282474"/>
              <a:gd name="connsiteY6416" fmla="*/ 767156 h 6208986"/>
              <a:gd name="connsiteX6417" fmla="*/ 3907811 w 6282474"/>
              <a:gd name="connsiteY6417" fmla="*/ 743384 h 6208986"/>
              <a:gd name="connsiteX6418" fmla="*/ 3924983 w 6282474"/>
              <a:gd name="connsiteY6418" fmla="*/ 745265 h 6208986"/>
              <a:gd name="connsiteX6419" fmla="*/ 3906563 w 6282474"/>
              <a:gd name="connsiteY6419" fmla="*/ 727022 h 6208986"/>
              <a:gd name="connsiteX6420" fmla="*/ 3952413 w 6282474"/>
              <a:gd name="connsiteY6420" fmla="*/ 724250 h 6208986"/>
              <a:gd name="connsiteX6421" fmla="*/ 3947593 w 6282474"/>
              <a:gd name="connsiteY6421" fmla="*/ 718905 h 6208986"/>
              <a:gd name="connsiteX6422" fmla="*/ 3959456 w 6282474"/>
              <a:gd name="connsiteY6422" fmla="*/ 725616 h 6208986"/>
              <a:gd name="connsiteX6423" fmla="*/ 3978478 w 6282474"/>
              <a:gd name="connsiteY6423" fmla="*/ 710278 h 6208986"/>
              <a:gd name="connsiteX6424" fmla="*/ 3971920 w 6282474"/>
              <a:gd name="connsiteY6424" fmla="*/ 698736 h 6208986"/>
              <a:gd name="connsiteX6425" fmla="*/ 3986880 w 6282474"/>
              <a:gd name="connsiteY6425" fmla="*/ 704596 h 6208986"/>
              <a:gd name="connsiteX6426" fmla="*/ 4008985 w 6282474"/>
              <a:gd name="connsiteY6426" fmla="*/ 688392 h 6208986"/>
              <a:gd name="connsiteX6427" fmla="*/ 4004659 w 6282474"/>
              <a:gd name="connsiteY6427" fmla="*/ 672891 h 6208986"/>
              <a:gd name="connsiteX6428" fmla="*/ 4018382 w 6282474"/>
              <a:gd name="connsiteY6428" fmla="*/ 662384 h 6208986"/>
              <a:gd name="connsiteX6429" fmla="*/ 4021847 w 6282474"/>
              <a:gd name="connsiteY6429" fmla="*/ 674782 h 6208986"/>
              <a:gd name="connsiteX6430" fmla="*/ 4100544 w 6282474"/>
              <a:gd name="connsiteY6430" fmla="*/ 622730 h 6208986"/>
              <a:gd name="connsiteX6431" fmla="*/ 4097945 w 6282474"/>
              <a:gd name="connsiteY6431" fmla="*/ 613430 h 6208986"/>
              <a:gd name="connsiteX6432" fmla="*/ 4110297 w 6282474"/>
              <a:gd name="connsiteY6432" fmla="*/ 609975 h 6208986"/>
              <a:gd name="connsiteX6433" fmla="*/ 4115984 w 6282474"/>
              <a:gd name="connsiteY6433" fmla="*/ 618419 h 6208986"/>
              <a:gd name="connsiteX6434" fmla="*/ 4137233 w 6282474"/>
              <a:gd name="connsiteY6434" fmla="*/ 599116 h 6208986"/>
              <a:gd name="connsiteX6435" fmla="*/ 4149095 w 6282474"/>
              <a:gd name="connsiteY6435" fmla="*/ 605827 h 6208986"/>
              <a:gd name="connsiteX6436" fmla="*/ 4175659 w 6282474"/>
              <a:gd name="connsiteY6436" fmla="*/ 581709 h 6208986"/>
              <a:gd name="connsiteX6437" fmla="*/ 4171700 w 6282474"/>
              <a:gd name="connsiteY6437" fmla="*/ 579472 h 6208986"/>
              <a:gd name="connsiteX6438" fmla="*/ 4153172 w 6282474"/>
              <a:gd name="connsiteY6438" fmla="*/ 584655 h 6208986"/>
              <a:gd name="connsiteX6439" fmla="*/ 4165636 w 6282474"/>
              <a:gd name="connsiteY6439" fmla="*/ 557775 h 6208986"/>
              <a:gd name="connsiteX6440" fmla="*/ 4169967 w 6282474"/>
              <a:gd name="connsiteY6440" fmla="*/ 573271 h 6208986"/>
              <a:gd name="connsiteX6441" fmla="*/ 4245215 w 6282474"/>
              <a:gd name="connsiteY6441" fmla="*/ 508832 h 6208986"/>
              <a:gd name="connsiteX6442" fmla="*/ 4254968 w 6282474"/>
              <a:gd name="connsiteY6442" fmla="*/ 496072 h 6208986"/>
              <a:gd name="connsiteX6443" fmla="*/ 4249541 w 6282474"/>
              <a:gd name="connsiteY6443" fmla="*/ 524317 h 6208986"/>
              <a:gd name="connsiteX6444" fmla="*/ 4292548 w 6282474"/>
              <a:gd name="connsiteY6444" fmla="*/ 490650 h 6208986"/>
              <a:gd name="connsiteX6445" fmla="*/ 4287468 w 6282474"/>
              <a:gd name="connsiteY6445" fmla="*/ 517066 h 6208986"/>
              <a:gd name="connsiteX6446" fmla="*/ 4312299 w 6282474"/>
              <a:gd name="connsiteY6446" fmla="*/ 486742 h 6208986"/>
              <a:gd name="connsiteX6447" fmla="*/ 4319336 w 6282474"/>
              <a:gd name="connsiteY6447" fmla="*/ 488123 h 6208986"/>
              <a:gd name="connsiteX6448" fmla="*/ 4368626 w 6282474"/>
              <a:gd name="connsiteY6448" fmla="*/ 414215 h 6208986"/>
              <a:gd name="connsiteX6449" fmla="*/ 4379995 w 6282474"/>
              <a:gd name="connsiteY6449" fmla="*/ 431082 h 6208986"/>
              <a:gd name="connsiteX6450" fmla="*/ 4368998 w 6282474"/>
              <a:gd name="connsiteY6450" fmla="*/ 427474 h 6208986"/>
              <a:gd name="connsiteX6451" fmla="*/ 4371592 w 6282474"/>
              <a:gd name="connsiteY6451" fmla="*/ 436769 h 6208986"/>
              <a:gd name="connsiteX6452" fmla="*/ 4389264 w 6282474"/>
              <a:gd name="connsiteY6452" fmla="*/ 428499 h 6208986"/>
              <a:gd name="connsiteX6453" fmla="*/ 4386665 w 6282474"/>
              <a:gd name="connsiteY6453" fmla="*/ 419199 h 6208986"/>
              <a:gd name="connsiteX6454" fmla="*/ 4403847 w 6282474"/>
              <a:gd name="connsiteY6454" fmla="*/ 421084 h 6208986"/>
              <a:gd name="connsiteX6455" fmla="*/ 4404337 w 6282474"/>
              <a:gd name="connsiteY6455" fmla="*/ 410919 h 6208986"/>
              <a:gd name="connsiteX6456" fmla="*/ 4390242 w 6282474"/>
              <a:gd name="connsiteY6456" fmla="*/ 408177 h 6208986"/>
              <a:gd name="connsiteX6457" fmla="*/ 4380555 w 6282474"/>
              <a:gd name="connsiteY6457" fmla="*/ 412722 h 6208986"/>
              <a:gd name="connsiteX6458" fmla="*/ 4406681 w 6282474"/>
              <a:gd name="connsiteY6458" fmla="*/ 383540 h 6208986"/>
              <a:gd name="connsiteX6459" fmla="*/ 4413111 w 6282474"/>
              <a:gd name="connsiteY6459" fmla="*/ 418491 h 6208986"/>
              <a:gd name="connsiteX6460" fmla="*/ 4438809 w 6282474"/>
              <a:gd name="connsiteY6460" fmla="*/ 391275 h 6208986"/>
              <a:gd name="connsiteX6461" fmla="*/ 4463512 w 6282474"/>
              <a:gd name="connsiteY6461" fmla="*/ 384375 h 6208986"/>
              <a:gd name="connsiteX6462" fmla="*/ 4478590 w 6282474"/>
              <a:gd name="connsiteY6462" fmla="*/ 366800 h 6208986"/>
              <a:gd name="connsiteX6463" fmla="*/ 4478962 w 6282474"/>
              <a:gd name="connsiteY6463" fmla="*/ 380054 h 6208986"/>
              <a:gd name="connsiteX6464" fmla="*/ 4488726 w 6282474"/>
              <a:gd name="connsiteY6464" fmla="*/ 367305 h 6208986"/>
              <a:gd name="connsiteX6465" fmla="*/ 4483039 w 6282474"/>
              <a:gd name="connsiteY6465" fmla="*/ 358877 h 6208986"/>
              <a:gd name="connsiteX6466" fmla="*/ 4502550 w 6282474"/>
              <a:gd name="connsiteY6466" fmla="*/ 333368 h 6208986"/>
              <a:gd name="connsiteX6467" fmla="*/ 4546658 w 6282474"/>
              <a:gd name="connsiteY6467" fmla="*/ 324410 h 6208986"/>
              <a:gd name="connsiteX6468" fmla="*/ 4555560 w 6282474"/>
              <a:gd name="connsiteY6468" fmla="*/ 308552 h 6208986"/>
              <a:gd name="connsiteX6469" fmla="*/ 4558908 w 6282474"/>
              <a:gd name="connsiteY6469" fmla="*/ 344364 h 6208986"/>
              <a:gd name="connsiteX6470" fmla="*/ 4608066 w 6282474"/>
              <a:gd name="connsiteY6470" fmla="*/ 293887 h 6208986"/>
              <a:gd name="connsiteX6471" fmla="*/ 4658971 w 6282474"/>
              <a:gd name="connsiteY6471" fmla="*/ 249595 h 6208986"/>
              <a:gd name="connsiteX6472" fmla="*/ 4595337 w 6282474"/>
              <a:gd name="connsiteY6472" fmla="*/ 284073 h 6208986"/>
              <a:gd name="connsiteX6473" fmla="*/ 4592621 w 6282474"/>
              <a:gd name="connsiteY6473" fmla="*/ 298198 h 6208986"/>
              <a:gd name="connsiteX6474" fmla="*/ 4586934 w 6282474"/>
              <a:gd name="connsiteY6474" fmla="*/ 289764 h 6208986"/>
              <a:gd name="connsiteX6475" fmla="*/ 4564712 w 6282474"/>
              <a:gd name="connsiteY6475" fmla="*/ 329383 h 6208986"/>
              <a:gd name="connsiteX6476" fmla="*/ 4585696 w 6282474"/>
              <a:gd name="connsiteY6476" fmla="*/ 273407 h 6208986"/>
              <a:gd name="connsiteX6477" fmla="*/ 4590022 w 6282474"/>
              <a:gd name="connsiteY6477" fmla="*/ 288893 h 6208986"/>
              <a:gd name="connsiteX6478" fmla="*/ 4608300 w 6282474"/>
              <a:gd name="connsiteY6478" fmla="*/ 247048 h 6208986"/>
              <a:gd name="connsiteX6479" fmla="*/ 4643149 w 6282474"/>
              <a:gd name="connsiteY6479" fmla="*/ 240658 h 6208986"/>
              <a:gd name="connsiteX6480" fmla="*/ 4656118 w 6282474"/>
              <a:gd name="connsiteY6480" fmla="*/ 203627 h 6208986"/>
              <a:gd name="connsiteX6481" fmla="*/ 4666625 w 6282474"/>
              <a:gd name="connsiteY6481" fmla="*/ 217391 h 6208986"/>
              <a:gd name="connsiteX6482" fmla="*/ 4681571 w 6282474"/>
              <a:gd name="connsiteY6482" fmla="*/ 223246 h 6208986"/>
              <a:gd name="connsiteX6483" fmla="*/ 4688730 w 6282474"/>
              <a:gd name="connsiteY6483" fmla="*/ 201197 h 6208986"/>
              <a:gd name="connsiteX6484" fmla="*/ 4710366 w 6282474"/>
              <a:gd name="connsiteY6484" fmla="*/ 195153 h 6208986"/>
              <a:gd name="connsiteX6485" fmla="*/ 4697138 w 6282474"/>
              <a:gd name="connsiteY6485" fmla="*/ 195510 h 6208986"/>
              <a:gd name="connsiteX6486" fmla="*/ 4695900 w 6282474"/>
              <a:gd name="connsiteY6486" fmla="*/ 179153 h 6208986"/>
              <a:gd name="connsiteX6487" fmla="*/ 4717515 w 6282474"/>
              <a:gd name="connsiteY6487" fmla="*/ 173110 h 6208986"/>
              <a:gd name="connsiteX6488" fmla="*/ 4724940 w 6282474"/>
              <a:gd name="connsiteY6488" fmla="*/ 187739 h 6208986"/>
              <a:gd name="connsiteX6489" fmla="*/ 4733949 w 6282474"/>
              <a:gd name="connsiteY6489" fmla="*/ 148472 h 6208986"/>
              <a:gd name="connsiteX6490" fmla="*/ 4760879 w 6282474"/>
              <a:gd name="connsiteY6490" fmla="*/ 137618 h 6208986"/>
              <a:gd name="connsiteX6491" fmla="*/ 4761251 w 6282474"/>
              <a:gd name="connsiteY6491" fmla="*/ 150867 h 6208986"/>
              <a:gd name="connsiteX6492" fmla="*/ 4746678 w 6282474"/>
              <a:gd name="connsiteY6492" fmla="*/ 158281 h 6208986"/>
              <a:gd name="connsiteX6493" fmla="*/ 4755442 w 6282474"/>
              <a:gd name="connsiteY6493" fmla="*/ 165858 h 6208986"/>
              <a:gd name="connsiteX6494" fmla="*/ 4761251 w 6282474"/>
              <a:gd name="connsiteY6494" fmla="*/ 150867 h 6208986"/>
              <a:gd name="connsiteX6495" fmla="*/ 4787698 w 6282474"/>
              <a:gd name="connsiteY6495" fmla="*/ 150159 h 6208986"/>
              <a:gd name="connsiteX6496" fmla="*/ 4760146 w 6282474"/>
              <a:gd name="connsiteY6496" fmla="*/ 194603 h 6208986"/>
              <a:gd name="connsiteX6497" fmla="*/ 4814022 w 6282474"/>
              <a:gd name="connsiteY6497" fmla="*/ 172875 h 6208986"/>
              <a:gd name="connsiteX6498" fmla="*/ 4819826 w 6282474"/>
              <a:gd name="connsiteY6498" fmla="*/ 157894 h 6208986"/>
              <a:gd name="connsiteX6499" fmla="*/ 4815005 w 6282474"/>
              <a:gd name="connsiteY6499" fmla="*/ 152554 h 6208986"/>
              <a:gd name="connsiteX6500" fmla="*/ 4894946 w 6282474"/>
              <a:gd name="connsiteY6500" fmla="*/ 116874 h 6208986"/>
              <a:gd name="connsiteX6501" fmla="*/ 4892352 w 6282474"/>
              <a:gd name="connsiteY6501" fmla="*/ 107569 h 6208986"/>
              <a:gd name="connsiteX6502" fmla="*/ 4911746 w 6282474"/>
              <a:gd name="connsiteY6502" fmla="*/ 105495 h 6208986"/>
              <a:gd name="connsiteX6503" fmla="*/ 4909030 w 6282474"/>
              <a:gd name="connsiteY6503" fmla="*/ 119610 h 6208986"/>
              <a:gd name="connsiteX6504" fmla="*/ 4941276 w 6282474"/>
              <a:gd name="connsiteY6504" fmla="*/ 103926 h 6208986"/>
              <a:gd name="connsiteX6505" fmla="*/ 4954004 w 6282474"/>
              <a:gd name="connsiteY6505" fmla="*/ 113740 h 6208986"/>
              <a:gd name="connsiteX6506" fmla="*/ 4957592 w 6282474"/>
              <a:gd name="connsiteY6506" fmla="*/ 102708 h 6208986"/>
              <a:gd name="connsiteX6507" fmla="*/ 4970321 w 6282474"/>
              <a:gd name="connsiteY6507" fmla="*/ 112517 h 6208986"/>
              <a:gd name="connsiteX6508" fmla="*/ 4979208 w 6282474"/>
              <a:gd name="connsiteY6508" fmla="*/ 96670 h 6208986"/>
              <a:gd name="connsiteX6509" fmla="*/ 4991452 w 6282474"/>
              <a:gd name="connsiteY6509" fmla="*/ 116645 h 6208986"/>
              <a:gd name="connsiteX6510" fmla="*/ 5012202 w 6282474"/>
              <a:gd name="connsiteY6510" fmla="*/ 107493 h 6208986"/>
              <a:gd name="connsiteX6511" fmla="*/ 5009980 w 6282474"/>
              <a:gd name="connsiteY6511" fmla="*/ 111462 h 6208986"/>
              <a:gd name="connsiteX6512" fmla="*/ 5010454 w 6282474"/>
              <a:gd name="connsiteY6512" fmla="*/ 113154 h 6208986"/>
              <a:gd name="connsiteX6513" fmla="*/ 5006016 w 6282474"/>
              <a:gd name="connsiteY6513" fmla="*/ 116334 h 6208986"/>
              <a:gd name="connsiteX6514" fmla="*/ 5001919 w 6282474"/>
              <a:gd name="connsiteY6514" fmla="*/ 115386 h 6208986"/>
              <a:gd name="connsiteX6515" fmla="*/ 4999356 w 6282474"/>
              <a:gd name="connsiteY6515" fmla="*/ 121114 h 6208986"/>
              <a:gd name="connsiteX6516" fmla="*/ 5006016 w 6282474"/>
              <a:gd name="connsiteY6516" fmla="*/ 116334 h 6208986"/>
              <a:gd name="connsiteX6517" fmla="*/ 5011703 w 6282474"/>
              <a:gd name="connsiteY6517" fmla="*/ 117654 h 6208986"/>
              <a:gd name="connsiteX6518" fmla="*/ 5010454 w 6282474"/>
              <a:gd name="connsiteY6518" fmla="*/ 113154 h 6208986"/>
              <a:gd name="connsiteX6519" fmla="*/ 5029879 w 6282474"/>
              <a:gd name="connsiteY6519" fmla="*/ 99212 h 6208986"/>
              <a:gd name="connsiteX6520" fmla="*/ 5045691 w 6282474"/>
              <a:gd name="connsiteY6520" fmla="*/ 108171 h 6208986"/>
              <a:gd name="connsiteX6521" fmla="*/ 5053232 w 6282474"/>
              <a:gd name="connsiteY6521" fmla="*/ 99381 h 6208986"/>
              <a:gd name="connsiteX6522" fmla="*/ 5062374 w 6282474"/>
              <a:gd name="connsiteY6522" fmla="*/ 120217 h 6208986"/>
              <a:gd name="connsiteX6523" fmla="*/ 5043347 w 6282474"/>
              <a:gd name="connsiteY6523" fmla="*/ 135550 h 6208986"/>
              <a:gd name="connsiteX6524" fmla="*/ 5053859 w 6282474"/>
              <a:gd name="connsiteY6524" fmla="*/ 149318 h 6208986"/>
              <a:gd name="connsiteX6525" fmla="*/ 5078685 w 6282474"/>
              <a:gd name="connsiteY6525" fmla="*/ 118994 h 6208986"/>
              <a:gd name="connsiteX6526" fmla="*/ 5081396 w 6282474"/>
              <a:gd name="connsiteY6526" fmla="*/ 115223 h 6208986"/>
              <a:gd name="connsiteX6527" fmla="*/ 5095862 w 6282474"/>
              <a:gd name="connsiteY6527" fmla="*/ 120884 h 6208986"/>
              <a:gd name="connsiteX6528" fmla="*/ 5099439 w 6282474"/>
              <a:gd name="connsiteY6528" fmla="*/ 109857 h 6208986"/>
              <a:gd name="connsiteX6529" fmla="*/ 5107348 w 6282474"/>
              <a:gd name="connsiteY6529" fmla="*/ 114321 h 6208986"/>
              <a:gd name="connsiteX6530" fmla="*/ 5108326 w 6282474"/>
              <a:gd name="connsiteY6530" fmla="*/ 94005 h 6208986"/>
              <a:gd name="connsiteX6531" fmla="*/ 5125025 w 6282474"/>
              <a:gd name="connsiteY6531" fmla="*/ 106056 h 6208986"/>
              <a:gd name="connsiteX6532" fmla="*/ 5129091 w 6282474"/>
              <a:gd name="connsiteY6532" fmla="*/ 84863 h 6208986"/>
              <a:gd name="connsiteX6533" fmla="*/ 5128602 w 6282474"/>
              <a:gd name="connsiteY6533" fmla="*/ 95029 h 6208986"/>
              <a:gd name="connsiteX6534" fmla="*/ 5139598 w 6282474"/>
              <a:gd name="connsiteY6534" fmla="*/ 98642 h 6208986"/>
              <a:gd name="connsiteX6535" fmla="*/ 5160144 w 6282474"/>
              <a:gd name="connsiteY6535" fmla="*/ 76878 h 6208986"/>
              <a:gd name="connsiteX6536" fmla="*/ 5157759 w 6282474"/>
              <a:gd name="connsiteY6536" fmla="*/ 80206 h 6208986"/>
              <a:gd name="connsiteX6537" fmla="*/ 5162575 w 6282474"/>
              <a:gd name="connsiteY6537" fmla="*/ 85536 h 6208986"/>
              <a:gd name="connsiteX6538" fmla="*/ 5237318 w 6282474"/>
              <a:gd name="connsiteY6538" fmla="*/ 31257 h 6208986"/>
              <a:gd name="connsiteX6539" fmla="*/ 5251402 w 6282474"/>
              <a:gd name="connsiteY6539" fmla="*/ 33998 h 6208986"/>
              <a:gd name="connsiteX6540" fmla="*/ 5224726 w 6282474"/>
              <a:gd name="connsiteY6540" fmla="*/ 81541 h 6208986"/>
              <a:gd name="connsiteX6541" fmla="*/ 5228680 w 6282474"/>
              <a:gd name="connsiteY6541" fmla="*/ 83783 h 6208986"/>
              <a:gd name="connsiteX6542" fmla="*/ 5287494 w 6282474"/>
              <a:gd name="connsiteY6542" fmla="*/ 43960 h 6208986"/>
              <a:gd name="connsiteX6543" fmla="*/ 5344443 w 6282474"/>
              <a:gd name="connsiteY6543" fmla="*/ 21382 h 6208986"/>
              <a:gd name="connsiteX6544" fmla="*/ 5351985 w 6282474"/>
              <a:gd name="connsiteY6544" fmla="*/ 12581 h 6208986"/>
              <a:gd name="connsiteX6545" fmla="*/ 5353218 w 6282474"/>
              <a:gd name="connsiteY6545" fmla="*/ 28938 h 6208986"/>
              <a:gd name="connsiteX6546" fmla="*/ 5373489 w 6282474"/>
              <a:gd name="connsiteY6546" fmla="*/ 29963 h 6208986"/>
              <a:gd name="connsiteX6547" fmla="*/ 5373988 w 6282474"/>
              <a:gd name="connsiteY6547" fmla="*/ 19802 h 6208986"/>
              <a:gd name="connsiteX6548" fmla="*/ 5368658 w 6282474"/>
              <a:gd name="connsiteY6548" fmla="*/ 24627 h 6208986"/>
              <a:gd name="connsiteX6549" fmla="*/ 5385097 w 6282474"/>
              <a:gd name="connsiteY6549" fmla="*/ 0 h 620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</a:cxnLst>
            <a:rect l="l" t="t" r="r" b="b"/>
            <a:pathLst>
              <a:path w="6282474" h="6208986" fill="norm" stroke="1" extrusionOk="0">
                <a:moveTo>
                  <a:pt x="2136201" y="4963129"/>
                </a:moveTo>
                <a:cubicBezTo>
                  <a:pt x="2137929" y="4969320"/>
                  <a:pt x="2133490" y="4977249"/>
                  <a:pt x="2138301" y="4982584"/>
                </a:cubicBezTo>
                <a:lnTo>
                  <a:pt x="2141022" y="4968459"/>
                </a:lnTo>
                <a:close/>
                <a:moveTo>
                  <a:pt x="5735606" y="1886415"/>
                </a:moveTo>
                <a:lnTo>
                  <a:pt x="5735560" y="1886472"/>
                </a:lnTo>
                <a:lnTo>
                  <a:pt x="5735567" y="1886460"/>
                </a:lnTo>
                <a:close/>
                <a:moveTo>
                  <a:pt x="4236100" y="1681493"/>
                </a:moveTo>
                <a:lnTo>
                  <a:pt x="4236698" y="1681689"/>
                </a:lnTo>
                <a:lnTo>
                  <a:pt x="4236454" y="1681874"/>
                </a:lnTo>
                <a:close/>
                <a:moveTo>
                  <a:pt x="4231988" y="1677067"/>
                </a:moveTo>
                <a:cubicBezTo>
                  <a:pt x="4232800" y="1677362"/>
                  <a:pt x="4233511" y="1678417"/>
                  <a:pt x="4234222" y="1679471"/>
                </a:cubicBezTo>
                <a:lnTo>
                  <a:pt x="4236100" y="1681493"/>
                </a:lnTo>
                <a:lnTo>
                  <a:pt x="4229148" y="1679216"/>
                </a:lnTo>
                <a:cubicBezTo>
                  <a:pt x="4230263" y="1677235"/>
                  <a:pt x="4231176" y="1676772"/>
                  <a:pt x="4231988" y="1677067"/>
                </a:cubicBezTo>
                <a:close/>
                <a:moveTo>
                  <a:pt x="5999061" y="1017790"/>
                </a:moveTo>
                <a:lnTo>
                  <a:pt x="5999005" y="1017831"/>
                </a:lnTo>
                <a:lnTo>
                  <a:pt x="5999023" y="1017818"/>
                </a:lnTo>
                <a:close/>
                <a:moveTo>
                  <a:pt x="5385097" y="0"/>
                </a:moveTo>
                <a:cubicBezTo>
                  <a:pt x="5398197" y="23068"/>
                  <a:pt x="5425133" y="12199"/>
                  <a:pt x="5446260" y="16316"/>
                </a:cubicBezTo>
                <a:cubicBezTo>
                  <a:pt x="5445765" y="26477"/>
                  <a:pt x="5459855" y="29219"/>
                  <a:pt x="5470861" y="32837"/>
                </a:cubicBezTo>
                <a:cubicBezTo>
                  <a:pt x="5478648" y="60715"/>
                  <a:pt x="5456038" y="87085"/>
                  <a:pt x="5428613" y="108104"/>
                </a:cubicBezTo>
                <a:cubicBezTo>
                  <a:pt x="5426020" y="98815"/>
                  <a:pt x="5433062" y="100186"/>
                  <a:pt x="5431334" y="93989"/>
                </a:cubicBezTo>
                <a:cubicBezTo>
                  <a:pt x="5417245" y="91238"/>
                  <a:pt x="5418478" y="107595"/>
                  <a:pt x="5402177" y="108813"/>
                </a:cubicBezTo>
                <a:cubicBezTo>
                  <a:pt x="5411696" y="142898"/>
                  <a:pt x="5348678" y="143799"/>
                  <a:pt x="5340652" y="162740"/>
                </a:cubicBezTo>
                <a:cubicBezTo>
                  <a:pt x="5309380" y="158113"/>
                  <a:pt x="5285910" y="181365"/>
                  <a:pt x="5275290" y="191026"/>
                </a:cubicBezTo>
                <a:cubicBezTo>
                  <a:pt x="5279239" y="193258"/>
                  <a:pt x="5291230" y="176549"/>
                  <a:pt x="5294695" y="188947"/>
                </a:cubicBezTo>
                <a:cubicBezTo>
                  <a:pt x="5280977" y="199449"/>
                  <a:pt x="5267754" y="199816"/>
                  <a:pt x="5258867" y="215653"/>
                </a:cubicBezTo>
                <a:cubicBezTo>
                  <a:pt x="5245644" y="216015"/>
                  <a:pt x="5217837" y="223776"/>
                  <a:pt x="5221302" y="236173"/>
                </a:cubicBezTo>
                <a:cubicBezTo>
                  <a:pt x="5212038" y="238767"/>
                  <a:pt x="5223524" y="232204"/>
                  <a:pt x="5212532" y="228606"/>
                </a:cubicBezTo>
                <a:lnTo>
                  <a:pt x="5198805" y="239114"/>
                </a:lnTo>
                <a:lnTo>
                  <a:pt x="5198815" y="239108"/>
                </a:lnTo>
                <a:lnTo>
                  <a:pt x="5198682" y="239210"/>
                </a:lnTo>
                <a:lnTo>
                  <a:pt x="5185102" y="249621"/>
                </a:lnTo>
                <a:lnTo>
                  <a:pt x="5186881" y="248734"/>
                </a:lnTo>
                <a:lnTo>
                  <a:pt x="5179798" y="254451"/>
                </a:lnTo>
                <a:cubicBezTo>
                  <a:pt x="5153346" y="255155"/>
                  <a:pt x="5134319" y="270487"/>
                  <a:pt x="5113559" y="279629"/>
                </a:cubicBezTo>
                <a:cubicBezTo>
                  <a:pt x="5115674" y="299084"/>
                  <a:pt x="5098374" y="320624"/>
                  <a:pt x="5083796" y="328033"/>
                </a:cubicBezTo>
                <a:cubicBezTo>
                  <a:pt x="5088606" y="333368"/>
                  <a:pt x="5094298" y="341801"/>
                  <a:pt x="5102211" y="346270"/>
                </a:cubicBezTo>
                <a:cubicBezTo>
                  <a:pt x="5105305" y="345404"/>
                  <a:pt x="5107531" y="341450"/>
                  <a:pt x="5108882" y="334392"/>
                </a:cubicBezTo>
                <a:cubicBezTo>
                  <a:pt x="5104922" y="332150"/>
                  <a:pt x="5100112" y="326810"/>
                  <a:pt x="5105417" y="321994"/>
                </a:cubicBezTo>
                <a:cubicBezTo>
                  <a:pt x="5117774" y="318540"/>
                  <a:pt x="5130136" y="315090"/>
                  <a:pt x="5140750" y="305434"/>
                </a:cubicBezTo>
                <a:cubicBezTo>
                  <a:pt x="5144709" y="307676"/>
                  <a:pt x="5145575" y="310774"/>
                  <a:pt x="5149525" y="313011"/>
                </a:cubicBezTo>
                <a:cubicBezTo>
                  <a:pt x="5150019" y="302850"/>
                  <a:pt x="5154839" y="308195"/>
                  <a:pt x="5163242" y="302504"/>
                </a:cubicBezTo>
                <a:cubicBezTo>
                  <a:pt x="5159283" y="300261"/>
                  <a:pt x="5155329" y="298029"/>
                  <a:pt x="5158416" y="297158"/>
                </a:cubicBezTo>
                <a:cubicBezTo>
                  <a:pt x="5162381" y="299395"/>
                  <a:pt x="5165459" y="298534"/>
                  <a:pt x="5169418" y="300781"/>
                </a:cubicBezTo>
                <a:cubicBezTo>
                  <a:pt x="5164103" y="305596"/>
                  <a:pt x="5148169" y="320073"/>
                  <a:pt x="5157810" y="330739"/>
                </a:cubicBezTo>
                <a:cubicBezTo>
                  <a:pt x="5174610" y="319370"/>
                  <a:pt x="5176460" y="302157"/>
                  <a:pt x="5193638" y="304032"/>
                </a:cubicBezTo>
                <a:cubicBezTo>
                  <a:pt x="5201551" y="308506"/>
                  <a:pt x="5190060" y="315054"/>
                  <a:pt x="5200191" y="315564"/>
                </a:cubicBezTo>
                <a:cubicBezTo>
                  <a:pt x="5210326" y="316078"/>
                  <a:pt x="5216991" y="304190"/>
                  <a:pt x="5231070" y="306932"/>
                </a:cubicBezTo>
                <a:cubicBezTo>
                  <a:pt x="5226632" y="314855"/>
                  <a:pt x="5224410" y="318825"/>
                  <a:pt x="5229226" y="324155"/>
                </a:cubicBezTo>
                <a:cubicBezTo>
                  <a:pt x="5239361" y="324670"/>
                  <a:pt x="5242077" y="310539"/>
                  <a:pt x="5257894" y="319487"/>
                </a:cubicBezTo>
                <a:cubicBezTo>
                  <a:pt x="5257894" y="319487"/>
                  <a:pt x="5253940" y="317255"/>
                  <a:pt x="5259249" y="312435"/>
                </a:cubicBezTo>
                <a:cubicBezTo>
                  <a:pt x="5271107" y="319131"/>
                  <a:pt x="5283474" y="315681"/>
                  <a:pt x="5291877" y="309999"/>
                </a:cubicBezTo>
                <a:cubicBezTo>
                  <a:pt x="5307694" y="318942"/>
                  <a:pt x="5315230" y="310162"/>
                  <a:pt x="5330176" y="316002"/>
                </a:cubicBezTo>
                <a:cubicBezTo>
                  <a:pt x="5292998" y="349771"/>
                  <a:pt x="5244925" y="356512"/>
                  <a:pt x="5212573" y="395621"/>
                </a:cubicBezTo>
                <a:cubicBezTo>
                  <a:pt x="5195385" y="393751"/>
                  <a:pt x="5185627" y="406485"/>
                  <a:pt x="5175864" y="419235"/>
                </a:cubicBezTo>
                <a:cubicBezTo>
                  <a:pt x="5157825" y="414251"/>
                  <a:pt x="5138798" y="429599"/>
                  <a:pt x="5140913" y="449044"/>
                </a:cubicBezTo>
                <a:cubicBezTo>
                  <a:pt x="5148449" y="440264"/>
                  <a:pt x="5153387" y="422185"/>
                  <a:pt x="5166600" y="421833"/>
                </a:cubicBezTo>
                <a:cubicBezTo>
                  <a:pt x="5154625" y="438542"/>
                  <a:pt x="5143512" y="458349"/>
                  <a:pt x="5124107" y="460413"/>
                </a:cubicBezTo>
                <a:cubicBezTo>
                  <a:pt x="5128923" y="465758"/>
                  <a:pt x="5118298" y="475409"/>
                  <a:pt x="5112123" y="477131"/>
                </a:cubicBezTo>
                <a:cubicBezTo>
                  <a:pt x="5113478" y="470074"/>
                  <a:pt x="5123236" y="457325"/>
                  <a:pt x="5118416" y="451989"/>
                </a:cubicBezTo>
                <a:cubicBezTo>
                  <a:pt x="5107796" y="461641"/>
                  <a:pt x="5112984" y="480224"/>
                  <a:pt x="5099271" y="490737"/>
                </a:cubicBezTo>
                <a:cubicBezTo>
                  <a:pt x="5095327" y="488510"/>
                  <a:pt x="5094451" y="485407"/>
                  <a:pt x="5090502" y="483170"/>
                </a:cubicBezTo>
                <a:cubicBezTo>
                  <a:pt x="5085187" y="487990"/>
                  <a:pt x="5072341" y="501606"/>
                  <a:pt x="5072835" y="491445"/>
                </a:cubicBezTo>
                <a:cubicBezTo>
                  <a:pt x="5069742" y="492301"/>
                  <a:pt x="5066659" y="493168"/>
                  <a:pt x="5066659" y="493168"/>
                </a:cubicBezTo>
                <a:cubicBezTo>
                  <a:pt x="5068392" y="499374"/>
                  <a:pt x="5064804" y="510386"/>
                  <a:pt x="5066542" y="516592"/>
                </a:cubicBezTo>
                <a:cubicBezTo>
                  <a:pt x="5069630" y="515726"/>
                  <a:pt x="5072718" y="514865"/>
                  <a:pt x="5074940" y="510900"/>
                </a:cubicBezTo>
                <a:cubicBezTo>
                  <a:pt x="5077166" y="506941"/>
                  <a:pt x="5073202" y="504709"/>
                  <a:pt x="5078527" y="499883"/>
                </a:cubicBezTo>
                <a:cubicBezTo>
                  <a:pt x="5087296" y="507456"/>
                  <a:pt x="5082104" y="488862"/>
                  <a:pt x="5090007" y="493330"/>
                </a:cubicBezTo>
                <a:cubicBezTo>
                  <a:pt x="5090390" y="506589"/>
                  <a:pt x="5085564" y="501254"/>
                  <a:pt x="5078033" y="510044"/>
                </a:cubicBezTo>
                <a:cubicBezTo>
                  <a:pt x="5080626" y="519339"/>
                  <a:pt x="5090756" y="519848"/>
                  <a:pt x="5096066" y="515018"/>
                </a:cubicBezTo>
                <a:cubicBezTo>
                  <a:pt x="5091628" y="522936"/>
                  <a:pt x="5088040" y="533968"/>
                  <a:pt x="5095088" y="535334"/>
                </a:cubicBezTo>
                <a:cubicBezTo>
                  <a:pt x="5100897" y="520353"/>
                  <a:pt x="5108540" y="488158"/>
                  <a:pt x="5125223" y="500205"/>
                </a:cubicBezTo>
                <a:cubicBezTo>
                  <a:pt x="5127450" y="496245"/>
                  <a:pt x="5132765" y="491415"/>
                  <a:pt x="5138946" y="489677"/>
                </a:cubicBezTo>
                <a:cubicBezTo>
                  <a:pt x="5134977" y="487450"/>
                  <a:pt x="5134110" y="484352"/>
                  <a:pt x="5133249" y="481259"/>
                </a:cubicBezTo>
                <a:cubicBezTo>
                  <a:pt x="5140301" y="482625"/>
                  <a:pt x="5144251" y="484862"/>
                  <a:pt x="5149576" y="480031"/>
                </a:cubicBezTo>
                <a:cubicBezTo>
                  <a:pt x="5188104" y="439199"/>
                  <a:pt x="5245068" y="416616"/>
                  <a:pt x="5285716" y="395234"/>
                </a:cubicBezTo>
                <a:cubicBezTo>
                  <a:pt x="5278552" y="417273"/>
                  <a:pt x="5272376" y="419005"/>
                  <a:pt x="5265700" y="430888"/>
                </a:cubicBezTo>
                <a:cubicBezTo>
                  <a:pt x="5278052" y="427439"/>
                  <a:pt x="5289543" y="420891"/>
                  <a:pt x="5301044" y="414343"/>
                </a:cubicBezTo>
                <a:cubicBezTo>
                  <a:pt x="5304993" y="416575"/>
                  <a:pt x="5313768" y="424147"/>
                  <a:pt x="5315994" y="420187"/>
                </a:cubicBezTo>
                <a:cubicBezTo>
                  <a:pt x="5315622" y="406919"/>
                  <a:pt x="5338476" y="417237"/>
                  <a:pt x="5341192" y="403122"/>
                </a:cubicBezTo>
                <a:cubicBezTo>
                  <a:pt x="5349967" y="410689"/>
                  <a:pt x="5350461" y="400539"/>
                  <a:pt x="5360597" y="401048"/>
                </a:cubicBezTo>
                <a:cubicBezTo>
                  <a:pt x="5359236" y="408106"/>
                  <a:pt x="5352194" y="406730"/>
                  <a:pt x="5350828" y="413793"/>
                </a:cubicBezTo>
                <a:cubicBezTo>
                  <a:pt x="5354788" y="416035"/>
                  <a:pt x="5357386" y="425324"/>
                  <a:pt x="5366655" y="422735"/>
                </a:cubicBezTo>
                <a:cubicBezTo>
                  <a:pt x="5353315" y="446507"/>
                  <a:pt x="5338247" y="464076"/>
                  <a:pt x="5317859" y="486477"/>
                </a:cubicBezTo>
                <a:cubicBezTo>
                  <a:pt x="5308101" y="499221"/>
                  <a:pt x="5281048" y="533510"/>
                  <a:pt x="5262521" y="538677"/>
                </a:cubicBezTo>
                <a:cubicBezTo>
                  <a:pt x="5250903" y="568649"/>
                  <a:pt x="5218662" y="584334"/>
                  <a:pt x="5192593" y="598301"/>
                </a:cubicBezTo>
                <a:cubicBezTo>
                  <a:pt x="5179258" y="622072"/>
                  <a:pt x="5159354" y="634312"/>
                  <a:pt x="5136378" y="647408"/>
                </a:cubicBezTo>
                <a:cubicBezTo>
                  <a:pt x="5135512" y="644310"/>
                  <a:pt x="5135512" y="644310"/>
                  <a:pt x="5131557" y="642078"/>
                </a:cubicBezTo>
                <a:cubicBezTo>
                  <a:pt x="5127109" y="650006"/>
                  <a:pt x="5108581" y="655174"/>
                  <a:pt x="5115134" y="666710"/>
                </a:cubicBezTo>
                <a:cubicBezTo>
                  <a:pt x="5110308" y="661380"/>
                  <a:pt x="5106364" y="659138"/>
                  <a:pt x="5099312" y="657767"/>
                </a:cubicBezTo>
                <a:cubicBezTo>
                  <a:pt x="5078063" y="677064"/>
                  <a:pt x="5055454" y="703424"/>
                  <a:pt x="5048677" y="738722"/>
                </a:cubicBezTo>
                <a:cubicBezTo>
                  <a:pt x="5035448" y="739073"/>
                  <a:pt x="5027907" y="747874"/>
                  <a:pt x="5028289" y="761127"/>
                </a:cubicBezTo>
                <a:cubicBezTo>
                  <a:pt x="4993068" y="754264"/>
                  <a:pt x="4954652" y="771675"/>
                  <a:pt x="4940440" y="792338"/>
                </a:cubicBezTo>
                <a:cubicBezTo>
                  <a:pt x="4944389" y="794580"/>
                  <a:pt x="4944878" y="784430"/>
                  <a:pt x="4949704" y="789755"/>
                </a:cubicBezTo>
                <a:cubicBezTo>
                  <a:pt x="4951436" y="795946"/>
                  <a:pt x="4949209" y="799916"/>
                  <a:pt x="4947849" y="806978"/>
                </a:cubicBezTo>
                <a:cubicBezTo>
                  <a:pt x="4948715" y="810071"/>
                  <a:pt x="4948715" y="810071"/>
                  <a:pt x="4948715" y="810071"/>
                </a:cubicBezTo>
                <a:cubicBezTo>
                  <a:pt x="4945632" y="810943"/>
                  <a:pt x="4942539" y="811799"/>
                  <a:pt x="4939451" y="812665"/>
                </a:cubicBezTo>
                <a:cubicBezTo>
                  <a:pt x="4937230" y="816629"/>
                  <a:pt x="4937230" y="816629"/>
                  <a:pt x="4935003" y="820589"/>
                </a:cubicBezTo>
                <a:cubicBezTo>
                  <a:pt x="4927099" y="816109"/>
                  <a:pt x="4920057" y="814744"/>
                  <a:pt x="4914742" y="819564"/>
                </a:cubicBezTo>
                <a:lnTo>
                  <a:pt x="4917550" y="840890"/>
                </a:lnTo>
                <a:lnTo>
                  <a:pt x="4916235" y="841837"/>
                </a:lnTo>
                <a:lnTo>
                  <a:pt x="4910671" y="840747"/>
                </a:lnTo>
                <a:cubicBezTo>
                  <a:pt x="4911537" y="843850"/>
                  <a:pt x="4908454" y="844706"/>
                  <a:pt x="4914625" y="842989"/>
                </a:cubicBezTo>
                <a:lnTo>
                  <a:pt x="4916235" y="841837"/>
                </a:lnTo>
                <a:lnTo>
                  <a:pt x="4917718" y="842123"/>
                </a:lnTo>
                <a:lnTo>
                  <a:pt x="4917550" y="840890"/>
                </a:lnTo>
                <a:lnTo>
                  <a:pt x="4935288" y="828166"/>
                </a:lnTo>
                <a:lnTo>
                  <a:pt x="4934514" y="830744"/>
                </a:lnTo>
                <a:cubicBezTo>
                  <a:pt x="4945999" y="824196"/>
                  <a:pt x="4960588" y="816787"/>
                  <a:pt x="4967258" y="804894"/>
                </a:cubicBezTo>
                <a:cubicBezTo>
                  <a:pt x="4973429" y="803172"/>
                  <a:pt x="4972079" y="810239"/>
                  <a:pt x="4981343" y="807646"/>
                </a:cubicBezTo>
                <a:cubicBezTo>
                  <a:pt x="4988884" y="798861"/>
                  <a:pt x="4998143" y="796272"/>
                  <a:pt x="4998637" y="786116"/>
                </a:cubicBezTo>
                <a:cubicBezTo>
                  <a:pt x="5021119" y="783176"/>
                  <a:pt x="5030016" y="767324"/>
                  <a:pt x="5046827" y="755955"/>
                </a:cubicBezTo>
                <a:cubicBezTo>
                  <a:pt x="5052137" y="751120"/>
                  <a:pt x="5031367" y="760266"/>
                  <a:pt x="5041135" y="747517"/>
                </a:cubicBezTo>
                <a:cubicBezTo>
                  <a:pt x="5053487" y="744057"/>
                  <a:pt x="5047688" y="759038"/>
                  <a:pt x="5058312" y="749397"/>
                </a:cubicBezTo>
                <a:cubicBezTo>
                  <a:pt x="5054353" y="747160"/>
                  <a:pt x="5054847" y="737005"/>
                  <a:pt x="5068071" y="736648"/>
                </a:cubicBezTo>
                <a:cubicBezTo>
                  <a:pt x="5065844" y="740607"/>
                  <a:pt x="5060539" y="745438"/>
                  <a:pt x="5064488" y="747665"/>
                </a:cubicBezTo>
                <a:cubicBezTo>
                  <a:pt x="5087470" y="734574"/>
                  <a:pt x="5110446" y="721478"/>
                  <a:pt x="5132561" y="705269"/>
                </a:cubicBezTo>
                <a:cubicBezTo>
                  <a:pt x="5133433" y="708372"/>
                  <a:pt x="5133433" y="708372"/>
                  <a:pt x="5133433" y="708372"/>
                </a:cubicBezTo>
                <a:cubicBezTo>
                  <a:pt x="5151094" y="700092"/>
                  <a:pt x="5186427" y="683546"/>
                  <a:pt x="5186916" y="673385"/>
                </a:cubicBezTo>
                <a:cubicBezTo>
                  <a:pt x="5190881" y="675617"/>
                  <a:pt x="5193108" y="671658"/>
                  <a:pt x="5196191" y="670792"/>
                </a:cubicBezTo>
                <a:cubicBezTo>
                  <a:pt x="5193964" y="674751"/>
                  <a:pt x="5191752" y="678710"/>
                  <a:pt x="5197928" y="676988"/>
                </a:cubicBezTo>
                <a:cubicBezTo>
                  <a:pt x="5198417" y="666832"/>
                  <a:pt x="5209419" y="670440"/>
                  <a:pt x="5210779" y="663383"/>
                </a:cubicBezTo>
                <a:cubicBezTo>
                  <a:pt x="5204588" y="665105"/>
                  <a:pt x="5201505" y="665976"/>
                  <a:pt x="5198417" y="666832"/>
                </a:cubicBezTo>
                <a:cubicBezTo>
                  <a:pt x="5205088" y="654944"/>
                  <a:pt x="5215595" y="668718"/>
                  <a:pt x="5225348" y="655974"/>
                </a:cubicBezTo>
                <a:cubicBezTo>
                  <a:pt x="5232390" y="657339"/>
                  <a:pt x="5236839" y="649410"/>
                  <a:pt x="5243004" y="647693"/>
                </a:cubicBezTo>
                <a:cubicBezTo>
                  <a:pt x="5244747" y="653884"/>
                  <a:pt x="5232390" y="657339"/>
                  <a:pt x="5239427" y="658715"/>
                </a:cubicBezTo>
                <a:cubicBezTo>
                  <a:pt x="5257094" y="650445"/>
                  <a:pt x="5273909" y="639061"/>
                  <a:pt x="5286750" y="625456"/>
                </a:cubicBezTo>
                <a:cubicBezTo>
                  <a:pt x="5287617" y="628549"/>
                  <a:pt x="5288483" y="631647"/>
                  <a:pt x="5288483" y="631647"/>
                </a:cubicBezTo>
                <a:cubicBezTo>
                  <a:pt x="5293803" y="626826"/>
                  <a:pt x="5300840" y="628197"/>
                  <a:pt x="5303067" y="624238"/>
                </a:cubicBezTo>
                <a:cubicBezTo>
                  <a:pt x="5305283" y="620273"/>
                  <a:pt x="5301334" y="618047"/>
                  <a:pt x="5300463" y="614938"/>
                </a:cubicBezTo>
                <a:cubicBezTo>
                  <a:pt x="5310603" y="615458"/>
                  <a:pt x="5318991" y="609761"/>
                  <a:pt x="5325177" y="608039"/>
                </a:cubicBezTo>
                <a:cubicBezTo>
                  <a:pt x="5321217" y="605802"/>
                  <a:pt x="5319490" y="599611"/>
                  <a:pt x="5326527" y="600976"/>
                </a:cubicBezTo>
                <a:cubicBezTo>
                  <a:pt x="5326909" y="614240"/>
                  <a:pt x="5341111" y="593572"/>
                  <a:pt x="5351256" y="594066"/>
                </a:cubicBezTo>
                <a:cubicBezTo>
                  <a:pt x="5354334" y="593215"/>
                  <a:pt x="5343710" y="602856"/>
                  <a:pt x="5350747" y="604237"/>
                </a:cubicBezTo>
                <a:cubicBezTo>
                  <a:pt x="5354334" y="593215"/>
                  <a:pt x="5367557" y="592864"/>
                  <a:pt x="5372001" y="584940"/>
                </a:cubicBezTo>
                <a:cubicBezTo>
                  <a:pt x="5361871" y="584431"/>
                  <a:pt x="5381764" y="572181"/>
                  <a:pt x="5384847" y="571325"/>
                </a:cubicBezTo>
                <a:cubicBezTo>
                  <a:pt x="5380403" y="579253"/>
                  <a:pt x="5375955" y="587172"/>
                  <a:pt x="5386095" y="587676"/>
                </a:cubicBezTo>
                <a:cubicBezTo>
                  <a:pt x="5391400" y="582861"/>
                  <a:pt x="5388806" y="573556"/>
                  <a:pt x="5395848" y="574942"/>
                </a:cubicBezTo>
                <a:cubicBezTo>
                  <a:pt x="5394493" y="581995"/>
                  <a:pt x="5403762" y="579406"/>
                  <a:pt x="5416109" y="575952"/>
                </a:cubicBezTo>
                <a:cubicBezTo>
                  <a:pt x="5424511" y="570270"/>
                  <a:pt x="5439105" y="562861"/>
                  <a:pt x="5444400" y="558025"/>
                </a:cubicBezTo>
                <a:cubicBezTo>
                  <a:pt x="5441317" y="558886"/>
                  <a:pt x="5438224" y="559757"/>
                  <a:pt x="5440451" y="555798"/>
                </a:cubicBezTo>
                <a:cubicBezTo>
                  <a:pt x="5453669" y="555431"/>
                  <a:pt x="5445765" y="550967"/>
                  <a:pt x="5455029" y="548384"/>
                </a:cubicBezTo>
                <a:cubicBezTo>
                  <a:pt x="5455029" y="548384"/>
                  <a:pt x="5455029" y="548384"/>
                  <a:pt x="5465159" y="548888"/>
                </a:cubicBezTo>
                <a:cubicBezTo>
                  <a:pt x="5460716" y="556817"/>
                  <a:pt x="5466892" y="555090"/>
                  <a:pt x="5467753" y="558193"/>
                </a:cubicBezTo>
                <a:cubicBezTo>
                  <a:pt x="5453180" y="565597"/>
                  <a:pt x="5449225" y="563365"/>
                  <a:pt x="5439462" y="576115"/>
                </a:cubicBezTo>
                <a:cubicBezTo>
                  <a:pt x="5425378" y="573368"/>
                  <a:pt x="5430198" y="578698"/>
                  <a:pt x="5410794" y="580787"/>
                </a:cubicBezTo>
                <a:cubicBezTo>
                  <a:pt x="5417841" y="582148"/>
                  <a:pt x="5410300" y="590943"/>
                  <a:pt x="5401036" y="593531"/>
                </a:cubicBezTo>
                <a:cubicBezTo>
                  <a:pt x="5403263" y="589572"/>
                  <a:pt x="5408567" y="584741"/>
                  <a:pt x="5404623" y="582505"/>
                </a:cubicBezTo>
                <a:cubicBezTo>
                  <a:pt x="5399308" y="587330"/>
                  <a:pt x="5393622" y="578902"/>
                  <a:pt x="5390044" y="589914"/>
                </a:cubicBezTo>
                <a:cubicBezTo>
                  <a:pt x="5390916" y="593022"/>
                  <a:pt x="5397958" y="594388"/>
                  <a:pt x="5391283" y="606271"/>
                </a:cubicBezTo>
                <a:cubicBezTo>
                  <a:pt x="5384235" y="604905"/>
                  <a:pt x="5397087" y="591299"/>
                  <a:pt x="5383868" y="591636"/>
                </a:cubicBezTo>
                <a:cubicBezTo>
                  <a:pt x="5378065" y="606622"/>
                  <a:pt x="5359155" y="598545"/>
                  <a:pt x="5353346" y="613537"/>
                </a:cubicBezTo>
                <a:cubicBezTo>
                  <a:pt x="5360393" y="614903"/>
                  <a:pt x="5369662" y="612309"/>
                  <a:pt x="5365218" y="620243"/>
                </a:cubicBezTo>
                <a:cubicBezTo>
                  <a:pt x="5355078" y="619728"/>
                  <a:pt x="5351985" y="620594"/>
                  <a:pt x="5350252" y="614393"/>
                </a:cubicBezTo>
                <a:cubicBezTo>
                  <a:pt x="5336051" y="635061"/>
                  <a:pt x="5313569" y="638011"/>
                  <a:pt x="5293675" y="650241"/>
                </a:cubicBezTo>
                <a:cubicBezTo>
                  <a:pt x="5293675" y="650241"/>
                  <a:pt x="5294542" y="653344"/>
                  <a:pt x="5291459" y="654210"/>
                </a:cubicBezTo>
                <a:lnTo>
                  <a:pt x="5282195" y="656799"/>
                </a:lnTo>
                <a:cubicBezTo>
                  <a:pt x="5283922" y="662990"/>
                  <a:pt x="5284784" y="666088"/>
                  <a:pt x="5275515" y="668687"/>
                </a:cubicBezTo>
                <a:cubicBezTo>
                  <a:pt x="5285273" y="655938"/>
                  <a:pt x="5268467" y="667306"/>
                  <a:pt x="5261425" y="665931"/>
                </a:cubicBezTo>
                <a:cubicBezTo>
                  <a:pt x="5251667" y="678680"/>
                  <a:pt x="5206209" y="694726"/>
                  <a:pt x="5207442" y="711083"/>
                </a:cubicBezTo>
                <a:cubicBezTo>
                  <a:pt x="5195090" y="714533"/>
                  <a:pt x="5199543" y="706604"/>
                  <a:pt x="5196435" y="707470"/>
                </a:cubicBezTo>
                <a:cubicBezTo>
                  <a:pt x="5184950" y="714018"/>
                  <a:pt x="5169510" y="718329"/>
                  <a:pt x="5156664" y="731945"/>
                </a:cubicBezTo>
                <a:cubicBezTo>
                  <a:pt x="5161973" y="727129"/>
                  <a:pt x="5161112" y="724031"/>
                  <a:pt x="5158029" y="724887"/>
                </a:cubicBezTo>
                <a:cubicBezTo>
                  <a:pt x="5151853" y="726609"/>
                  <a:pt x="5146533" y="731440"/>
                  <a:pt x="5145168" y="738487"/>
                </a:cubicBezTo>
                <a:cubicBezTo>
                  <a:pt x="5148261" y="737631"/>
                  <a:pt x="5154437" y="735904"/>
                  <a:pt x="5155303" y="739007"/>
                </a:cubicBezTo>
                <a:cubicBezTo>
                  <a:pt x="5149132" y="740724"/>
                  <a:pt x="5144684" y="748653"/>
                  <a:pt x="5137642" y="747288"/>
                </a:cubicBezTo>
                <a:cubicBezTo>
                  <a:pt x="5142085" y="739364"/>
                  <a:pt x="5141219" y="736261"/>
                  <a:pt x="5131955" y="738854"/>
                </a:cubicBezTo>
                <a:cubicBezTo>
                  <a:pt x="5123063" y="754692"/>
                  <a:pt x="5088708" y="750931"/>
                  <a:pt x="5087719" y="771247"/>
                </a:cubicBezTo>
                <a:cubicBezTo>
                  <a:pt x="5084637" y="772114"/>
                  <a:pt x="5081544" y="772970"/>
                  <a:pt x="5077589" y="770738"/>
                </a:cubicBezTo>
                <a:cubicBezTo>
                  <a:pt x="5080193" y="780037"/>
                  <a:pt x="5063877" y="781240"/>
                  <a:pt x="5070929" y="782626"/>
                </a:cubicBezTo>
                <a:cubicBezTo>
                  <a:pt x="5074012" y="781760"/>
                  <a:pt x="5076234" y="777800"/>
                  <a:pt x="5077966" y="784002"/>
                </a:cubicBezTo>
                <a:cubicBezTo>
                  <a:pt x="5066476" y="790545"/>
                  <a:pt x="5050170" y="791768"/>
                  <a:pt x="5038669" y="798305"/>
                </a:cubicBezTo>
                <a:cubicBezTo>
                  <a:pt x="5041757" y="797449"/>
                  <a:pt x="5039535" y="801409"/>
                  <a:pt x="5043489" y="803646"/>
                </a:cubicBezTo>
                <a:cubicBezTo>
                  <a:pt x="5046582" y="802774"/>
                  <a:pt x="5048809" y="798815"/>
                  <a:pt x="5052763" y="801052"/>
                </a:cubicBezTo>
                <a:cubicBezTo>
                  <a:pt x="5032370" y="823452"/>
                  <a:pt x="4995809" y="823646"/>
                  <a:pt x="4980242" y="851382"/>
                </a:cubicBezTo>
                <a:cubicBezTo>
                  <a:pt x="4967009" y="851738"/>
                  <a:pt x="4982464" y="847422"/>
                  <a:pt x="4975421" y="846046"/>
                </a:cubicBezTo>
                <a:cubicBezTo>
                  <a:pt x="4956889" y="851224"/>
                  <a:pt x="4944899" y="867937"/>
                  <a:pt x="4926366" y="873109"/>
                </a:cubicBezTo>
                <a:cubicBezTo>
                  <a:pt x="4919211" y="895158"/>
                  <a:pt x="4877809" y="890017"/>
                  <a:pt x="4876836" y="910333"/>
                </a:cubicBezTo>
                <a:cubicBezTo>
                  <a:pt x="4868917" y="905864"/>
                  <a:pt x="4860897" y="924815"/>
                  <a:pt x="4843719" y="922919"/>
                </a:cubicBezTo>
                <a:cubicBezTo>
                  <a:pt x="4841003" y="937045"/>
                  <a:pt x="4827790" y="937396"/>
                  <a:pt x="4822470" y="942227"/>
                </a:cubicBezTo>
                <a:cubicBezTo>
                  <a:pt x="4813701" y="934650"/>
                  <a:pt x="4789354" y="954808"/>
                  <a:pt x="4787509" y="972031"/>
                </a:cubicBezTo>
                <a:cubicBezTo>
                  <a:pt x="4775147" y="975486"/>
                  <a:pt x="4779601" y="967568"/>
                  <a:pt x="4776508" y="968424"/>
                </a:cubicBezTo>
                <a:cubicBezTo>
                  <a:pt x="4774281" y="972383"/>
                  <a:pt x="4763284" y="968775"/>
                  <a:pt x="4758846" y="976694"/>
                </a:cubicBezTo>
                <a:cubicBezTo>
                  <a:pt x="4762795" y="978931"/>
                  <a:pt x="4762311" y="989092"/>
                  <a:pt x="4755264" y="987721"/>
                </a:cubicBezTo>
                <a:cubicBezTo>
                  <a:pt x="4754393" y="984612"/>
                  <a:pt x="4761934" y="975838"/>
                  <a:pt x="4755753" y="977560"/>
                </a:cubicBezTo>
                <a:cubicBezTo>
                  <a:pt x="4746484" y="980149"/>
                  <a:pt x="4743773" y="994269"/>
                  <a:pt x="4735365" y="999956"/>
                </a:cubicBezTo>
                <a:cubicBezTo>
                  <a:pt x="4736721" y="992903"/>
                  <a:pt x="4731406" y="997719"/>
                  <a:pt x="4724369" y="996353"/>
                </a:cubicBezTo>
                <a:cubicBezTo>
                  <a:pt x="4718565" y="1011329"/>
                  <a:pt x="4709296" y="1013923"/>
                  <a:pt x="4702626" y="1025806"/>
                </a:cubicBezTo>
                <a:cubicBezTo>
                  <a:pt x="4708802" y="1024083"/>
                  <a:pt x="4711895" y="1023222"/>
                  <a:pt x="4710534" y="1030280"/>
                </a:cubicBezTo>
                <a:cubicBezTo>
                  <a:pt x="4707456" y="1031141"/>
                  <a:pt x="4706585" y="1028048"/>
                  <a:pt x="4704363" y="1031997"/>
                </a:cubicBezTo>
                <a:cubicBezTo>
                  <a:pt x="4705225" y="1035105"/>
                  <a:pt x="4714494" y="1032522"/>
                  <a:pt x="4712267" y="1036481"/>
                </a:cubicBezTo>
                <a:cubicBezTo>
                  <a:pt x="4690651" y="1042519"/>
                  <a:pt x="4699426" y="1050081"/>
                  <a:pt x="4676934" y="1053027"/>
                </a:cubicBezTo>
                <a:cubicBezTo>
                  <a:pt x="4679160" y="1049067"/>
                  <a:pt x="4696827" y="1040792"/>
                  <a:pt x="4680521" y="1042005"/>
                </a:cubicBezTo>
                <a:cubicBezTo>
                  <a:pt x="4681876" y="1034942"/>
                  <a:pt x="4701265" y="1032863"/>
                  <a:pt x="4696455" y="1027528"/>
                </a:cubicBezTo>
                <a:cubicBezTo>
                  <a:pt x="4690279" y="1029261"/>
                  <a:pt x="4685825" y="1037174"/>
                  <a:pt x="4675695" y="1036670"/>
                </a:cubicBezTo>
                <a:cubicBezTo>
                  <a:pt x="4672118" y="1047692"/>
                  <a:pt x="4661112" y="1044079"/>
                  <a:pt x="4659761" y="1051157"/>
                </a:cubicBezTo>
                <a:cubicBezTo>
                  <a:pt x="4663710" y="1053383"/>
                  <a:pt x="4665942" y="1049414"/>
                  <a:pt x="4672118" y="1047692"/>
                </a:cubicBezTo>
                <a:cubicBezTo>
                  <a:pt x="4666808" y="1052522"/>
                  <a:pt x="4672984" y="1050790"/>
                  <a:pt x="4676934" y="1053027"/>
                </a:cubicBezTo>
                <a:cubicBezTo>
                  <a:pt x="4672485" y="1060956"/>
                  <a:pt x="4667170" y="1065781"/>
                  <a:pt x="4660994" y="1067503"/>
                </a:cubicBezTo>
                <a:cubicBezTo>
                  <a:pt x="4660128" y="1064405"/>
                  <a:pt x="4664571" y="1056476"/>
                  <a:pt x="4661484" y="1057343"/>
                </a:cubicBezTo>
                <a:cubicBezTo>
                  <a:pt x="4659262" y="1061307"/>
                  <a:pt x="4655308" y="1059070"/>
                  <a:pt x="4653086" y="1063030"/>
                </a:cubicBezTo>
                <a:cubicBezTo>
                  <a:pt x="4648637" y="1070953"/>
                  <a:pt x="4660994" y="1067503"/>
                  <a:pt x="4652597" y="1073195"/>
                </a:cubicBezTo>
                <a:cubicBezTo>
                  <a:pt x="4634930" y="1081466"/>
                  <a:pt x="4617635" y="1102995"/>
                  <a:pt x="4597370" y="1101981"/>
                </a:cubicBezTo>
                <a:cubicBezTo>
                  <a:pt x="4592065" y="1106801"/>
                  <a:pt x="4586741" y="1111622"/>
                  <a:pt x="4583653" y="1112493"/>
                </a:cubicBezTo>
                <a:cubicBezTo>
                  <a:pt x="4583653" y="1112493"/>
                  <a:pt x="4583653" y="1112493"/>
                  <a:pt x="4584519" y="1115581"/>
                </a:cubicBezTo>
                <a:cubicBezTo>
                  <a:pt x="4587607" y="1114725"/>
                  <a:pt x="4597370" y="1101981"/>
                  <a:pt x="4596881" y="1112131"/>
                </a:cubicBezTo>
                <a:cubicBezTo>
                  <a:pt x="4587607" y="1114725"/>
                  <a:pt x="4567224" y="1137120"/>
                  <a:pt x="4558444" y="1129548"/>
                </a:cubicBezTo>
                <a:cubicBezTo>
                  <a:pt x="4547336" y="1149360"/>
                  <a:pt x="4538938" y="1155052"/>
                  <a:pt x="4527825" y="1174859"/>
                </a:cubicBezTo>
                <a:cubicBezTo>
                  <a:pt x="4520777" y="1173483"/>
                  <a:pt x="4518184" y="1164188"/>
                  <a:pt x="4512859" y="1169014"/>
                </a:cubicBezTo>
                <a:cubicBezTo>
                  <a:pt x="4522510" y="1179679"/>
                  <a:pt x="4511880" y="1189340"/>
                  <a:pt x="4501251" y="1198976"/>
                </a:cubicBezTo>
                <a:cubicBezTo>
                  <a:pt x="4531774" y="1177091"/>
                  <a:pt x="4560065" y="1159169"/>
                  <a:pt x="4591444" y="1140376"/>
                </a:cubicBezTo>
                <a:cubicBezTo>
                  <a:pt x="4613564" y="1124177"/>
                  <a:pt x="4646298" y="1098332"/>
                  <a:pt x="4664836" y="1093155"/>
                </a:cubicBezTo>
                <a:cubicBezTo>
                  <a:pt x="4673733" y="1077313"/>
                  <a:pt x="4689178" y="1073002"/>
                  <a:pt x="4698926" y="1060242"/>
                </a:cubicBezTo>
                <a:cubicBezTo>
                  <a:pt x="4705112" y="1058525"/>
                  <a:pt x="4712150" y="1059891"/>
                  <a:pt x="4714381" y="1055931"/>
                </a:cubicBezTo>
                <a:cubicBezTo>
                  <a:pt x="4709556" y="1050606"/>
                  <a:pt x="4733393" y="1040598"/>
                  <a:pt x="4742662" y="1038005"/>
                </a:cubicBezTo>
                <a:cubicBezTo>
                  <a:pt x="4757246" y="1030591"/>
                  <a:pt x="4771448" y="1009923"/>
                  <a:pt x="4779366" y="1014402"/>
                </a:cubicBezTo>
                <a:cubicBezTo>
                  <a:pt x="4773180" y="1016124"/>
                  <a:pt x="4768737" y="1024048"/>
                  <a:pt x="4762561" y="1025775"/>
                </a:cubicBezTo>
                <a:cubicBezTo>
                  <a:pt x="4783693" y="1029887"/>
                  <a:pt x="4798878" y="988893"/>
                  <a:pt x="4825314" y="988205"/>
                </a:cubicBezTo>
                <a:cubicBezTo>
                  <a:pt x="4838664" y="964424"/>
                  <a:pt x="4889809" y="956816"/>
                  <a:pt x="4890793" y="936499"/>
                </a:cubicBezTo>
                <a:cubicBezTo>
                  <a:pt x="4897835" y="937870"/>
                  <a:pt x="4900062" y="933911"/>
                  <a:pt x="4904026" y="936148"/>
                </a:cubicBezTo>
                <a:cubicBezTo>
                  <a:pt x="4904515" y="925987"/>
                  <a:pt x="4927492" y="912886"/>
                  <a:pt x="4930091" y="922186"/>
                </a:cubicBezTo>
                <a:cubicBezTo>
                  <a:pt x="4949984" y="909941"/>
                  <a:pt x="4961093" y="890139"/>
                  <a:pt x="4982718" y="884096"/>
                </a:cubicBezTo>
                <a:cubicBezTo>
                  <a:pt x="4986678" y="886328"/>
                  <a:pt x="4976048" y="895984"/>
                  <a:pt x="4983096" y="897360"/>
                </a:cubicBezTo>
                <a:cubicBezTo>
                  <a:pt x="4985312" y="893395"/>
                  <a:pt x="4992849" y="884600"/>
                  <a:pt x="4986678" y="886328"/>
                </a:cubicBezTo>
                <a:cubicBezTo>
                  <a:pt x="5004834" y="867902"/>
                  <a:pt x="5030414" y="864095"/>
                  <a:pt x="5047703" y="842561"/>
                </a:cubicBezTo>
                <a:cubicBezTo>
                  <a:pt x="5049426" y="848757"/>
                  <a:pt x="5064020" y="841343"/>
                  <a:pt x="5059199" y="836008"/>
                </a:cubicBezTo>
                <a:cubicBezTo>
                  <a:pt x="5065380" y="834281"/>
                  <a:pt x="5063153" y="838240"/>
                  <a:pt x="5066236" y="837379"/>
                </a:cubicBezTo>
                <a:cubicBezTo>
                  <a:pt x="5074639" y="831697"/>
                  <a:pt x="5090089" y="827386"/>
                  <a:pt x="5087490" y="818076"/>
                </a:cubicBezTo>
                <a:cubicBezTo>
                  <a:pt x="5096754" y="815498"/>
                  <a:pt x="5105157" y="809806"/>
                  <a:pt x="5113554" y="804125"/>
                </a:cubicBezTo>
                <a:cubicBezTo>
                  <a:pt x="5131598" y="809108"/>
                  <a:pt x="5167054" y="769128"/>
                  <a:pt x="5199661" y="766707"/>
                </a:cubicBezTo>
                <a:cubicBezTo>
                  <a:pt x="5219192" y="741214"/>
                  <a:pt x="5256625" y="744108"/>
                  <a:pt x="5272187" y="716377"/>
                </a:cubicBezTo>
                <a:cubicBezTo>
                  <a:pt x="5280096" y="720846"/>
                  <a:pt x="5280585" y="710691"/>
                  <a:pt x="5287627" y="712066"/>
                </a:cubicBezTo>
                <a:cubicBezTo>
                  <a:pt x="5278740" y="727914"/>
                  <a:pt x="5257119" y="733952"/>
                  <a:pt x="5238092" y="749285"/>
                </a:cubicBezTo>
                <a:cubicBezTo>
                  <a:pt x="5238963" y="752388"/>
                  <a:pt x="5239830" y="755492"/>
                  <a:pt x="5240696" y="758580"/>
                </a:cubicBezTo>
                <a:cubicBezTo>
                  <a:pt x="5246872" y="756857"/>
                  <a:pt x="5253043" y="755130"/>
                  <a:pt x="5256625" y="744108"/>
                </a:cubicBezTo>
                <a:cubicBezTo>
                  <a:pt x="5269848" y="743767"/>
                  <a:pt x="5247738" y="759955"/>
                  <a:pt x="5266266" y="754778"/>
                </a:cubicBezTo>
                <a:cubicBezTo>
                  <a:pt x="5261445" y="749443"/>
                  <a:pt x="5285298" y="739451"/>
                  <a:pt x="5274292" y="735838"/>
                </a:cubicBezTo>
                <a:cubicBezTo>
                  <a:pt x="5287515" y="735486"/>
                  <a:pt x="5290236" y="721361"/>
                  <a:pt x="5298144" y="725830"/>
                </a:cubicBezTo>
                <a:cubicBezTo>
                  <a:pt x="5290236" y="721361"/>
                  <a:pt x="5298634" y="715664"/>
                  <a:pt x="5293818" y="710344"/>
                </a:cubicBezTo>
                <a:cubicBezTo>
                  <a:pt x="5310124" y="709126"/>
                  <a:pt x="5317666" y="700336"/>
                  <a:pt x="5325197" y="691546"/>
                </a:cubicBezTo>
                <a:cubicBezTo>
                  <a:pt x="5331373" y="689819"/>
                  <a:pt x="5326930" y="697753"/>
                  <a:pt x="5333101" y="696020"/>
                </a:cubicBezTo>
                <a:cubicBezTo>
                  <a:pt x="5343730" y="686369"/>
                  <a:pt x="5366706" y="673273"/>
                  <a:pt x="5373759" y="674644"/>
                </a:cubicBezTo>
                <a:cubicBezTo>
                  <a:pt x="5364480" y="677233"/>
                  <a:pt x="5357809" y="689126"/>
                  <a:pt x="5346329" y="695669"/>
                </a:cubicBezTo>
                <a:cubicBezTo>
                  <a:pt x="5355593" y="693085"/>
                  <a:pt x="5351139" y="701004"/>
                  <a:pt x="5363501" y="697554"/>
                </a:cubicBezTo>
                <a:cubicBezTo>
                  <a:pt x="5359542" y="695317"/>
                  <a:pt x="5368811" y="692728"/>
                  <a:pt x="5370166" y="685676"/>
                </a:cubicBezTo>
                <a:cubicBezTo>
                  <a:pt x="5371033" y="688764"/>
                  <a:pt x="5384256" y="688412"/>
                  <a:pt x="5395752" y="681859"/>
                </a:cubicBezTo>
                <a:cubicBezTo>
                  <a:pt x="5408108" y="678420"/>
                  <a:pt x="5421816" y="667902"/>
                  <a:pt x="5424032" y="663933"/>
                </a:cubicBezTo>
                <a:cubicBezTo>
                  <a:pt x="5433301" y="661349"/>
                  <a:pt x="5422682" y="671006"/>
                  <a:pt x="5431946" y="668417"/>
                </a:cubicBezTo>
                <a:cubicBezTo>
                  <a:pt x="5434178" y="664458"/>
                  <a:pt x="5437256" y="663592"/>
                  <a:pt x="5437256" y="663592"/>
                </a:cubicBezTo>
                <a:cubicBezTo>
                  <a:pt x="5435523" y="657390"/>
                  <a:pt x="5439977" y="649472"/>
                  <a:pt x="5426753" y="649823"/>
                </a:cubicBezTo>
                <a:cubicBezTo>
                  <a:pt x="5436889" y="650333"/>
                  <a:pt x="5439110" y="646373"/>
                  <a:pt x="5444425" y="641538"/>
                </a:cubicBezTo>
                <a:cubicBezTo>
                  <a:pt x="5440461" y="639306"/>
                  <a:pt x="5429847" y="648957"/>
                  <a:pt x="5431197" y="641894"/>
                </a:cubicBezTo>
                <a:cubicBezTo>
                  <a:pt x="5441327" y="642409"/>
                  <a:pt x="5440960" y="629150"/>
                  <a:pt x="5455050" y="631892"/>
                </a:cubicBezTo>
                <a:cubicBezTo>
                  <a:pt x="5453694" y="638954"/>
                  <a:pt x="5445286" y="644651"/>
                  <a:pt x="5446153" y="647739"/>
                </a:cubicBezTo>
                <a:cubicBezTo>
                  <a:pt x="5456293" y="648249"/>
                  <a:pt x="5459870" y="637227"/>
                  <a:pt x="5470000" y="637741"/>
                </a:cubicBezTo>
                <a:cubicBezTo>
                  <a:pt x="5467779" y="641706"/>
                  <a:pt x="5477909" y="642210"/>
                  <a:pt x="5475682" y="646169"/>
                </a:cubicBezTo>
                <a:cubicBezTo>
                  <a:pt x="5470377" y="650990"/>
                  <a:pt x="5456655" y="661518"/>
                  <a:pt x="5466795" y="662017"/>
                </a:cubicBezTo>
                <a:cubicBezTo>
                  <a:pt x="5472971" y="660295"/>
                  <a:pt x="5473465" y="650134"/>
                  <a:pt x="5479636" y="648406"/>
                </a:cubicBezTo>
                <a:cubicBezTo>
                  <a:pt x="5476069" y="659428"/>
                  <a:pt x="5495958" y="647194"/>
                  <a:pt x="5488411" y="655979"/>
                </a:cubicBezTo>
                <a:cubicBezTo>
                  <a:pt x="5497675" y="653390"/>
                  <a:pt x="5508309" y="643744"/>
                  <a:pt x="5494215" y="640997"/>
                </a:cubicBezTo>
                <a:cubicBezTo>
                  <a:pt x="5493731" y="651158"/>
                  <a:pt x="5488039" y="642720"/>
                  <a:pt x="5484085" y="640483"/>
                </a:cubicBezTo>
                <a:cubicBezTo>
                  <a:pt x="5481863" y="644447"/>
                  <a:pt x="5479636" y="648406"/>
                  <a:pt x="5478775" y="645303"/>
                </a:cubicBezTo>
                <a:cubicBezTo>
                  <a:pt x="5481002" y="641344"/>
                  <a:pt x="5477909" y="642210"/>
                  <a:pt x="5480136" y="638256"/>
                </a:cubicBezTo>
                <a:cubicBezTo>
                  <a:pt x="5488533" y="632564"/>
                  <a:pt x="5488039" y="642720"/>
                  <a:pt x="5497303" y="640131"/>
                </a:cubicBezTo>
                <a:cubicBezTo>
                  <a:pt x="5499530" y="636172"/>
                  <a:pt x="5502618" y="635306"/>
                  <a:pt x="5504844" y="631346"/>
                </a:cubicBezTo>
                <a:cubicBezTo>
                  <a:pt x="5500895" y="629114"/>
                  <a:pt x="5493349" y="637899"/>
                  <a:pt x="5494709" y="630842"/>
                </a:cubicBezTo>
                <a:cubicBezTo>
                  <a:pt x="5510154" y="626531"/>
                  <a:pt x="5519907" y="613777"/>
                  <a:pt x="5539322" y="611692"/>
                </a:cubicBezTo>
                <a:cubicBezTo>
                  <a:pt x="5522506" y="623076"/>
                  <a:pt x="5521145" y="630133"/>
                  <a:pt x="5504350" y="641502"/>
                </a:cubicBezTo>
                <a:cubicBezTo>
                  <a:pt x="5508309" y="643744"/>
                  <a:pt x="5505216" y="644610"/>
                  <a:pt x="5508309" y="643744"/>
                </a:cubicBezTo>
                <a:cubicBezTo>
                  <a:pt x="5522017" y="633232"/>
                  <a:pt x="5537961" y="618765"/>
                  <a:pt x="5552535" y="611341"/>
                </a:cubicBezTo>
                <a:cubicBezTo>
                  <a:pt x="5558716" y="609618"/>
                  <a:pt x="5556489" y="613583"/>
                  <a:pt x="5560448" y="615820"/>
                </a:cubicBezTo>
                <a:cubicBezTo>
                  <a:pt x="5559582" y="612717"/>
                  <a:pt x="5562665" y="611860"/>
                  <a:pt x="5565753" y="610999"/>
                </a:cubicBezTo>
                <a:cubicBezTo>
                  <a:pt x="5564891" y="607886"/>
                  <a:pt x="5561798" y="608757"/>
                  <a:pt x="5560937" y="605654"/>
                </a:cubicBezTo>
                <a:cubicBezTo>
                  <a:pt x="5567118" y="603927"/>
                  <a:pt x="5580831" y="593424"/>
                  <a:pt x="5585641" y="598749"/>
                </a:cubicBezTo>
                <a:cubicBezTo>
                  <a:pt x="5596265" y="589114"/>
                  <a:pt x="5612709" y="564476"/>
                  <a:pt x="5623705" y="568084"/>
                </a:cubicBezTo>
                <a:cubicBezTo>
                  <a:pt x="5618386" y="572904"/>
                  <a:pt x="5611715" y="584792"/>
                  <a:pt x="5595776" y="599264"/>
                </a:cubicBezTo>
                <a:cubicBezTo>
                  <a:pt x="5610355" y="591850"/>
                  <a:pt x="5619252" y="576007"/>
                  <a:pt x="5635568" y="574795"/>
                </a:cubicBezTo>
                <a:cubicBezTo>
                  <a:pt x="5625428" y="574275"/>
                  <a:pt x="5636052" y="564634"/>
                  <a:pt x="5629015" y="563258"/>
                </a:cubicBezTo>
                <a:cubicBezTo>
                  <a:pt x="5635186" y="561526"/>
                  <a:pt x="5634320" y="558438"/>
                  <a:pt x="5641367" y="559808"/>
                </a:cubicBezTo>
                <a:cubicBezTo>
                  <a:pt x="5632969" y="565490"/>
                  <a:pt x="5634692" y="571681"/>
                  <a:pt x="5641744" y="573067"/>
                </a:cubicBezTo>
                <a:cubicBezTo>
                  <a:pt x="5648409" y="561179"/>
                  <a:pt x="5652358" y="563411"/>
                  <a:pt x="5663365" y="567034"/>
                </a:cubicBezTo>
                <a:cubicBezTo>
                  <a:pt x="5680649" y="545495"/>
                  <a:pt x="5700064" y="543411"/>
                  <a:pt x="5719076" y="528078"/>
                </a:cubicBezTo>
                <a:cubicBezTo>
                  <a:pt x="5721680" y="537367"/>
                  <a:pt x="5696966" y="544277"/>
                  <a:pt x="5702658" y="552700"/>
                </a:cubicBezTo>
                <a:cubicBezTo>
                  <a:pt x="5718097" y="548389"/>
                  <a:pt x="5726989" y="532552"/>
                  <a:pt x="5748116" y="536669"/>
                </a:cubicBezTo>
                <a:cubicBezTo>
                  <a:pt x="5757874" y="523920"/>
                  <a:pt x="5770231" y="520475"/>
                  <a:pt x="5781727" y="513912"/>
                </a:cubicBezTo>
                <a:cubicBezTo>
                  <a:pt x="5787041" y="509091"/>
                  <a:pt x="5783082" y="506854"/>
                  <a:pt x="5788397" y="502034"/>
                </a:cubicBezTo>
                <a:lnTo>
                  <a:pt x="5794578" y="500306"/>
                </a:lnTo>
                <a:lnTo>
                  <a:pt x="5793217" y="507364"/>
                </a:lnTo>
                <a:cubicBezTo>
                  <a:pt x="5804713" y="500811"/>
                  <a:pt x="5788779" y="515298"/>
                  <a:pt x="5801126" y="511843"/>
                </a:cubicBezTo>
                <a:cubicBezTo>
                  <a:pt x="5802486" y="504770"/>
                  <a:pt x="5810018" y="495996"/>
                  <a:pt x="5812617" y="505290"/>
                </a:cubicBezTo>
                <a:cubicBezTo>
                  <a:pt x="5804214" y="510977"/>
                  <a:pt x="5802853" y="518034"/>
                  <a:pt x="5793589" y="520623"/>
                </a:cubicBezTo>
                <a:cubicBezTo>
                  <a:pt x="5793589" y="520623"/>
                  <a:pt x="5794456" y="523721"/>
                  <a:pt x="5797549" y="522855"/>
                </a:cubicBezTo>
                <a:cubicBezTo>
                  <a:pt x="5804586" y="524231"/>
                  <a:pt x="5811256" y="512353"/>
                  <a:pt x="5812983" y="518549"/>
                </a:cubicBezTo>
                <a:cubicBezTo>
                  <a:pt x="5802369" y="528200"/>
                  <a:pt x="5782965" y="530269"/>
                  <a:pt x="5772335" y="539925"/>
                </a:cubicBezTo>
                <a:cubicBezTo>
                  <a:pt x="5773202" y="543028"/>
                  <a:pt x="5782471" y="540430"/>
                  <a:pt x="5780244" y="544389"/>
                </a:cubicBezTo>
                <a:cubicBezTo>
                  <a:pt x="5773202" y="543028"/>
                  <a:pt x="5768758" y="550947"/>
                  <a:pt x="5761711" y="549566"/>
                </a:cubicBezTo>
                <a:cubicBezTo>
                  <a:pt x="5763933" y="545607"/>
                  <a:pt x="5766160" y="541647"/>
                  <a:pt x="5763072" y="542519"/>
                </a:cubicBezTo>
                <a:cubicBezTo>
                  <a:pt x="5754669" y="548200"/>
                  <a:pt x="5737868" y="559569"/>
                  <a:pt x="5745782" y="564043"/>
                </a:cubicBezTo>
                <a:cubicBezTo>
                  <a:pt x="5737868" y="559569"/>
                  <a:pt x="5736518" y="566637"/>
                  <a:pt x="5729466" y="565266"/>
                </a:cubicBezTo>
                <a:cubicBezTo>
                  <a:pt x="5733053" y="554244"/>
                  <a:pt x="5744916" y="560955"/>
                  <a:pt x="5748493" y="549923"/>
                </a:cubicBezTo>
                <a:cubicBezTo>
                  <a:pt x="5733053" y="554244"/>
                  <a:pt x="5730831" y="558203"/>
                  <a:pt x="5716742" y="555452"/>
                </a:cubicBezTo>
                <a:cubicBezTo>
                  <a:pt x="5713654" y="556323"/>
                  <a:pt x="5711427" y="560282"/>
                  <a:pt x="5708334" y="561138"/>
                </a:cubicBezTo>
                <a:cubicBezTo>
                  <a:pt x="5712298" y="563375"/>
                  <a:pt x="5711427" y="560282"/>
                  <a:pt x="5718469" y="561648"/>
                </a:cubicBezTo>
                <a:cubicBezTo>
                  <a:pt x="5716248" y="565602"/>
                  <a:pt x="5717114" y="568721"/>
                  <a:pt x="5720202" y="567844"/>
                </a:cubicBezTo>
                <a:cubicBezTo>
                  <a:pt x="5715758" y="575768"/>
                  <a:pt x="5708716" y="574402"/>
                  <a:pt x="5704258" y="582321"/>
                </a:cubicBezTo>
                <a:cubicBezTo>
                  <a:pt x="5709088" y="587661"/>
                  <a:pt x="5721934" y="574041"/>
                  <a:pt x="5718352" y="585078"/>
                </a:cubicBezTo>
                <a:cubicBezTo>
                  <a:pt x="5705995" y="588528"/>
                  <a:pt x="5686107" y="600757"/>
                  <a:pt x="5679060" y="599397"/>
                </a:cubicBezTo>
                <a:cubicBezTo>
                  <a:pt x="5685235" y="597664"/>
                  <a:pt x="5687462" y="593705"/>
                  <a:pt x="5688818" y="586637"/>
                </a:cubicBezTo>
                <a:cubicBezTo>
                  <a:pt x="5672512" y="587855"/>
                  <a:pt x="5655212" y="609389"/>
                  <a:pt x="5644226" y="605781"/>
                </a:cubicBezTo>
                <a:cubicBezTo>
                  <a:pt x="5641999" y="609741"/>
                  <a:pt x="5642865" y="612844"/>
                  <a:pt x="5649041" y="611117"/>
                </a:cubicBezTo>
                <a:cubicBezTo>
                  <a:pt x="5645459" y="622138"/>
                  <a:pt x="5639288" y="623866"/>
                  <a:pt x="5633107" y="625593"/>
                </a:cubicBezTo>
                <a:cubicBezTo>
                  <a:pt x="5612831" y="624564"/>
                  <a:pt x="5594676" y="643000"/>
                  <a:pt x="5575648" y="658343"/>
                </a:cubicBezTo>
                <a:cubicBezTo>
                  <a:pt x="5577875" y="654374"/>
                  <a:pt x="5589361" y="647826"/>
                  <a:pt x="5582319" y="646450"/>
                </a:cubicBezTo>
                <a:cubicBezTo>
                  <a:pt x="5572188" y="645945"/>
                  <a:pt x="5569472" y="660070"/>
                  <a:pt x="5560214" y="662654"/>
                </a:cubicBezTo>
                <a:cubicBezTo>
                  <a:pt x="5559347" y="659556"/>
                  <a:pt x="5564652" y="654725"/>
                  <a:pt x="5554522" y="654216"/>
                </a:cubicBezTo>
                <a:cubicBezTo>
                  <a:pt x="5555388" y="657314"/>
                  <a:pt x="5553161" y="661268"/>
                  <a:pt x="5550945" y="665237"/>
                </a:cubicBezTo>
                <a:cubicBezTo>
                  <a:pt x="5533762" y="663357"/>
                  <a:pt x="5529691" y="684540"/>
                  <a:pt x="5515117" y="691954"/>
                </a:cubicBezTo>
                <a:lnTo>
                  <a:pt x="5496523" y="708841"/>
                </a:lnTo>
                <a:lnTo>
                  <a:pt x="5495642" y="708668"/>
                </a:lnTo>
                <a:cubicBezTo>
                  <a:pt x="5493094" y="711470"/>
                  <a:pt x="5490098" y="715649"/>
                  <a:pt x="5488554" y="716077"/>
                </a:cubicBezTo>
                <a:lnTo>
                  <a:pt x="5496523" y="708841"/>
                </a:lnTo>
                <a:lnTo>
                  <a:pt x="5500039" y="709519"/>
                </a:lnTo>
                <a:cubicBezTo>
                  <a:pt x="5490775" y="712102"/>
                  <a:pt x="5507086" y="710905"/>
                  <a:pt x="5501782" y="715725"/>
                </a:cubicBezTo>
                <a:cubicBezTo>
                  <a:pt x="5492513" y="718309"/>
                  <a:pt x="5486327" y="720036"/>
                  <a:pt x="5476197" y="719526"/>
                </a:cubicBezTo>
                <a:cubicBezTo>
                  <a:pt x="5482862" y="707638"/>
                  <a:pt x="5480650" y="711598"/>
                  <a:pt x="5491264" y="701952"/>
                </a:cubicBezTo>
                <a:cubicBezTo>
                  <a:pt x="5469638" y="708000"/>
                  <a:pt x="5449750" y="720230"/>
                  <a:pt x="5446173" y="731252"/>
                </a:cubicBezTo>
                <a:cubicBezTo>
                  <a:pt x="5445307" y="728159"/>
                  <a:pt x="5432950" y="731608"/>
                  <a:pt x="5426774" y="733341"/>
                </a:cubicBezTo>
                <a:cubicBezTo>
                  <a:pt x="5432456" y="741764"/>
                  <a:pt x="5409107" y="741611"/>
                  <a:pt x="5404664" y="749535"/>
                </a:cubicBezTo>
                <a:cubicBezTo>
                  <a:pt x="5405535" y="752623"/>
                  <a:pt x="5401943" y="763650"/>
                  <a:pt x="5395757" y="765382"/>
                </a:cubicBezTo>
                <a:cubicBezTo>
                  <a:pt x="5394895" y="762284"/>
                  <a:pt x="5393163" y="756083"/>
                  <a:pt x="5386992" y="757800"/>
                </a:cubicBezTo>
                <a:cubicBezTo>
                  <a:pt x="5380317" y="769693"/>
                  <a:pt x="5370681" y="759018"/>
                  <a:pt x="5361789" y="774870"/>
                </a:cubicBezTo>
                <a:cubicBezTo>
                  <a:pt x="5370192" y="769184"/>
                  <a:pt x="5365743" y="777107"/>
                  <a:pt x="5366604" y="780206"/>
                </a:cubicBezTo>
                <a:cubicBezTo>
                  <a:pt x="5357346" y="782789"/>
                  <a:pt x="5338313" y="798132"/>
                  <a:pt x="5347215" y="782285"/>
                </a:cubicBezTo>
                <a:cubicBezTo>
                  <a:pt x="5337452" y="795034"/>
                  <a:pt x="5318415" y="810362"/>
                  <a:pt x="5299892" y="815539"/>
                </a:cubicBezTo>
                <a:cubicBezTo>
                  <a:pt x="5297665" y="819513"/>
                  <a:pt x="5298532" y="822606"/>
                  <a:pt x="5296310" y="826566"/>
                </a:cubicBezTo>
                <a:cubicBezTo>
                  <a:pt x="5283958" y="830016"/>
                  <a:pt x="5299892" y="815539"/>
                  <a:pt x="5293706" y="817271"/>
                </a:cubicBezTo>
                <a:cubicBezTo>
                  <a:pt x="5276916" y="828645"/>
                  <a:pt x="5275560" y="835702"/>
                  <a:pt x="5255667" y="847947"/>
                </a:cubicBezTo>
                <a:cubicBezTo>
                  <a:pt x="5262709" y="849323"/>
                  <a:pt x="5263198" y="839157"/>
                  <a:pt x="5270241" y="840518"/>
                </a:cubicBezTo>
                <a:cubicBezTo>
                  <a:pt x="5261843" y="846220"/>
                  <a:pt x="5246765" y="863784"/>
                  <a:pt x="5238851" y="859316"/>
                </a:cubicBezTo>
                <a:cubicBezTo>
                  <a:pt x="5242821" y="861553"/>
                  <a:pt x="5253445" y="851901"/>
                  <a:pt x="5249486" y="849669"/>
                </a:cubicBezTo>
                <a:cubicBezTo>
                  <a:pt x="5237985" y="856222"/>
                  <a:pt x="5228726" y="858811"/>
                  <a:pt x="5222051" y="870689"/>
                </a:cubicBezTo>
                <a:cubicBezTo>
                  <a:pt x="5228237" y="868962"/>
                  <a:pt x="5236640" y="863280"/>
                  <a:pt x="5235274" y="870343"/>
                </a:cubicBezTo>
                <a:cubicBezTo>
                  <a:pt x="5226010" y="872931"/>
                  <a:pt x="5221562" y="880855"/>
                  <a:pt x="5218973" y="871550"/>
                </a:cubicBezTo>
                <a:cubicBezTo>
                  <a:pt x="5221562" y="880855"/>
                  <a:pt x="5211437" y="880345"/>
                  <a:pt x="5206983" y="888264"/>
                </a:cubicBezTo>
                <a:cubicBezTo>
                  <a:pt x="5213164" y="886542"/>
                  <a:pt x="5216247" y="885670"/>
                  <a:pt x="5226382" y="886190"/>
                </a:cubicBezTo>
                <a:cubicBezTo>
                  <a:pt x="5227738" y="879127"/>
                  <a:pt x="5231702" y="881359"/>
                  <a:pt x="5233052" y="874307"/>
                </a:cubicBezTo>
                <a:cubicBezTo>
                  <a:pt x="5258143" y="880656"/>
                  <a:pt x="5274195" y="842765"/>
                  <a:pt x="5301502" y="845155"/>
                </a:cubicBezTo>
                <a:cubicBezTo>
                  <a:pt x="5311261" y="832416"/>
                  <a:pt x="5328443" y="834291"/>
                  <a:pt x="5334247" y="819310"/>
                </a:cubicBezTo>
                <a:cubicBezTo>
                  <a:pt x="5355002" y="810168"/>
                  <a:pt x="5378844" y="800170"/>
                  <a:pt x="5397861" y="784837"/>
                </a:cubicBezTo>
                <a:cubicBezTo>
                  <a:pt x="5398727" y="787925"/>
                  <a:pt x="5405785" y="789306"/>
                  <a:pt x="5403548" y="793271"/>
                </a:cubicBezTo>
                <a:cubicBezTo>
                  <a:pt x="5408873" y="788450"/>
                  <a:pt x="5415920" y="789821"/>
                  <a:pt x="5421230" y="784995"/>
                </a:cubicBezTo>
                <a:cubicBezTo>
                  <a:pt x="5430494" y="782407"/>
                  <a:pt x="5429133" y="789464"/>
                  <a:pt x="5433092" y="791691"/>
                </a:cubicBezTo>
                <a:cubicBezTo>
                  <a:pt x="5437536" y="783772"/>
                  <a:pt x="5442851" y="778957"/>
                  <a:pt x="5438896" y="776715"/>
                </a:cubicBezTo>
                <a:cubicBezTo>
                  <a:pt x="5450377" y="770167"/>
                  <a:pt x="5460512" y="770677"/>
                  <a:pt x="5463600" y="769805"/>
                </a:cubicBezTo>
                <a:cubicBezTo>
                  <a:pt x="5465827" y="765846"/>
                  <a:pt x="5464966" y="762758"/>
                  <a:pt x="5473363" y="757066"/>
                </a:cubicBezTo>
                <a:cubicBezTo>
                  <a:pt x="5475947" y="766366"/>
                  <a:pt x="5461373" y="773775"/>
                  <a:pt x="5468426" y="775151"/>
                </a:cubicBezTo>
                <a:cubicBezTo>
                  <a:pt x="5473730" y="770330"/>
                  <a:pt x="5483494" y="757576"/>
                  <a:pt x="5489180" y="766014"/>
                </a:cubicBezTo>
                <a:cubicBezTo>
                  <a:pt x="5491407" y="762045"/>
                  <a:pt x="5497588" y="760317"/>
                  <a:pt x="5499810" y="756358"/>
                </a:cubicBezTo>
                <a:cubicBezTo>
                  <a:pt x="5495856" y="754121"/>
                  <a:pt x="5494118" y="747935"/>
                  <a:pt x="5498566" y="740001"/>
                </a:cubicBezTo>
                <a:cubicBezTo>
                  <a:pt x="5508697" y="740505"/>
                  <a:pt x="5497216" y="747063"/>
                  <a:pt x="5507346" y="747583"/>
                </a:cubicBezTo>
                <a:cubicBezTo>
                  <a:pt x="5517099" y="734824"/>
                  <a:pt x="5525013" y="739298"/>
                  <a:pt x="5539586" y="731883"/>
                </a:cubicBezTo>
                <a:cubicBezTo>
                  <a:pt x="5535143" y="739817"/>
                  <a:pt x="5532050" y="740673"/>
                  <a:pt x="5536865" y="746009"/>
                </a:cubicBezTo>
                <a:cubicBezTo>
                  <a:pt x="5532916" y="743777"/>
                  <a:pt x="5532417" y="753937"/>
                  <a:pt x="5530205" y="757897"/>
                </a:cubicBezTo>
                <a:cubicBezTo>
                  <a:pt x="5520070" y="757382"/>
                  <a:pt x="5511673" y="763069"/>
                  <a:pt x="5506353" y="767900"/>
                </a:cubicBezTo>
                <a:cubicBezTo>
                  <a:pt x="5504620" y="761703"/>
                  <a:pt x="5520070" y="757382"/>
                  <a:pt x="5513028" y="756006"/>
                </a:cubicBezTo>
                <a:cubicBezTo>
                  <a:pt x="5506353" y="767900"/>
                  <a:pt x="5491407" y="762045"/>
                  <a:pt x="5494006" y="771339"/>
                </a:cubicBezTo>
                <a:cubicBezTo>
                  <a:pt x="5475468" y="776526"/>
                  <a:pt x="5466199" y="779115"/>
                  <a:pt x="5448532" y="787385"/>
                </a:cubicBezTo>
                <a:cubicBezTo>
                  <a:pt x="5446311" y="791345"/>
                  <a:pt x="5447172" y="794453"/>
                  <a:pt x="5447172" y="794453"/>
                </a:cubicBezTo>
                <a:cubicBezTo>
                  <a:pt x="5444084" y="795314"/>
                  <a:pt x="5441001" y="796170"/>
                  <a:pt x="5438769" y="800129"/>
                </a:cubicBezTo>
                <a:cubicBezTo>
                  <a:pt x="5429505" y="802723"/>
                  <a:pt x="5443223" y="792211"/>
                  <a:pt x="5437042" y="793928"/>
                </a:cubicBezTo>
                <a:cubicBezTo>
                  <a:pt x="5423823" y="794290"/>
                  <a:pt x="5422463" y="801352"/>
                  <a:pt x="5424195" y="807544"/>
                </a:cubicBezTo>
                <a:cubicBezTo>
                  <a:pt x="5418020" y="809276"/>
                  <a:pt x="5420246" y="805312"/>
                  <a:pt x="5413199" y="803936"/>
                </a:cubicBezTo>
                <a:cubicBezTo>
                  <a:pt x="5401708" y="810489"/>
                  <a:pt x="5401214" y="820645"/>
                  <a:pt x="5380949" y="819631"/>
                </a:cubicBezTo>
                <a:cubicBezTo>
                  <a:pt x="5379593" y="826678"/>
                  <a:pt x="5388852" y="824094"/>
                  <a:pt x="5383542" y="828920"/>
                </a:cubicBezTo>
                <a:cubicBezTo>
                  <a:pt x="5368103" y="833246"/>
                  <a:pt x="5368103" y="833246"/>
                  <a:pt x="5376011" y="837710"/>
                </a:cubicBezTo>
                <a:cubicBezTo>
                  <a:pt x="5370706" y="842530"/>
                  <a:pt x="5362798" y="838067"/>
                  <a:pt x="5357478" y="842887"/>
                </a:cubicBezTo>
                <a:cubicBezTo>
                  <a:pt x="5340189" y="864421"/>
                  <a:pt x="5316825" y="864274"/>
                  <a:pt x="5299158" y="872544"/>
                </a:cubicBezTo>
                <a:cubicBezTo>
                  <a:pt x="5295581" y="883556"/>
                  <a:pt x="5285818" y="896310"/>
                  <a:pt x="5295087" y="893716"/>
                </a:cubicBezTo>
                <a:cubicBezTo>
                  <a:pt x="5300407" y="888896"/>
                  <a:pt x="5296447" y="886669"/>
                  <a:pt x="5301757" y="881833"/>
                </a:cubicBezTo>
                <a:cubicBezTo>
                  <a:pt x="5311021" y="879240"/>
                  <a:pt x="5300407" y="888896"/>
                  <a:pt x="5309671" y="886317"/>
                </a:cubicBezTo>
                <a:cubicBezTo>
                  <a:pt x="5338833" y="871479"/>
                  <a:pt x="5370207" y="852691"/>
                  <a:pt x="5403313" y="840105"/>
                </a:cubicBezTo>
                <a:cubicBezTo>
                  <a:pt x="5399741" y="851122"/>
                  <a:pt x="5392694" y="849761"/>
                  <a:pt x="5387379" y="854577"/>
                </a:cubicBezTo>
                <a:cubicBezTo>
                  <a:pt x="5389112" y="860778"/>
                  <a:pt x="5397515" y="855081"/>
                  <a:pt x="5393066" y="863015"/>
                </a:cubicBezTo>
                <a:cubicBezTo>
                  <a:pt x="5389112" y="860778"/>
                  <a:pt x="5389112" y="860778"/>
                  <a:pt x="5388246" y="857675"/>
                </a:cubicBezTo>
                <a:cubicBezTo>
                  <a:pt x="5378493" y="870429"/>
                  <a:pt x="5379354" y="873512"/>
                  <a:pt x="5367868" y="880070"/>
                </a:cubicBezTo>
                <a:cubicBezTo>
                  <a:pt x="5378493" y="870429"/>
                  <a:pt x="5366136" y="873879"/>
                  <a:pt x="5370584" y="865960"/>
                </a:cubicBezTo>
                <a:cubicBezTo>
                  <a:pt x="5373672" y="865089"/>
                  <a:pt x="5380709" y="866465"/>
                  <a:pt x="5382936" y="862500"/>
                </a:cubicBezTo>
                <a:cubicBezTo>
                  <a:pt x="5378977" y="860263"/>
                  <a:pt x="5384291" y="855443"/>
                  <a:pt x="5377249" y="854067"/>
                </a:cubicBezTo>
                <a:cubicBezTo>
                  <a:pt x="5383802" y="865609"/>
                  <a:pt x="5368847" y="859754"/>
                  <a:pt x="5362176" y="871642"/>
                </a:cubicBezTo>
                <a:cubicBezTo>
                  <a:pt x="5368357" y="869914"/>
                  <a:pt x="5358599" y="882659"/>
                  <a:pt x="5355511" y="883525"/>
                </a:cubicBezTo>
                <a:cubicBezTo>
                  <a:pt x="5337839" y="891805"/>
                  <a:pt x="5298435" y="929534"/>
                  <a:pt x="5284345" y="926792"/>
                </a:cubicBezTo>
                <a:cubicBezTo>
                  <a:pt x="5282119" y="930751"/>
                  <a:pt x="5291388" y="928158"/>
                  <a:pt x="5286944" y="936082"/>
                </a:cubicBezTo>
                <a:lnTo>
                  <a:pt x="5256014" y="941753"/>
                </a:lnTo>
                <a:lnTo>
                  <a:pt x="5266663" y="930762"/>
                </a:lnTo>
                <a:lnTo>
                  <a:pt x="5269767" y="934201"/>
                </a:lnTo>
                <a:cubicBezTo>
                  <a:pt x="5271993" y="930247"/>
                  <a:pt x="5279525" y="921447"/>
                  <a:pt x="5278659" y="918354"/>
                </a:cubicBezTo>
                <a:lnTo>
                  <a:pt x="5266663" y="930762"/>
                </a:lnTo>
                <a:lnTo>
                  <a:pt x="5264946" y="928871"/>
                </a:lnTo>
                <a:cubicBezTo>
                  <a:pt x="5255677" y="931465"/>
                  <a:pt x="5263596" y="935924"/>
                  <a:pt x="5252100" y="942477"/>
                </a:cubicBezTo>
                <a:lnTo>
                  <a:pt x="5256014" y="941753"/>
                </a:lnTo>
                <a:lnTo>
                  <a:pt x="5247657" y="950405"/>
                </a:lnTo>
                <a:cubicBezTo>
                  <a:pt x="5238388" y="952989"/>
                  <a:pt x="5233939" y="960908"/>
                  <a:pt x="5227763" y="962635"/>
                </a:cubicBezTo>
                <a:cubicBezTo>
                  <a:pt x="5228257" y="952474"/>
                  <a:pt x="5240604" y="949029"/>
                  <a:pt x="5232701" y="944556"/>
                </a:cubicBezTo>
                <a:cubicBezTo>
                  <a:pt x="5223432" y="947149"/>
                  <a:pt x="5220721" y="961269"/>
                  <a:pt x="5214545" y="962987"/>
                </a:cubicBezTo>
                <a:cubicBezTo>
                  <a:pt x="5223320" y="970554"/>
                  <a:pt x="5189337" y="980047"/>
                  <a:pt x="5191941" y="989351"/>
                </a:cubicBezTo>
                <a:cubicBezTo>
                  <a:pt x="5187987" y="987114"/>
                  <a:pt x="5191075" y="986253"/>
                  <a:pt x="5190208" y="983160"/>
                </a:cubicBezTo>
                <a:cubicBezTo>
                  <a:pt x="5184027" y="984888"/>
                  <a:pt x="5172531" y="991425"/>
                  <a:pt x="5176481" y="993662"/>
                </a:cubicBezTo>
                <a:cubicBezTo>
                  <a:pt x="5166356" y="993158"/>
                  <a:pt x="5168949" y="1002452"/>
                  <a:pt x="5161041" y="997978"/>
                </a:cubicBezTo>
                <a:cubicBezTo>
                  <a:pt x="5152643" y="1003665"/>
                  <a:pt x="5145112" y="1012460"/>
                  <a:pt x="5149927" y="1017785"/>
                </a:cubicBezTo>
                <a:cubicBezTo>
                  <a:pt x="5141530" y="1023472"/>
                  <a:pt x="5144240" y="1009347"/>
                  <a:pt x="5136704" y="1018142"/>
                </a:cubicBezTo>
                <a:cubicBezTo>
                  <a:pt x="5140663" y="1020379"/>
                  <a:pt x="5139303" y="1027431"/>
                  <a:pt x="5126946" y="1030881"/>
                </a:cubicBezTo>
                <a:cubicBezTo>
                  <a:pt x="5120770" y="1032614"/>
                  <a:pt x="5128306" y="1023818"/>
                  <a:pt x="5125223" y="1024690"/>
                </a:cubicBezTo>
                <a:cubicBezTo>
                  <a:pt x="5116821" y="1030377"/>
                  <a:pt x="5122997" y="1028649"/>
                  <a:pt x="5120770" y="1032614"/>
                </a:cubicBezTo>
                <a:cubicBezTo>
                  <a:pt x="5117692" y="1033470"/>
                  <a:pt x="5115465" y="1037434"/>
                  <a:pt x="5111506" y="1035192"/>
                </a:cubicBezTo>
                <a:cubicBezTo>
                  <a:pt x="5103592" y="1030733"/>
                  <a:pt x="5122997" y="1028649"/>
                  <a:pt x="5115093" y="1024180"/>
                </a:cubicBezTo>
                <a:cubicBezTo>
                  <a:pt x="5102726" y="1027635"/>
                  <a:pt x="5092963" y="1040374"/>
                  <a:pt x="5103969" y="1043987"/>
                </a:cubicBezTo>
                <a:cubicBezTo>
                  <a:pt x="5093839" y="1043483"/>
                  <a:pt x="5077523" y="1044690"/>
                  <a:pt x="5084076" y="1056222"/>
                </a:cubicBezTo>
                <a:cubicBezTo>
                  <a:pt x="5075678" y="1061908"/>
                  <a:pt x="5077039" y="1054856"/>
                  <a:pt x="5073080" y="1052614"/>
                </a:cubicBezTo>
                <a:cubicBezTo>
                  <a:pt x="5051836" y="1071916"/>
                  <a:pt x="5036396" y="1076227"/>
                  <a:pt x="5019091" y="1097761"/>
                </a:cubicBezTo>
                <a:cubicBezTo>
                  <a:pt x="5009822" y="1100355"/>
                  <a:pt x="5011188" y="1093287"/>
                  <a:pt x="5007229" y="1091050"/>
                </a:cubicBezTo>
                <a:cubicBezTo>
                  <a:pt x="4994382" y="1104666"/>
                  <a:pt x="4993893" y="1114822"/>
                  <a:pt x="4982892" y="1111214"/>
                </a:cubicBezTo>
                <a:cubicBezTo>
                  <a:pt x="4979315" y="1122236"/>
                  <a:pt x="4966091" y="1122587"/>
                  <a:pt x="4967824" y="1128789"/>
                </a:cubicBezTo>
                <a:cubicBezTo>
                  <a:pt x="4966958" y="1125691"/>
                  <a:pt x="4963865" y="1126547"/>
                  <a:pt x="4960782" y="1127413"/>
                </a:cubicBezTo>
                <a:cubicBezTo>
                  <a:pt x="4959421" y="1134476"/>
                  <a:pt x="4933724" y="1161697"/>
                  <a:pt x="4928037" y="1153263"/>
                </a:cubicBezTo>
                <a:cubicBezTo>
                  <a:pt x="4923594" y="1161192"/>
                  <a:pt x="4910742" y="1174798"/>
                  <a:pt x="4909392" y="1181860"/>
                </a:cubicBezTo>
                <a:cubicBezTo>
                  <a:pt x="4899262" y="1181351"/>
                  <a:pt x="4888627" y="1191002"/>
                  <a:pt x="4877137" y="1197555"/>
                </a:cubicBezTo>
                <a:cubicBezTo>
                  <a:pt x="4868744" y="1203231"/>
                  <a:pt x="4860341" y="1208928"/>
                  <a:pt x="4864785" y="1200994"/>
                </a:cubicBezTo>
                <a:cubicBezTo>
                  <a:pt x="4852423" y="1204444"/>
                  <a:pt x="4861202" y="1212026"/>
                  <a:pt x="4847979" y="1212378"/>
                </a:cubicBezTo>
                <a:cubicBezTo>
                  <a:pt x="4838710" y="1214961"/>
                  <a:pt x="4859475" y="1205825"/>
                  <a:pt x="4852423" y="1204444"/>
                </a:cubicBezTo>
                <a:lnTo>
                  <a:pt x="4833080" y="1225708"/>
                </a:lnTo>
                <a:lnTo>
                  <a:pt x="4805104" y="1237708"/>
                </a:lnTo>
                <a:cubicBezTo>
                  <a:pt x="4797573" y="1246504"/>
                  <a:pt x="4813023" y="1242188"/>
                  <a:pt x="4807698" y="1247013"/>
                </a:cubicBezTo>
                <a:cubicBezTo>
                  <a:pt x="4795346" y="1250463"/>
                  <a:pt x="4799295" y="1252695"/>
                  <a:pt x="4790898" y="1258387"/>
                </a:cubicBezTo>
                <a:cubicBezTo>
                  <a:pt x="4797084" y="1256659"/>
                  <a:pt x="4801033" y="1258891"/>
                  <a:pt x="4804987" y="1261138"/>
                </a:cubicBezTo>
                <a:cubicBezTo>
                  <a:pt x="4809431" y="1253204"/>
                  <a:pt x="4816977" y="1244424"/>
                  <a:pt x="4827979" y="1248027"/>
                </a:cubicBezTo>
                <a:cubicBezTo>
                  <a:pt x="4823525" y="1255956"/>
                  <a:pt x="4812534" y="1252343"/>
                  <a:pt x="4808947" y="1263365"/>
                </a:cubicBezTo>
                <a:cubicBezTo>
                  <a:pt x="4796585" y="1266820"/>
                  <a:pt x="4790032" y="1255283"/>
                  <a:pt x="4783371" y="1267177"/>
                </a:cubicBezTo>
                <a:cubicBezTo>
                  <a:pt x="4781145" y="1271131"/>
                  <a:pt x="4785094" y="1273368"/>
                  <a:pt x="4783743" y="1280425"/>
                </a:cubicBezTo>
                <a:cubicBezTo>
                  <a:pt x="4780656" y="1281286"/>
                  <a:pt x="4780656" y="1281286"/>
                  <a:pt x="4776696" y="1279055"/>
                </a:cubicBezTo>
                <a:cubicBezTo>
                  <a:pt x="4777562" y="1282143"/>
                  <a:pt x="4774480" y="1283009"/>
                  <a:pt x="4774480" y="1283009"/>
                </a:cubicBezTo>
                <a:cubicBezTo>
                  <a:pt x="4778918" y="1275090"/>
                  <a:pt x="4780284" y="1268028"/>
                  <a:pt x="4776324" y="1265785"/>
                </a:cubicBezTo>
                <a:cubicBezTo>
                  <a:pt x="4765705" y="1275447"/>
                  <a:pt x="4770153" y="1267518"/>
                  <a:pt x="4768416" y="1261322"/>
                </a:cubicBezTo>
                <a:cubicBezTo>
                  <a:pt x="4756930" y="1267870"/>
                  <a:pt x="4761751" y="1273215"/>
                  <a:pt x="4754219" y="1281990"/>
                </a:cubicBezTo>
                <a:cubicBezTo>
                  <a:pt x="4741857" y="1285444"/>
                  <a:pt x="4715778" y="1299407"/>
                  <a:pt x="4722336" y="1310938"/>
                </a:cubicBezTo>
                <a:cubicBezTo>
                  <a:pt x="4713067" y="1313532"/>
                  <a:pt x="4722825" y="1300782"/>
                  <a:pt x="4715778" y="1299407"/>
                </a:cubicBezTo>
                <a:cubicBezTo>
                  <a:pt x="4713561" y="1303376"/>
                  <a:pt x="4709118" y="1311300"/>
                  <a:pt x="4710840" y="1317491"/>
                </a:cubicBezTo>
                <a:cubicBezTo>
                  <a:pt x="4701576" y="1320080"/>
                  <a:pt x="4693184" y="1325777"/>
                  <a:pt x="4688735" y="1333695"/>
                </a:cubicBezTo>
                <a:cubicBezTo>
                  <a:pt x="4679466" y="1336279"/>
                  <a:pt x="4692312" y="1322658"/>
                  <a:pt x="4676872" y="1326984"/>
                </a:cubicBezTo>
                <a:cubicBezTo>
                  <a:pt x="4674651" y="1330944"/>
                  <a:pt x="4673290" y="1338006"/>
                  <a:pt x="4671068" y="1341965"/>
                </a:cubicBezTo>
                <a:cubicBezTo>
                  <a:pt x="4666253" y="1336630"/>
                  <a:pt x="4655618" y="1346281"/>
                  <a:pt x="4646349" y="1348870"/>
                </a:cubicBezTo>
                <a:cubicBezTo>
                  <a:pt x="4644128" y="1352829"/>
                  <a:pt x="4647216" y="1351958"/>
                  <a:pt x="4644999" y="1355933"/>
                </a:cubicBezTo>
                <a:cubicBezTo>
                  <a:pt x="4629549" y="1360249"/>
                  <a:pt x="4613610" y="1374715"/>
                  <a:pt x="4613992" y="1387974"/>
                </a:cubicBezTo>
                <a:cubicBezTo>
                  <a:pt x="4609172" y="1382649"/>
                  <a:pt x="4595464" y="1393151"/>
                  <a:pt x="4597197" y="1399348"/>
                </a:cubicBezTo>
                <a:cubicBezTo>
                  <a:pt x="4580014" y="1397472"/>
                  <a:pt x="4578159" y="1414686"/>
                  <a:pt x="4562720" y="1419002"/>
                </a:cubicBezTo>
                <a:cubicBezTo>
                  <a:pt x="4567535" y="1424332"/>
                  <a:pt x="4563586" y="1422100"/>
                  <a:pt x="4558266" y="1426920"/>
                </a:cubicBezTo>
                <a:cubicBezTo>
                  <a:pt x="4561359" y="1426059"/>
                  <a:pt x="4565313" y="1428306"/>
                  <a:pt x="4565313" y="1428306"/>
                </a:cubicBezTo>
                <a:cubicBezTo>
                  <a:pt x="4560004" y="1433122"/>
                  <a:pt x="4556421" y="1444143"/>
                  <a:pt x="4549379" y="1442768"/>
                </a:cubicBezTo>
                <a:cubicBezTo>
                  <a:pt x="4551606" y="1438808"/>
                  <a:pt x="4563086" y="1432265"/>
                  <a:pt x="4555183" y="1427786"/>
                </a:cubicBezTo>
                <a:cubicBezTo>
                  <a:pt x="4542337" y="1441402"/>
                  <a:pt x="4522072" y="1440378"/>
                  <a:pt x="4509220" y="1453983"/>
                </a:cubicBezTo>
                <a:cubicBezTo>
                  <a:pt x="4504767" y="1461912"/>
                  <a:pt x="4502555" y="1465876"/>
                  <a:pt x="4509592" y="1467252"/>
                </a:cubicBezTo>
                <a:cubicBezTo>
                  <a:pt x="4525042" y="1462931"/>
                  <a:pt x="4510087" y="1457086"/>
                  <a:pt x="4524670" y="1449672"/>
                </a:cubicBezTo>
                <a:cubicBezTo>
                  <a:pt x="4518000" y="1461565"/>
                  <a:pt x="4527264" y="1458972"/>
                  <a:pt x="4529002" y="1465168"/>
                </a:cubicBezTo>
                <a:cubicBezTo>
                  <a:pt x="4521093" y="1460694"/>
                  <a:pt x="4514418" y="1472577"/>
                  <a:pt x="4505139" y="1475171"/>
                </a:cubicBezTo>
                <a:cubicBezTo>
                  <a:pt x="4503416" y="1468974"/>
                  <a:pt x="4504767" y="1461912"/>
                  <a:pt x="4495508" y="1464511"/>
                </a:cubicBezTo>
                <a:cubicBezTo>
                  <a:pt x="4493286" y="1468470"/>
                  <a:pt x="4498097" y="1473795"/>
                  <a:pt x="4491926" y="1475522"/>
                </a:cubicBezTo>
                <a:cubicBezTo>
                  <a:pt x="4491059" y="1472429"/>
                  <a:pt x="4491059" y="1472429"/>
                  <a:pt x="4490193" y="1469326"/>
                </a:cubicBezTo>
                <a:cubicBezTo>
                  <a:pt x="4481790" y="1475013"/>
                  <a:pt x="4474264" y="1483793"/>
                  <a:pt x="4469816" y="1491722"/>
                </a:cubicBezTo>
                <a:cubicBezTo>
                  <a:pt x="4454860" y="1485877"/>
                  <a:pt x="4438432" y="1510504"/>
                  <a:pt x="4423858" y="1517928"/>
                </a:cubicBezTo>
                <a:cubicBezTo>
                  <a:pt x="4426936" y="1517072"/>
                  <a:pt x="4422497" y="1524991"/>
                  <a:pt x="4425580" y="1524125"/>
                </a:cubicBezTo>
                <a:cubicBezTo>
                  <a:pt x="4420271" y="1528945"/>
                  <a:pt x="4413228" y="1527575"/>
                  <a:pt x="4411868" y="1534627"/>
                </a:cubicBezTo>
                <a:cubicBezTo>
                  <a:pt x="4397789" y="1531885"/>
                  <a:pt x="4395068" y="1546011"/>
                  <a:pt x="4384438" y="1555657"/>
                </a:cubicBezTo>
                <a:cubicBezTo>
                  <a:pt x="4386665" y="1551697"/>
                  <a:pt x="4376040" y="1561343"/>
                  <a:pt x="4374318" y="1555152"/>
                </a:cubicBezTo>
                <a:cubicBezTo>
                  <a:pt x="4378762" y="1547228"/>
                  <a:pt x="4380978" y="1543264"/>
                  <a:pt x="4387164" y="1541537"/>
                </a:cubicBezTo>
                <a:cubicBezTo>
                  <a:pt x="4375296" y="1534831"/>
                  <a:pt x="4360229" y="1552401"/>
                  <a:pt x="4353548" y="1564289"/>
                </a:cubicBezTo>
                <a:cubicBezTo>
                  <a:pt x="4358868" y="1559458"/>
                  <a:pt x="4363322" y="1551545"/>
                  <a:pt x="4370359" y="1552915"/>
                </a:cubicBezTo>
                <a:cubicBezTo>
                  <a:pt x="4358374" y="1569619"/>
                  <a:pt x="4341573" y="1580992"/>
                  <a:pt x="4326501" y="1598577"/>
                </a:cubicBezTo>
                <a:cubicBezTo>
                  <a:pt x="4327372" y="1601660"/>
                  <a:pt x="4330450" y="1600804"/>
                  <a:pt x="4333548" y="1599938"/>
                </a:cubicBezTo>
                <a:cubicBezTo>
                  <a:pt x="4333548" y="1599938"/>
                  <a:pt x="4333548" y="1599938"/>
                  <a:pt x="4329966" y="1610965"/>
                </a:cubicBezTo>
                <a:cubicBezTo>
                  <a:pt x="4320697" y="1613553"/>
                  <a:pt x="4328233" y="1604769"/>
                  <a:pt x="4318103" y="1604259"/>
                </a:cubicBezTo>
                <a:cubicBezTo>
                  <a:pt x="4300436" y="1612529"/>
                  <a:pt x="4310077" y="1623205"/>
                  <a:pt x="4293766" y="1624423"/>
                </a:cubicBezTo>
                <a:cubicBezTo>
                  <a:pt x="4293272" y="1634578"/>
                  <a:pt x="4310077" y="1623205"/>
                  <a:pt x="4315387" y="1618379"/>
                </a:cubicBezTo>
                <a:cubicBezTo>
                  <a:pt x="4314893" y="1628535"/>
                  <a:pt x="4294632" y="1627510"/>
                  <a:pt x="4300319" y="1635949"/>
                </a:cubicBezTo>
                <a:cubicBezTo>
                  <a:pt x="4287091" y="1636295"/>
                  <a:pt x="4296859" y="1623551"/>
                  <a:pt x="4281409" y="1627872"/>
                </a:cubicBezTo>
                <a:cubicBezTo>
                  <a:pt x="4273868" y="1636647"/>
                  <a:pt x="4242489" y="1655445"/>
                  <a:pt x="4259177" y="1667491"/>
                </a:cubicBezTo>
                <a:cubicBezTo>
                  <a:pt x="4262754" y="1656459"/>
                  <a:pt x="4271152" y="1650772"/>
                  <a:pt x="4278688" y="1641992"/>
                </a:cubicBezTo>
                <a:cubicBezTo>
                  <a:pt x="4280421" y="1648189"/>
                  <a:pt x="4268064" y="1651638"/>
                  <a:pt x="4275982" y="1656107"/>
                </a:cubicBezTo>
                <a:lnTo>
                  <a:pt x="4239711" y="1682676"/>
                </a:lnTo>
                <a:lnTo>
                  <a:pt x="4236698" y="1681689"/>
                </a:lnTo>
                <a:lnTo>
                  <a:pt x="4239288" y="1679726"/>
                </a:lnTo>
                <a:cubicBezTo>
                  <a:pt x="4245087" y="1664734"/>
                  <a:pt x="4232246" y="1678350"/>
                  <a:pt x="4233607" y="1671292"/>
                </a:cubicBezTo>
                <a:cubicBezTo>
                  <a:pt x="4245087" y="1664734"/>
                  <a:pt x="4234086" y="1661132"/>
                  <a:pt x="4247808" y="1650619"/>
                </a:cubicBezTo>
                <a:cubicBezTo>
                  <a:pt x="4238544" y="1653213"/>
                  <a:pt x="4236313" y="1657172"/>
                  <a:pt x="4227915" y="1662859"/>
                </a:cubicBezTo>
                <a:cubicBezTo>
                  <a:pt x="4229647" y="1669050"/>
                  <a:pt x="4231375" y="1675252"/>
                  <a:pt x="4222116" y="1677840"/>
                </a:cubicBezTo>
                <a:cubicBezTo>
                  <a:pt x="4221250" y="1674742"/>
                  <a:pt x="4222605" y="1667680"/>
                  <a:pt x="4216424" y="1669402"/>
                </a:cubicBezTo>
                <a:cubicBezTo>
                  <a:pt x="4211115" y="1674222"/>
                  <a:pt x="4206661" y="1682156"/>
                  <a:pt x="4210620" y="1684393"/>
                </a:cubicBezTo>
                <a:cubicBezTo>
                  <a:pt x="4218162" y="1675608"/>
                  <a:pt x="4221617" y="1687996"/>
                  <a:pt x="4229148" y="1679216"/>
                </a:cubicBezTo>
                <a:cubicBezTo>
                  <a:pt x="4225576" y="1690238"/>
                  <a:pt x="4215446" y="1689718"/>
                  <a:pt x="4210126" y="1694554"/>
                </a:cubicBezTo>
                <a:cubicBezTo>
                  <a:pt x="4207894" y="1698513"/>
                  <a:pt x="4205667" y="1702473"/>
                  <a:pt x="4205667" y="1702473"/>
                </a:cubicBezTo>
                <a:cubicBezTo>
                  <a:pt x="4210992" y="1697652"/>
                  <a:pt x="4217178" y="1695925"/>
                  <a:pt x="4222488" y="1691099"/>
                </a:cubicBezTo>
                <a:cubicBezTo>
                  <a:pt x="4225082" y="1700388"/>
                  <a:pt x="4217178" y="1695925"/>
                  <a:pt x="4216669" y="1706075"/>
                </a:cubicBezTo>
                <a:cubicBezTo>
                  <a:pt x="4225082" y="1700388"/>
                  <a:pt x="4232613" y="1691614"/>
                  <a:pt x="4241882" y="1689015"/>
                </a:cubicBezTo>
                <a:cubicBezTo>
                  <a:pt x="4241882" y="1689015"/>
                  <a:pt x="4239660" y="1692979"/>
                  <a:pt x="4243615" y="1695211"/>
                </a:cubicBezTo>
                <a:cubicBezTo>
                  <a:pt x="4248919" y="1690391"/>
                  <a:pt x="4254239" y="1685575"/>
                  <a:pt x="4246326" y="1681096"/>
                </a:cubicBezTo>
                <a:cubicBezTo>
                  <a:pt x="4258682" y="1677642"/>
                  <a:pt x="4267080" y="1671960"/>
                  <a:pt x="4271534" y="1664036"/>
                </a:cubicBezTo>
                <a:cubicBezTo>
                  <a:pt x="4270178" y="1671088"/>
                  <a:pt x="4277710" y="1662314"/>
                  <a:pt x="4279931" y="1658354"/>
                </a:cubicBezTo>
                <a:cubicBezTo>
                  <a:pt x="4283019" y="1657493"/>
                  <a:pt x="4283019" y="1657493"/>
                  <a:pt x="4283880" y="1660586"/>
                </a:cubicBezTo>
                <a:cubicBezTo>
                  <a:pt x="4289200" y="1655766"/>
                  <a:pt x="4291417" y="1651796"/>
                  <a:pt x="4293644" y="1647827"/>
                </a:cubicBezTo>
                <a:cubicBezTo>
                  <a:pt x="4306872" y="1647480"/>
                  <a:pt x="4310454" y="1636469"/>
                  <a:pt x="4317986" y="1627668"/>
                </a:cubicBezTo>
                <a:cubicBezTo>
                  <a:pt x="4318852" y="1630782"/>
                  <a:pt x="4328121" y="1628183"/>
                  <a:pt x="4328977" y="1631281"/>
                </a:cubicBezTo>
                <a:cubicBezTo>
                  <a:pt x="4333925" y="1613202"/>
                  <a:pt x="4366542" y="1610771"/>
                  <a:pt x="4367526" y="1590445"/>
                </a:cubicBezTo>
                <a:cubicBezTo>
                  <a:pt x="4374568" y="1591826"/>
                  <a:pt x="4379016" y="1583907"/>
                  <a:pt x="4381243" y="1579948"/>
                </a:cubicBezTo>
                <a:cubicBezTo>
                  <a:pt x="4390512" y="1577354"/>
                  <a:pt x="4391363" y="1580452"/>
                  <a:pt x="4397549" y="1578725"/>
                </a:cubicBezTo>
                <a:cubicBezTo>
                  <a:pt x="4394089" y="1566332"/>
                  <a:pt x="4423608" y="1564758"/>
                  <a:pt x="4433372" y="1552013"/>
                </a:cubicBezTo>
                <a:cubicBezTo>
                  <a:pt x="4435598" y="1548054"/>
                  <a:pt x="4432505" y="1548915"/>
                  <a:pt x="4431639" y="1545812"/>
                </a:cubicBezTo>
                <a:cubicBezTo>
                  <a:pt x="4440042" y="1540130"/>
                  <a:pt x="4443140" y="1539264"/>
                  <a:pt x="4456852" y="1528752"/>
                </a:cubicBezTo>
                <a:cubicBezTo>
                  <a:pt x="4457714" y="1531850"/>
                  <a:pt x="4446218" y="1538403"/>
                  <a:pt x="4456358" y="1538907"/>
                </a:cubicBezTo>
                <a:cubicBezTo>
                  <a:pt x="4459563" y="1514632"/>
                  <a:pt x="4496624" y="1504272"/>
                  <a:pt x="4512563" y="1489795"/>
                </a:cubicBezTo>
                <a:cubicBezTo>
                  <a:pt x="4509470" y="1490667"/>
                  <a:pt x="4505521" y="1488435"/>
                  <a:pt x="4506876" y="1481377"/>
                </a:cubicBezTo>
                <a:cubicBezTo>
                  <a:pt x="4517017" y="1481882"/>
                  <a:pt x="4520604" y="1470850"/>
                  <a:pt x="4529868" y="1468266"/>
                </a:cubicBezTo>
                <a:cubicBezTo>
                  <a:pt x="4525414" y="1476190"/>
                  <a:pt x="4526281" y="1479288"/>
                  <a:pt x="4527147" y="1482386"/>
                </a:cubicBezTo>
                <a:cubicBezTo>
                  <a:pt x="4561614" y="1462743"/>
                  <a:pt x="4596213" y="1419674"/>
                  <a:pt x="4630186" y="1410186"/>
                </a:cubicBezTo>
                <a:cubicBezTo>
                  <a:pt x="4627959" y="1414140"/>
                  <a:pt x="4621783" y="1415868"/>
                  <a:pt x="4620428" y="1422925"/>
                </a:cubicBezTo>
                <a:cubicBezTo>
                  <a:pt x="4628825" y="1417244"/>
                  <a:pt x="4624377" y="1425162"/>
                  <a:pt x="4630558" y="1423440"/>
                </a:cubicBezTo>
                <a:cubicBezTo>
                  <a:pt x="4636362" y="1408453"/>
                  <a:pt x="4648225" y="1415170"/>
                  <a:pt x="4653529" y="1410339"/>
                </a:cubicBezTo>
                <a:cubicBezTo>
                  <a:pt x="4657983" y="1402420"/>
                  <a:pt x="4651802" y="1404148"/>
                  <a:pt x="4656245" y="1396214"/>
                </a:cubicBezTo>
                <a:cubicBezTo>
                  <a:pt x="4663287" y="1397590"/>
                  <a:pt x="4668607" y="1392759"/>
                  <a:pt x="4674788" y="1391037"/>
                </a:cubicBezTo>
                <a:cubicBezTo>
                  <a:pt x="4677010" y="1387077"/>
                  <a:pt x="4673922" y="1387944"/>
                  <a:pt x="4673056" y="1384840"/>
                </a:cubicBezTo>
                <a:cubicBezTo>
                  <a:pt x="4682320" y="1382252"/>
                  <a:pt x="4690350" y="1363306"/>
                  <a:pt x="4695166" y="1368641"/>
                </a:cubicBezTo>
                <a:cubicBezTo>
                  <a:pt x="4692944" y="1372601"/>
                  <a:pt x="4686763" y="1374328"/>
                  <a:pt x="4685413" y="1381391"/>
                </a:cubicBezTo>
                <a:cubicBezTo>
                  <a:pt x="4699986" y="1373976"/>
                  <a:pt x="4692450" y="1382761"/>
                  <a:pt x="4703451" y="1386374"/>
                </a:cubicBezTo>
                <a:cubicBezTo>
                  <a:pt x="4707895" y="1378450"/>
                  <a:pt x="4703946" y="1376218"/>
                  <a:pt x="4703079" y="1373120"/>
                </a:cubicBezTo>
                <a:cubicBezTo>
                  <a:pt x="4710611" y="1364330"/>
                  <a:pt x="4731360" y="1355189"/>
                  <a:pt x="4748171" y="1343815"/>
                </a:cubicBezTo>
                <a:cubicBezTo>
                  <a:pt x="4743340" y="1338480"/>
                  <a:pt x="4751748" y="1332788"/>
                  <a:pt x="4756207" y="1324870"/>
                </a:cubicBezTo>
                <a:cubicBezTo>
                  <a:pt x="4765465" y="1322281"/>
                  <a:pt x="4755707" y="1335030"/>
                  <a:pt x="4764976" y="1332437"/>
                </a:cubicBezTo>
                <a:cubicBezTo>
                  <a:pt x="4768558" y="1321425"/>
                  <a:pt x="4773863" y="1316584"/>
                  <a:pt x="4781405" y="1307804"/>
                </a:cubicBezTo>
                <a:cubicBezTo>
                  <a:pt x="4777445" y="1305572"/>
                  <a:pt x="4772141" y="1310393"/>
                  <a:pt x="4771269" y="1307300"/>
                </a:cubicBezTo>
                <a:cubicBezTo>
                  <a:pt x="4781405" y="1307804"/>
                  <a:pt x="4781894" y="1297643"/>
                  <a:pt x="4777945" y="1295406"/>
                </a:cubicBezTo>
                <a:cubicBezTo>
                  <a:pt x="4784115" y="1293684"/>
                  <a:pt x="4788559" y="1285766"/>
                  <a:pt x="4798694" y="1286270"/>
                </a:cubicBezTo>
                <a:cubicBezTo>
                  <a:pt x="4797328" y="1293333"/>
                  <a:pt x="4790291" y="1291957"/>
                  <a:pt x="4788070" y="1295916"/>
                </a:cubicBezTo>
                <a:cubicBezTo>
                  <a:pt x="4797328" y="1293333"/>
                  <a:pt x="4789807" y="1302117"/>
                  <a:pt x="4786709" y="1302989"/>
                </a:cubicBezTo>
                <a:cubicBezTo>
                  <a:pt x="4795112" y="1297302"/>
                  <a:pt x="4804381" y="1294708"/>
                  <a:pt x="4808335" y="1296940"/>
                </a:cubicBezTo>
                <a:cubicBezTo>
                  <a:pt x="4804381" y="1294708"/>
                  <a:pt x="4800788" y="1305730"/>
                  <a:pt x="4803887" y="1304859"/>
                </a:cubicBezTo>
                <a:cubicBezTo>
                  <a:pt x="4819326" y="1300548"/>
                  <a:pt x="4827362" y="1281597"/>
                  <a:pt x="4837992" y="1271956"/>
                </a:cubicBezTo>
                <a:cubicBezTo>
                  <a:pt x="4836631" y="1279014"/>
                  <a:pt x="4829095" y="1287799"/>
                  <a:pt x="4841452" y="1284359"/>
                </a:cubicBezTo>
                <a:lnTo>
                  <a:pt x="4861534" y="1260929"/>
                </a:lnTo>
                <a:lnTo>
                  <a:pt x="4883939" y="1245754"/>
                </a:lnTo>
                <a:cubicBezTo>
                  <a:pt x="4890115" y="1244027"/>
                  <a:pt x="4893208" y="1243166"/>
                  <a:pt x="4897168" y="1245403"/>
                </a:cubicBezTo>
                <a:cubicBezTo>
                  <a:pt x="4901616" y="1237484"/>
                  <a:pt x="4899394" y="1241444"/>
                  <a:pt x="4902966" y="1230411"/>
                </a:cubicBezTo>
                <a:cubicBezTo>
                  <a:pt x="4906926" y="1232654"/>
                  <a:pt x="4909153" y="1228684"/>
                  <a:pt x="4912235" y="1227828"/>
                </a:cubicBezTo>
                <a:cubicBezTo>
                  <a:pt x="4919283" y="1229204"/>
                  <a:pt x="4913973" y="1234029"/>
                  <a:pt x="4917056" y="1233163"/>
                </a:cubicBezTo>
                <a:cubicBezTo>
                  <a:pt x="4940909" y="1223165"/>
                  <a:pt x="4948929" y="1204220"/>
                  <a:pt x="4965730" y="1192841"/>
                </a:cubicBezTo>
                <a:cubicBezTo>
                  <a:pt x="4966596" y="1195950"/>
                  <a:pt x="4968323" y="1202146"/>
                  <a:pt x="4969195" y="1205239"/>
                </a:cubicBezTo>
                <a:lnTo>
                  <a:pt x="4984599" y="1189600"/>
                </a:lnTo>
                <a:lnTo>
                  <a:pt x="5002806" y="1182487"/>
                </a:lnTo>
                <a:cubicBezTo>
                  <a:pt x="5009476" y="1170604"/>
                  <a:pt x="4992675" y="1181977"/>
                  <a:pt x="4994031" y="1174925"/>
                </a:cubicBezTo>
                <a:cubicBezTo>
                  <a:pt x="5006383" y="1171470"/>
                  <a:pt x="5016885" y="1164362"/>
                  <a:pt x="5026286" y="1156305"/>
                </a:cubicBezTo>
                <a:lnTo>
                  <a:pt x="5041655" y="1141768"/>
                </a:lnTo>
                <a:lnTo>
                  <a:pt x="5046847" y="1143464"/>
                </a:lnTo>
                <a:cubicBezTo>
                  <a:pt x="5047275" y="1145008"/>
                  <a:pt x="5047708" y="1146557"/>
                  <a:pt x="5052345" y="1145263"/>
                </a:cubicBezTo>
                <a:cubicBezTo>
                  <a:pt x="5067908" y="1117538"/>
                  <a:pt x="5097437" y="1115973"/>
                  <a:pt x="5116454" y="1100625"/>
                </a:cubicBezTo>
                <a:cubicBezTo>
                  <a:pt x="5115098" y="1107688"/>
                  <a:pt x="5115098" y="1107688"/>
                  <a:pt x="5121274" y="1105965"/>
                </a:cubicBezTo>
                <a:cubicBezTo>
                  <a:pt x="5125718" y="1098047"/>
                  <a:pt x="5130181" y="1090118"/>
                  <a:pt x="5138579" y="1084431"/>
                </a:cubicBezTo>
                <a:cubicBezTo>
                  <a:pt x="5136357" y="1088396"/>
                  <a:pt x="5140317" y="1090622"/>
                  <a:pt x="5140317" y="1090622"/>
                </a:cubicBezTo>
                <a:cubicBezTo>
                  <a:pt x="5156246" y="1076156"/>
                  <a:pt x="5177862" y="1070118"/>
                  <a:pt x="5189846" y="1053414"/>
                </a:cubicBezTo>
                <a:cubicBezTo>
                  <a:pt x="5187620" y="1057368"/>
                  <a:pt x="5187620" y="1057368"/>
                  <a:pt x="5191569" y="1059605"/>
                </a:cubicBezTo>
                <a:cubicBezTo>
                  <a:pt x="5215921" y="1039437"/>
                  <a:pt x="5216782" y="1042545"/>
                  <a:pt x="5240625" y="1032537"/>
                </a:cubicBezTo>
                <a:cubicBezTo>
                  <a:pt x="5235315" y="1037368"/>
                  <a:pt x="5236176" y="1040471"/>
                  <a:pt x="5240141" y="1042703"/>
                </a:cubicBezTo>
                <a:cubicBezTo>
                  <a:pt x="5246806" y="1030815"/>
                  <a:pt x="5249404" y="1040114"/>
                  <a:pt x="5256941" y="1031329"/>
                </a:cubicBezTo>
                <a:cubicBezTo>
                  <a:pt x="5259158" y="1027360"/>
                  <a:pt x="5258291" y="1024257"/>
                  <a:pt x="5257425" y="1021164"/>
                </a:cubicBezTo>
                <a:cubicBezTo>
                  <a:pt x="5263606" y="1019441"/>
                  <a:pt x="5266694" y="1018580"/>
                  <a:pt x="5272875" y="1016853"/>
                </a:cubicBezTo>
                <a:cubicBezTo>
                  <a:pt x="5275092" y="1012893"/>
                  <a:pt x="5265828" y="1015482"/>
                  <a:pt x="5264967" y="1012389"/>
                </a:cubicBezTo>
                <a:cubicBezTo>
                  <a:pt x="5283505" y="1007202"/>
                  <a:pt x="5275092" y="1012893"/>
                  <a:pt x="5291902" y="1001515"/>
                </a:cubicBezTo>
                <a:cubicBezTo>
                  <a:pt x="5288809" y="1002376"/>
                  <a:pt x="5276457" y="1005826"/>
                  <a:pt x="5283994" y="997041"/>
                </a:cubicBezTo>
                <a:cubicBezTo>
                  <a:pt x="5294129" y="997550"/>
                  <a:pt x="5305615" y="991002"/>
                  <a:pt x="5317966" y="987558"/>
                </a:cubicBezTo>
                <a:cubicBezTo>
                  <a:pt x="5326369" y="981871"/>
                  <a:pt x="5332545" y="980144"/>
                  <a:pt x="5332051" y="990294"/>
                </a:cubicBezTo>
                <a:cubicBezTo>
                  <a:pt x="5341320" y="987700"/>
                  <a:pt x="5347995" y="975833"/>
                  <a:pt x="5357259" y="973239"/>
                </a:cubicBezTo>
                <a:cubicBezTo>
                  <a:pt x="5357259" y="973239"/>
                  <a:pt x="5355037" y="977198"/>
                  <a:pt x="5358986" y="979430"/>
                </a:cubicBezTo>
                <a:cubicBezTo>
                  <a:pt x="5365667" y="967552"/>
                  <a:pt x="5372215" y="979084"/>
                  <a:pt x="5379751" y="970294"/>
                </a:cubicBezTo>
                <a:cubicBezTo>
                  <a:pt x="5381107" y="963236"/>
                  <a:pt x="5374064" y="961860"/>
                  <a:pt x="5371466" y="952561"/>
                </a:cubicBezTo>
                <a:cubicBezTo>
                  <a:pt x="5379379" y="957035"/>
                  <a:pt x="5404088" y="950135"/>
                  <a:pt x="5401489" y="940836"/>
                </a:cubicBezTo>
                <a:cubicBezTo>
                  <a:pt x="5433735" y="925151"/>
                  <a:pt x="5462897" y="910328"/>
                  <a:pt x="5495137" y="894633"/>
                </a:cubicBezTo>
                <a:cubicBezTo>
                  <a:pt x="5495137" y="894633"/>
                  <a:pt x="5495137" y="894633"/>
                  <a:pt x="5538017" y="869293"/>
                </a:cubicBezTo>
                <a:cubicBezTo>
                  <a:pt x="5552580" y="861879"/>
                  <a:pt x="5570247" y="853608"/>
                  <a:pt x="5584836" y="846194"/>
                </a:cubicBezTo>
                <a:cubicBezTo>
                  <a:pt x="5581259" y="857216"/>
                  <a:pt x="5573345" y="852742"/>
                  <a:pt x="5568035" y="857568"/>
                </a:cubicBezTo>
                <a:cubicBezTo>
                  <a:pt x="5572856" y="862908"/>
                  <a:pt x="5560494" y="866358"/>
                  <a:pt x="5567536" y="867728"/>
                </a:cubicBezTo>
                <a:cubicBezTo>
                  <a:pt x="5569763" y="863769"/>
                  <a:pt x="5573722" y="866006"/>
                  <a:pt x="5575939" y="862047"/>
                </a:cubicBezTo>
                <a:cubicBezTo>
                  <a:pt x="5579032" y="861175"/>
                  <a:pt x="5575073" y="858943"/>
                  <a:pt x="5580382" y="854113"/>
                </a:cubicBezTo>
                <a:cubicBezTo>
                  <a:pt x="5589646" y="851519"/>
                  <a:pt x="5584336" y="856355"/>
                  <a:pt x="5588301" y="858592"/>
                </a:cubicBezTo>
                <a:cubicBezTo>
                  <a:pt x="5591389" y="857726"/>
                  <a:pt x="5597565" y="856003"/>
                  <a:pt x="5599792" y="852049"/>
                </a:cubicBezTo>
                <a:cubicBezTo>
                  <a:pt x="5602013" y="848069"/>
                  <a:pt x="5602013" y="848069"/>
                  <a:pt x="5598044" y="845843"/>
                </a:cubicBezTo>
                <a:cubicBezTo>
                  <a:pt x="5587924" y="845328"/>
                  <a:pt x="5583970" y="843096"/>
                  <a:pt x="5580005" y="840859"/>
                </a:cubicBezTo>
                <a:cubicBezTo>
                  <a:pt x="5586196" y="839137"/>
                  <a:pt x="5587547" y="832074"/>
                  <a:pt x="5594584" y="833445"/>
                </a:cubicBezTo>
                <a:cubicBezTo>
                  <a:pt x="5592367" y="837404"/>
                  <a:pt x="5584836" y="846194"/>
                  <a:pt x="5594100" y="843601"/>
                </a:cubicBezTo>
                <a:cubicBezTo>
                  <a:pt x="5607817" y="833098"/>
                  <a:pt x="5632032" y="836344"/>
                  <a:pt x="5640063" y="817404"/>
                </a:cubicBezTo>
                <a:cubicBezTo>
                  <a:pt x="5647976" y="821878"/>
                  <a:pt x="5647976" y="821878"/>
                  <a:pt x="5649326" y="814815"/>
                </a:cubicBezTo>
                <a:cubicBezTo>
                  <a:pt x="5656369" y="816186"/>
                  <a:pt x="5658590" y="812222"/>
                  <a:pt x="5664766" y="810499"/>
                </a:cubicBezTo>
                <a:cubicBezTo>
                  <a:pt x="5660323" y="818428"/>
                  <a:pt x="5651059" y="821012"/>
                  <a:pt x="5646616" y="828935"/>
                </a:cubicBezTo>
                <a:cubicBezTo>
                  <a:pt x="5663793" y="830816"/>
                  <a:pt x="5672680" y="814978"/>
                  <a:pt x="5684176" y="808420"/>
                </a:cubicBezTo>
                <a:cubicBezTo>
                  <a:pt x="5686769" y="817715"/>
                  <a:pt x="5699620" y="804099"/>
                  <a:pt x="5706663" y="805485"/>
                </a:cubicBezTo>
                <a:cubicBezTo>
                  <a:pt x="5707529" y="808588"/>
                  <a:pt x="5697771" y="821322"/>
                  <a:pt x="5704813" y="822703"/>
                </a:cubicBezTo>
                <a:cubicBezTo>
                  <a:pt x="5708400" y="811681"/>
                  <a:pt x="5718525" y="812186"/>
                  <a:pt x="5726928" y="806499"/>
                </a:cubicBezTo>
                <a:cubicBezTo>
                  <a:pt x="5730510" y="795477"/>
                  <a:pt x="5728278" y="799447"/>
                  <a:pt x="5729644" y="792374"/>
                </a:cubicBezTo>
                <a:cubicBezTo>
                  <a:pt x="5739774" y="792894"/>
                  <a:pt x="5736681" y="793750"/>
                  <a:pt x="5749899" y="793408"/>
                </a:cubicBezTo>
                <a:cubicBezTo>
                  <a:pt x="5745451" y="801332"/>
                  <a:pt x="5748544" y="800461"/>
                  <a:pt x="5750276" y="806657"/>
                </a:cubicBezTo>
                <a:cubicBezTo>
                  <a:pt x="5744967" y="811493"/>
                  <a:pt x="5734837" y="810973"/>
                  <a:pt x="5733471" y="818036"/>
                </a:cubicBezTo>
                <a:cubicBezTo>
                  <a:pt x="5710994" y="820986"/>
                  <a:pt x="5698143" y="834576"/>
                  <a:pt x="5673424" y="841496"/>
                </a:cubicBezTo>
                <a:cubicBezTo>
                  <a:pt x="5668491" y="859570"/>
                  <a:pt x="5650447" y="854592"/>
                  <a:pt x="5642911" y="863372"/>
                </a:cubicBezTo>
                <a:cubicBezTo>
                  <a:pt x="5643777" y="866470"/>
                  <a:pt x="5646870" y="865614"/>
                  <a:pt x="5644644" y="869573"/>
                </a:cubicBezTo>
                <a:cubicBezTo>
                  <a:pt x="5637606" y="868202"/>
                  <a:pt x="5633163" y="876131"/>
                  <a:pt x="5626111" y="874745"/>
                </a:cubicBezTo>
                <a:cubicBezTo>
                  <a:pt x="5624383" y="868554"/>
                  <a:pt x="5629688" y="863733"/>
                  <a:pt x="5619568" y="863219"/>
                </a:cubicBezTo>
                <a:cubicBezTo>
                  <a:pt x="5620434" y="866317"/>
                  <a:pt x="5617341" y="867178"/>
                  <a:pt x="5614253" y="868044"/>
                </a:cubicBezTo>
                <a:cubicBezTo>
                  <a:pt x="5607573" y="879922"/>
                  <a:pt x="5623023" y="875611"/>
                  <a:pt x="5613270" y="888361"/>
                </a:cubicBezTo>
                <a:cubicBezTo>
                  <a:pt x="5603129" y="887856"/>
                  <a:pt x="5603129" y="887856"/>
                  <a:pt x="5596459" y="899734"/>
                </a:cubicBezTo>
                <a:lnTo>
                  <a:pt x="5592602" y="895474"/>
                </a:lnTo>
                <a:lnTo>
                  <a:pt x="5600036" y="888717"/>
                </a:lnTo>
                <a:cubicBezTo>
                  <a:pt x="5596087" y="886485"/>
                  <a:pt x="5601397" y="881650"/>
                  <a:pt x="5591267" y="881140"/>
                </a:cubicBezTo>
                <a:cubicBezTo>
                  <a:pt x="5587689" y="892162"/>
                  <a:pt x="5574461" y="892529"/>
                  <a:pt x="5570023" y="900448"/>
                </a:cubicBezTo>
                <a:cubicBezTo>
                  <a:pt x="5561615" y="906129"/>
                  <a:pt x="5559021" y="896840"/>
                  <a:pt x="5555439" y="907852"/>
                </a:cubicBezTo>
                <a:cubicBezTo>
                  <a:pt x="5549268" y="909574"/>
                  <a:pt x="5551490" y="905620"/>
                  <a:pt x="5541355" y="905110"/>
                </a:cubicBezTo>
                <a:cubicBezTo>
                  <a:pt x="5539994" y="912173"/>
                  <a:pt x="5536916" y="913029"/>
                  <a:pt x="5532463" y="920958"/>
                </a:cubicBezTo>
                <a:cubicBezTo>
                  <a:pt x="5528503" y="918716"/>
                  <a:pt x="5523678" y="913385"/>
                  <a:pt x="5518373" y="918206"/>
                </a:cubicBezTo>
                <a:cubicBezTo>
                  <a:pt x="5523194" y="923551"/>
                  <a:pt x="5530236" y="924917"/>
                  <a:pt x="5522705" y="933702"/>
                </a:cubicBezTo>
                <a:cubicBezTo>
                  <a:pt x="5513925" y="926140"/>
                  <a:pt x="5513436" y="936290"/>
                  <a:pt x="5501573" y="929590"/>
                </a:cubicBezTo>
                <a:cubicBezTo>
                  <a:pt x="5497991" y="940601"/>
                  <a:pt x="5497124" y="937508"/>
                  <a:pt x="5489583" y="946288"/>
                </a:cubicBezTo>
                <a:cubicBezTo>
                  <a:pt x="5496635" y="947669"/>
                  <a:pt x="5509476" y="934059"/>
                  <a:pt x="5511214" y="940250"/>
                </a:cubicBezTo>
                <a:cubicBezTo>
                  <a:pt x="5503677" y="949035"/>
                  <a:pt x="5487366" y="950258"/>
                  <a:pt x="5475876" y="956800"/>
                </a:cubicBezTo>
                <a:cubicBezTo>
                  <a:pt x="5484645" y="964373"/>
                  <a:pt x="5451539" y="976969"/>
                  <a:pt x="5443997" y="985749"/>
                </a:cubicBezTo>
                <a:cubicBezTo>
                  <a:pt x="5456354" y="982304"/>
                  <a:pt x="5485522" y="967481"/>
                  <a:pt x="5483667" y="984699"/>
                </a:cubicBezTo>
                <a:cubicBezTo>
                  <a:pt x="5489853" y="982972"/>
                  <a:pt x="5492070" y="979002"/>
                  <a:pt x="5494296" y="975043"/>
                </a:cubicBezTo>
                <a:cubicBezTo>
                  <a:pt x="5490337" y="972806"/>
                  <a:pt x="5490337" y="972806"/>
                  <a:pt x="5489471" y="969718"/>
                </a:cubicBezTo>
                <a:cubicBezTo>
                  <a:pt x="5508004" y="964536"/>
                  <a:pt x="5492187" y="955593"/>
                  <a:pt x="5506765" y="948179"/>
                </a:cubicBezTo>
                <a:cubicBezTo>
                  <a:pt x="5505405" y="955241"/>
                  <a:pt x="5500100" y="960062"/>
                  <a:pt x="5507137" y="961448"/>
                </a:cubicBezTo>
                <a:cubicBezTo>
                  <a:pt x="5510225" y="960576"/>
                  <a:pt x="5513318" y="959720"/>
                  <a:pt x="5515540" y="955751"/>
                </a:cubicBezTo>
                <a:cubicBezTo>
                  <a:pt x="5517767" y="951791"/>
                  <a:pt x="5520850" y="950920"/>
                  <a:pt x="5523077" y="946961"/>
                </a:cubicBezTo>
                <a:cubicBezTo>
                  <a:pt x="5529247" y="945233"/>
                  <a:pt x="5535434" y="943521"/>
                  <a:pt x="5541615" y="941778"/>
                </a:cubicBezTo>
                <a:cubicBezTo>
                  <a:pt x="5541120" y="951949"/>
                  <a:pt x="5530975" y="951440"/>
                  <a:pt x="5529630" y="958497"/>
                </a:cubicBezTo>
                <a:cubicBezTo>
                  <a:pt x="5532712" y="957626"/>
                  <a:pt x="5538893" y="955909"/>
                  <a:pt x="5541987" y="955048"/>
                </a:cubicBezTo>
                <a:cubicBezTo>
                  <a:pt x="5544213" y="951088"/>
                  <a:pt x="5545564" y="944015"/>
                  <a:pt x="5547790" y="940056"/>
                </a:cubicBezTo>
                <a:cubicBezTo>
                  <a:pt x="5545564" y="944015"/>
                  <a:pt x="5541615" y="941778"/>
                  <a:pt x="5540748" y="938690"/>
                </a:cubicBezTo>
                <a:cubicBezTo>
                  <a:pt x="5556193" y="934364"/>
                  <a:pt x="5566818" y="924723"/>
                  <a:pt x="5579164" y="921268"/>
                </a:cubicBezTo>
                <a:lnTo>
                  <a:pt x="5584551" y="916453"/>
                </a:lnTo>
                <a:lnTo>
                  <a:pt x="5598558" y="919200"/>
                </a:lnTo>
                <a:lnTo>
                  <a:pt x="5616872" y="902567"/>
                </a:lnTo>
                <a:lnTo>
                  <a:pt x="5627543" y="897737"/>
                </a:lnTo>
                <a:lnTo>
                  <a:pt x="5653800" y="890409"/>
                </a:lnTo>
                <a:cubicBezTo>
                  <a:pt x="5651574" y="894369"/>
                  <a:pt x="5645398" y="896096"/>
                  <a:pt x="5652440" y="897462"/>
                </a:cubicBezTo>
                <a:cubicBezTo>
                  <a:pt x="5654656" y="893502"/>
                  <a:pt x="5659477" y="898832"/>
                  <a:pt x="5662570" y="897971"/>
                </a:cubicBezTo>
                <a:cubicBezTo>
                  <a:pt x="5657750" y="892646"/>
                  <a:pt x="5671839" y="895383"/>
                  <a:pt x="5672323" y="885232"/>
                </a:cubicBezTo>
                <a:cubicBezTo>
                  <a:pt x="5666147" y="886954"/>
                  <a:pt x="5663064" y="887816"/>
                  <a:pt x="5665281" y="883856"/>
                </a:cubicBezTo>
                <a:cubicBezTo>
                  <a:pt x="5674550" y="881273"/>
                  <a:pt x="5682081" y="872483"/>
                  <a:pt x="5693083" y="876090"/>
                </a:cubicBezTo>
                <a:cubicBezTo>
                  <a:pt x="5693944" y="879189"/>
                  <a:pt x="5688639" y="884009"/>
                  <a:pt x="5691717" y="883148"/>
                </a:cubicBezTo>
                <a:cubicBezTo>
                  <a:pt x="5703218" y="876600"/>
                  <a:pt x="5699264" y="874363"/>
                  <a:pt x="5706800" y="865578"/>
                </a:cubicBezTo>
                <a:cubicBezTo>
                  <a:pt x="5718658" y="872289"/>
                  <a:pt x="5725333" y="860396"/>
                  <a:pt x="5739423" y="863147"/>
                </a:cubicBezTo>
                <a:cubicBezTo>
                  <a:pt x="5744732" y="858322"/>
                  <a:pt x="5757956" y="857980"/>
                  <a:pt x="5764126" y="856248"/>
                </a:cubicBezTo>
                <a:cubicBezTo>
                  <a:pt x="5761038" y="857109"/>
                  <a:pt x="5762766" y="863305"/>
                  <a:pt x="5765859" y="862444"/>
                </a:cubicBezTo>
                <a:cubicBezTo>
                  <a:pt x="5772035" y="860717"/>
                  <a:pt x="5789217" y="862597"/>
                  <a:pt x="5780432" y="855030"/>
                </a:cubicBezTo>
                <a:cubicBezTo>
                  <a:pt x="5792800" y="851580"/>
                  <a:pt x="5784402" y="857267"/>
                  <a:pt x="5791439" y="858633"/>
                </a:cubicBezTo>
                <a:cubicBezTo>
                  <a:pt x="5793666" y="854673"/>
                  <a:pt x="5801574" y="859147"/>
                  <a:pt x="5806884" y="854322"/>
                </a:cubicBezTo>
                <a:cubicBezTo>
                  <a:pt x="5804285" y="845027"/>
                  <a:pt x="5799842" y="852946"/>
                  <a:pt x="5793666" y="854673"/>
                </a:cubicBezTo>
                <a:cubicBezTo>
                  <a:pt x="5788845" y="849343"/>
                  <a:pt x="5795882" y="850709"/>
                  <a:pt x="5800326" y="842785"/>
                </a:cubicBezTo>
                <a:cubicBezTo>
                  <a:pt x="5804285" y="845027"/>
                  <a:pt x="5809595" y="840197"/>
                  <a:pt x="5811817" y="836237"/>
                </a:cubicBezTo>
                <a:cubicBezTo>
                  <a:pt x="5813549" y="842439"/>
                  <a:pt x="5827256" y="831921"/>
                  <a:pt x="5822818" y="839855"/>
                </a:cubicBezTo>
                <a:cubicBezTo>
                  <a:pt x="5819730" y="840716"/>
                  <a:pt x="5811817" y="836237"/>
                  <a:pt x="5805151" y="848125"/>
                </a:cubicBezTo>
                <a:cubicBezTo>
                  <a:pt x="5820591" y="843815"/>
                  <a:pt x="5816148" y="851733"/>
                  <a:pt x="5824061" y="856217"/>
                </a:cubicBezTo>
                <a:cubicBezTo>
                  <a:pt x="5826772" y="842087"/>
                  <a:pt x="5842584" y="851030"/>
                  <a:pt x="5850126" y="842245"/>
                </a:cubicBezTo>
                <a:cubicBezTo>
                  <a:pt x="5848775" y="849308"/>
                  <a:pt x="5841723" y="847927"/>
                  <a:pt x="5840373" y="854989"/>
                </a:cubicBezTo>
                <a:cubicBezTo>
                  <a:pt x="5830237" y="854485"/>
                  <a:pt x="5821835" y="860172"/>
                  <a:pt x="5816520" y="864992"/>
                </a:cubicBezTo>
                <a:cubicBezTo>
                  <a:pt x="5819613" y="864131"/>
                  <a:pt x="5820479" y="867224"/>
                  <a:pt x="5817386" y="868090"/>
                </a:cubicBezTo>
                <a:cubicBezTo>
                  <a:pt x="5809483" y="863626"/>
                  <a:pt x="5794410" y="881191"/>
                  <a:pt x="5786863" y="889976"/>
                </a:cubicBezTo>
                <a:cubicBezTo>
                  <a:pt x="5779826" y="888610"/>
                  <a:pt x="5782053" y="884651"/>
                  <a:pt x="5775867" y="886368"/>
                </a:cubicBezTo>
                <a:lnTo>
                  <a:pt x="5764361" y="892544"/>
                </a:lnTo>
                <a:lnTo>
                  <a:pt x="5763148" y="876569"/>
                </a:lnTo>
                <a:cubicBezTo>
                  <a:pt x="5757828" y="881385"/>
                  <a:pt x="5764004" y="879657"/>
                  <a:pt x="5756468" y="888442"/>
                </a:cubicBezTo>
                <a:cubicBezTo>
                  <a:pt x="5749430" y="887072"/>
                  <a:pt x="5744987" y="895000"/>
                  <a:pt x="5738816" y="896733"/>
                </a:cubicBezTo>
                <a:cubicBezTo>
                  <a:pt x="5729547" y="899311"/>
                  <a:pt x="5740167" y="889655"/>
                  <a:pt x="5730898" y="892249"/>
                </a:cubicBezTo>
                <a:cubicBezTo>
                  <a:pt x="5735723" y="897589"/>
                  <a:pt x="5725094" y="907230"/>
                  <a:pt x="5715830" y="909819"/>
                </a:cubicBezTo>
                <a:cubicBezTo>
                  <a:pt x="5720650" y="915154"/>
                  <a:pt x="5718423" y="919123"/>
                  <a:pt x="5716212" y="923083"/>
                </a:cubicBezTo>
                <a:cubicBezTo>
                  <a:pt x="5703840" y="926532"/>
                  <a:pt x="5697175" y="938415"/>
                  <a:pt x="5683951" y="938762"/>
                </a:cubicBezTo>
                <a:cubicBezTo>
                  <a:pt x="5683095" y="935679"/>
                  <a:pt x="5695442" y="932224"/>
                  <a:pt x="5688400" y="930848"/>
                </a:cubicBezTo>
                <a:cubicBezTo>
                  <a:pt x="5677775" y="940494"/>
                  <a:pt x="5675177" y="931210"/>
                  <a:pt x="5665413" y="943944"/>
                </a:cubicBezTo>
                <a:cubicBezTo>
                  <a:pt x="5660603" y="938609"/>
                  <a:pt x="5642070" y="943786"/>
                  <a:pt x="5634534" y="952576"/>
                </a:cubicBezTo>
                <a:cubicBezTo>
                  <a:pt x="5625265" y="955165"/>
                  <a:pt x="5635028" y="942415"/>
                  <a:pt x="5622661" y="945870"/>
                </a:cubicBezTo>
                <a:cubicBezTo>
                  <a:pt x="5624393" y="952067"/>
                  <a:pt x="5608954" y="956383"/>
                  <a:pt x="5611547" y="965677"/>
                </a:cubicBezTo>
                <a:cubicBezTo>
                  <a:pt x="5607593" y="963440"/>
                  <a:pt x="5605371" y="967404"/>
                  <a:pt x="5599201" y="969127"/>
                </a:cubicBezTo>
                <a:cubicBezTo>
                  <a:pt x="5601422" y="965162"/>
                  <a:pt x="5603649" y="961198"/>
                  <a:pt x="5597458" y="962930"/>
                </a:cubicBezTo>
                <a:cubicBezTo>
                  <a:pt x="5595246" y="966890"/>
                  <a:pt x="5592153" y="967756"/>
                  <a:pt x="5589937" y="971720"/>
                </a:cubicBezTo>
                <a:cubicBezTo>
                  <a:pt x="5582884" y="970345"/>
                  <a:pt x="5588194" y="965524"/>
                  <a:pt x="5581157" y="964148"/>
                </a:cubicBezTo>
                <a:cubicBezTo>
                  <a:pt x="5577575" y="975170"/>
                  <a:pt x="5567444" y="974650"/>
                  <a:pt x="5563001" y="982584"/>
                </a:cubicBezTo>
                <a:cubicBezTo>
                  <a:pt x="5569177" y="980857"/>
                  <a:pt x="5578441" y="978268"/>
                  <a:pt x="5584617" y="976546"/>
                </a:cubicBezTo>
                <a:cubicBezTo>
                  <a:pt x="5573992" y="986187"/>
                  <a:pt x="5556820" y="984307"/>
                  <a:pt x="5543964" y="997912"/>
                </a:cubicBezTo>
                <a:cubicBezTo>
                  <a:pt x="5561640" y="989642"/>
                  <a:pt x="5581040" y="987568"/>
                  <a:pt x="5597840" y="976194"/>
                </a:cubicBezTo>
                <a:cubicBezTo>
                  <a:pt x="5591659" y="977917"/>
                  <a:pt x="5588571" y="978778"/>
                  <a:pt x="5590793" y="974814"/>
                </a:cubicBezTo>
                <a:cubicBezTo>
                  <a:pt x="5600057" y="972230"/>
                  <a:pt x="5597840" y="976194"/>
                  <a:pt x="5607109" y="973601"/>
                </a:cubicBezTo>
                <a:cubicBezTo>
                  <a:pt x="5607975" y="976699"/>
                  <a:pt x="5605748" y="980658"/>
                  <a:pt x="5606610" y="983762"/>
                </a:cubicBezTo>
                <a:cubicBezTo>
                  <a:pt x="5584122" y="986697"/>
                  <a:pt x="5562507" y="992735"/>
                  <a:pt x="5556703" y="1007726"/>
                </a:cubicBezTo>
                <a:cubicBezTo>
                  <a:pt x="5558919" y="1003767"/>
                  <a:pt x="5546562" y="1007217"/>
                  <a:pt x="5548295" y="1013408"/>
                </a:cubicBezTo>
                <a:cubicBezTo>
                  <a:pt x="5539026" y="1015997"/>
                  <a:pt x="5545696" y="1004113"/>
                  <a:pt x="5542603" y="1004985"/>
                </a:cubicBezTo>
                <a:cubicBezTo>
                  <a:pt x="5537299" y="1009800"/>
                  <a:pt x="5530251" y="1008440"/>
                  <a:pt x="5524942" y="1013255"/>
                </a:cubicBezTo>
                <a:cubicBezTo>
                  <a:pt x="5531989" y="1014626"/>
                  <a:pt x="5542603" y="1004985"/>
                  <a:pt x="5539026" y="1015997"/>
                </a:cubicBezTo>
                <a:cubicBezTo>
                  <a:pt x="5537665" y="1023064"/>
                  <a:pt x="5528030" y="1012399"/>
                  <a:pt x="5526674" y="1019451"/>
                </a:cubicBezTo>
                <a:cubicBezTo>
                  <a:pt x="5526185" y="1029612"/>
                  <a:pt x="5525319" y="1026514"/>
                  <a:pt x="5517782" y="1035299"/>
                </a:cubicBezTo>
                <a:cubicBezTo>
                  <a:pt x="5527051" y="1032715"/>
                  <a:pt x="5522608" y="1040634"/>
                  <a:pt x="5523464" y="1043732"/>
                </a:cubicBezTo>
                <a:cubicBezTo>
                  <a:pt x="5513344" y="1043228"/>
                  <a:pt x="5515927" y="1052512"/>
                  <a:pt x="5513711" y="1056476"/>
                </a:cubicBezTo>
                <a:cubicBezTo>
                  <a:pt x="5506658" y="1055106"/>
                  <a:pt x="5517293" y="1045465"/>
                  <a:pt x="5507153" y="1044950"/>
                </a:cubicBezTo>
                <a:cubicBezTo>
                  <a:pt x="5502714" y="1052874"/>
                  <a:pt x="5493450" y="1055462"/>
                  <a:pt x="5485048" y="1061144"/>
                </a:cubicBezTo>
                <a:cubicBezTo>
                  <a:pt x="5486408" y="1054082"/>
                  <a:pt x="5492584" y="1052359"/>
                  <a:pt x="5485542" y="1050994"/>
                </a:cubicBezTo>
                <a:cubicBezTo>
                  <a:pt x="5477134" y="1056675"/>
                  <a:pt x="5478495" y="1049608"/>
                  <a:pt x="5469221" y="1052201"/>
                </a:cubicBezTo>
                <a:cubicBezTo>
                  <a:pt x="5474041" y="1057547"/>
                  <a:pt x="5460823" y="1057898"/>
                  <a:pt x="5450683" y="1057378"/>
                </a:cubicBezTo>
                <a:cubicBezTo>
                  <a:pt x="5446244" y="1065307"/>
                  <a:pt x="5441796" y="1073231"/>
                  <a:pt x="5445745" y="1075468"/>
                </a:cubicBezTo>
                <a:cubicBezTo>
                  <a:pt x="5433398" y="1078908"/>
                  <a:pt x="5432532" y="1075814"/>
                  <a:pt x="5430805" y="1069623"/>
                </a:cubicBezTo>
                <a:cubicBezTo>
                  <a:pt x="5427217" y="1080635"/>
                  <a:pt x="5407828" y="1082714"/>
                  <a:pt x="5413505" y="1091158"/>
                </a:cubicBezTo>
                <a:cubicBezTo>
                  <a:pt x="5407329" y="1092875"/>
                  <a:pt x="5399431" y="1088396"/>
                  <a:pt x="5397189" y="1092365"/>
                </a:cubicBezTo>
                <a:cubicBezTo>
                  <a:pt x="5404613" y="1106990"/>
                  <a:pt x="5433398" y="1078908"/>
                  <a:pt x="5443039" y="1089588"/>
                </a:cubicBezTo>
                <a:cubicBezTo>
                  <a:pt x="5430677" y="1093028"/>
                  <a:pt x="5421418" y="1095626"/>
                  <a:pt x="5409066" y="1099071"/>
                </a:cubicBezTo>
                <a:cubicBezTo>
                  <a:pt x="5421790" y="1108880"/>
                  <a:pt x="5412032" y="1121629"/>
                  <a:pt x="5417719" y="1130063"/>
                </a:cubicBezTo>
                <a:cubicBezTo>
                  <a:pt x="5403619" y="1127321"/>
                  <a:pt x="5392511" y="1147133"/>
                  <a:pt x="5372617" y="1159363"/>
                </a:cubicBezTo>
                <a:cubicBezTo>
                  <a:pt x="5380164" y="1150578"/>
                  <a:pt x="5379287" y="1147475"/>
                  <a:pt x="5386819" y="1138695"/>
                </a:cubicBezTo>
                <a:cubicBezTo>
                  <a:pt x="5364342" y="1141630"/>
                  <a:pt x="5345809" y="1146812"/>
                  <a:pt x="5333829" y="1163521"/>
                </a:cubicBezTo>
                <a:cubicBezTo>
                  <a:pt x="5310466" y="1163363"/>
                  <a:pt x="5300218" y="1186268"/>
                  <a:pt x="5275999" y="1183017"/>
                </a:cubicBezTo>
                <a:cubicBezTo>
                  <a:pt x="5274648" y="1190069"/>
                  <a:pt x="5270694" y="1187837"/>
                  <a:pt x="5268462" y="1191797"/>
                </a:cubicBezTo>
                <a:cubicBezTo>
                  <a:pt x="5262291" y="1193519"/>
                  <a:pt x="5259198" y="1194380"/>
                  <a:pt x="5255249" y="1192148"/>
                </a:cubicBezTo>
                <a:cubicBezTo>
                  <a:pt x="5237944" y="1213682"/>
                  <a:pt x="5208420" y="1215252"/>
                  <a:pt x="5190753" y="1223537"/>
                </a:cubicBezTo>
                <a:cubicBezTo>
                  <a:pt x="5194703" y="1225764"/>
                  <a:pt x="5200879" y="1224042"/>
                  <a:pt x="5198662" y="1228001"/>
                </a:cubicBezTo>
                <a:cubicBezTo>
                  <a:pt x="5195569" y="1228862"/>
                  <a:pt x="5191992" y="1239894"/>
                  <a:pt x="5187166" y="1234549"/>
                </a:cubicBezTo>
                <a:cubicBezTo>
                  <a:pt x="5193342" y="1232817"/>
                  <a:pt x="5188532" y="1227497"/>
                  <a:pt x="5185439" y="1228353"/>
                </a:cubicBezTo>
                <a:cubicBezTo>
                  <a:pt x="5183212" y="1232312"/>
                  <a:pt x="5173948" y="1234901"/>
                  <a:pt x="5165545" y="1240598"/>
                </a:cubicBezTo>
                <a:cubicBezTo>
                  <a:pt x="5159359" y="1242315"/>
                  <a:pt x="5154055" y="1247146"/>
                  <a:pt x="5150967" y="1248002"/>
                </a:cubicBezTo>
                <a:cubicBezTo>
                  <a:pt x="5153188" y="1244032"/>
                  <a:pt x="5163813" y="1234401"/>
                  <a:pt x="5160720" y="1235257"/>
                </a:cubicBezTo>
                <a:cubicBezTo>
                  <a:pt x="5148373" y="1238712"/>
                  <a:pt x="5143053" y="1243528"/>
                  <a:pt x="5133789" y="1246121"/>
                </a:cubicBezTo>
                <a:cubicBezTo>
                  <a:pt x="5132439" y="1253184"/>
                  <a:pt x="5139481" y="1254560"/>
                  <a:pt x="5138115" y="1261612"/>
                </a:cubicBezTo>
                <a:cubicBezTo>
                  <a:pt x="5129346" y="1254045"/>
                  <a:pt x="5117483" y="1247334"/>
                  <a:pt x="5102410" y="1264909"/>
                </a:cubicBezTo>
                <a:cubicBezTo>
                  <a:pt x="5109452" y="1266285"/>
                  <a:pt x="5104148" y="1271105"/>
                  <a:pt x="5112545" y="1265419"/>
                </a:cubicBezTo>
                <a:cubicBezTo>
                  <a:pt x="5103648" y="1281266"/>
                  <a:pt x="5090441" y="1281623"/>
                  <a:pt x="5075357" y="1299192"/>
                </a:cubicBezTo>
                <a:cubicBezTo>
                  <a:pt x="5061273" y="1296441"/>
                  <a:pt x="5051021" y="1319356"/>
                  <a:pt x="5030755" y="1318332"/>
                </a:cubicBezTo>
                <a:cubicBezTo>
                  <a:pt x="5029395" y="1325389"/>
                  <a:pt x="5019264" y="1324885"/>
                  <a:pt x="5017919" y="1331937"/>
                </a:cubicBezTo>
                <a:cubicBezTo>
                  <a:pt x="5020997" y="1331081"/>
                  <a:pt x="5028044" y="1332452"/>
                  <a:pt x="5024956" y="1333323"/>
                </a:cubicBezTo>
                <a:cubicBezTo>
                  <a:pt x="5011723" y="1333660"/>
                  <a:pt x="5004564" y="1355714"/>
                  <a:pt x="4985169" y="1357782"/>
                </a:cubicBezTo>
                <a:cubicBezTo>
                  <a:pt x="4988747" y="1346771"/>
                  <a:pt x="5011234" y="1343820"/>
                  <a:pt x="5006413" y="1338495"/>
                </a:cubicBezTo>
                <a:cubicBezTo>
                  <a:pt x="4990973" y="1342806"/>
                  <a:pt x="4956017" y="1372616"/>
                  <a:pt x="4958728" y="1358496"/>
                </a:cubicBezTo>
                <a:cubicBezTo>
                  <a:pt x="4948104" y="1368142"/>
                  <a:pt x="4933026" y="1385717"/>
                  <a:pt x="4914488" y="1390899"/>
                </a:cubicBezTo>
                <a:cubicBezTo>
                  <a:pt x="4902141" y="1394344"/>
                  <a:pt x="4900413" y="1388147"/>
                  <a:pt x="4892877" y="1396932"/>
                </a:cubicBezTo>
                <a:cubicBezTo>
                  <a:pt x="4888051" y="1391597"/>
                  <a:pt x="4896449" y="1385915"/>
                  <a:pt x="4895588" y="1382812"/>
                </a:cubicBezTo>
                <a:cubicBezTo>
                  <a:pt x="4892500" y="1383668"/>
                  <a:pt x="4889417" y="1384535"/>
                  <a:pt x="4887185" y="1388509"/>
                </a:cubicBezTo>
                <a:cubicBezTo>
                  <a:pt x="4884969" y="1392468"/>
                  <a:pt x="4888918" y="1394700"/>
                  <a:pt x="4883613" y="1399516"/>
                </a:cubicBezTo>
                <a:cubicBezTo>
                  <a:pt x="4871251" y="1402971"/>
                  <a:pt x="4884969" y="1392468"/>
                  <a:pt x="4877926" y="1391093"/>
                </a:cubicBezTo>
                <a:cubicBezTo>
                  <a:pt x="4864708" y="1391434"/>
                  <a:pt x="4875210" y="1405208"/>
                  <a:pt x="4862853" y="1408657"/>
                </a:cubicBezTo>
                <a:cubicBezTo>
                  <a:pt x="4864209" y="1401600"/>
                  <a:pt x="4863343" y="1398502"/>
                  <a:pt x="4857172" y="1400229"/>
                </a:cubicBezTo>
                <a:cubicBezTo>
                  <a:pt x="4849630" y="1409009"/>
                  <a:pt x="4855811" y="1407282"/>
                  <a:pt x="4854451" y="1414354"/>
                </a:cubicBezTo>
                <a:cubicBezTo>
                  <a:pt x="4847403" y="1412968"/>
                  <a:pt x="4849997" y="1422273"/>
                  <a:pt x="4842960" y="1420902"/>
                </a:cubicBezTo>
                <a:cubicBezTo>
                  <a:pt x="4838134" y="1415562"/>
                  <a:pt x="4850496" y="1412112"/>
                  <a:pt x="4843454" y="1410736"/>
                </a:cubicBezTo>
                <a:cubicBezTo>
                  <a:pt x="4833324" y="1410227"/>
                  <a:pt x="4834562" y="1426584"/>
                  <a:pt x="4829248" y="1431409"/>
                </a:cubicBezTo>
                <a:cubicBezTo>
                  <a:pt x="4834562" y="1426584"/>
                  <a:pt x="4849997" y="1422273"/>
                  <a:pt x="4846425" y="1433295"/>
                </a:cubicBezTo>
                <a:lnTo>
                  <a:pt x="4804982" y="1461357"/>
                </a:lnTo>
                <a:lnTo>
                  <a:pt x="4795647" y="1454162"/>
                </a:lnTo>
                <a:cubicBezTo>
                  <a:pt x="4795153" y="1464322"/>
                  <a:pt x="4780207" y="1458472"/>
                  <a:pt x="4775748" y="1466401"/>
                </a:cubicBezTo>
                <a:cubicBezTo>
                  <a:pt x="4779703" y="1468638"/>
                  <a:pt x="4793420" y="1458121"/>
                  <a:pt x="4790709" y="1472246"/>
                </a:cubicBezTo>
                <a:cubicBezTo>
                  <a:pt x="4781435" y="1474835"/>
                  <a:pt x="4780569" y="1471736"/>
                  <a:pt x="4773527" y="1470371"/>
                </a:cubicBezTo>
                <a:cubicBezTo>
                  <a:pt x="4772166" y="1477423"/>
                  <a:pt x="4769944" y="1481382"/>
                  <a:pt x="4768589" y="1488445"/>
                </a:cubicBezTo>
                <a:cubicBezTo>
                  <a:pt x="4753149" y="1492766"/>
                  <a:pt x="4745608" y="1501541"/>
                  <a:pt x="4733261" y="1504996"/>
                </a:cubicBezTo>
                <a:cubicBezTo>
                  <a:pt x="4733745" y="1494830"/>
                  <a:pt x="4737210" y="1507228"/>
                  <a:pt x="4738565" y="1500170"/>
                </a:cubicBezTo>
                <a:cubicBezTo>
                  <a:pt x="4740792" y="1496211"/>
                  <a:pt x="4734616" y="1497933"/>
                  <a:pt x="4733745" y="1494830"/>
                </a:cubicBezTo>
                <a:cubicBezTo>
                  <a:pt x="4730168" y="1505852"/>
                  <a:pt x="4718188" y="1522571"/>
                  <a:pt x="4703604" y="1529985"/>
                </a:cubicBezTo>
                <a:cubicBezTo>
                  <a:pt x="4694335" y="1532568"/>
                  <a:pt x="4701872" y="1523788"/>
                  <a:pt x="4692608" y="1526372"/>
                </a:cubicBezTo>
                <a:cubicBezTo>
                  <a:pt x="4683339" y="1528961"/>
                  <a:pt x="4680246" y="1529827"/>
                  <a:pt x="4679757" y="1539977"/>
                </a:cubicBezTo>
                <a:cubicBezTo>
                  <a:pt x="4667410" y="1543432"/>
                  <a:pt x="4671848" y="1535514"/>
                  <a:pt x="4667899" y="1533282"/>
                </a:cubicBezTo>
                <a:cubicBezTo>
                  <a:pt x="4662579" y="1538097"/>
                  <a:pt x="4657269" y="1542928"/>
                  <a:pt x="4651955" y="1547743"/>
                </a:cubicBezTo>
                <a:lnTo>
                  <a:pt x="4644148" y="1545180"/>
                </a:lnTo>
                <a:lnTo>
                  <a:pt x="4698412" y="1511391"/>
                </a:lnTo>
                <a:cubicBezTo>
                  <a:pt x="4691370" y="1510015"/>
                  <a:pt x="4698891" y="1501230"/>
                  <a:pt x="4694942" y="1498993"/>
                </a:cubicBezTo>
                <a:cubicBezTo>
                  <a:pt x="4673703" y="1518285"/>
                  <a:pt x="4625146" y="1535193"/>
                  <a:pt x="4625024" y="1558612"/>
                </a:cubicBezTo>
                <a:cubicBezTo>
                  <a:pt x="4616621" y="1564304"/>
                  <a:pt x="4624158" y="1555509"/>
                  <a:pt x="4614889" y="1558103"/>
                </a:cubicBezTo>
                <a:cubicBezTo>
                  <a:pt x="4610445" y="1566031"/>
                  <a:pt x="4601182" y="1568620"/>
                  <a:pt x="4595862" y="1573435"/>
                </a:cubicBezTo>
                <a:cubicBezTo>
                  <a:pt x="4597599" y="1579632"/>
                  <a:pt x="4588330" y="1582225"/>
                  <a:pt x="4593151" y="1587561"/>
                </a:cubicBezTo>
                <a:cubicBezTo>
                  <a:pt x="4598461" y="1582730"/>
                  <a:pt x="4607724" y="1580141"/>
                  <a:pt x="4609085" y="1573084"/>
                </a:cubicBezTo>
                <a:cubicBezTo>
                  <a:pt x="4609085" y="1573084"/>
                  <a:pt x="4602909" y="1574811"/>
                  <a:pt x="4602048" y="1571708"/>
                </a:cubicBezTo>
                <a:cubicBezTo>
                  <a:pt x="4612168" y="1572223"/>
                  <a:pt x="4612662" y="1562062"/>
                  <a:pt x="4619714" y="1563438"/>
                </a:cubicBezTo>
                <a:cubicBezTo>
                  <a:pt x="4618354" y="1570500"/>
                  <a:pt x="4628489" y="1571010"/>
                  <a:pt x="4624041" y="1578934"/>
                </a:cubicBezTo>
                <a:cubicBezTo>
                  <a:pt x="4615638" y="1584625"/>
                  <a:pt x="4623169" y="1575825"/>
                  <a:pt x="4613900" y="1578419"/>
                </a:cubicBezTo>
                <a:cubicBezTo>
                  <a:pt x="4611189" y="1592544"/>
                  <a:pt x="4580794" y="1591010"/>
                  <a:pt x="4591306" y="1604784"/>
                </a:cubicBezTo>
                <a:cubicBezTo>
                  <a:pt x="4588213" y="1605645"/>
                  <a:pt x="4585125" y="1606506"/>
                  <a:pt x="4582903" y="1610471"/>
                </a:cubicBezTo>
                <a:cubicBezTo>
                  <a:pt x="4577589" y="1615286"/>
                  <a:pt x="4574990" y="1605997"/>
                  <a:pt x="4569685" y="1610822"/>
                </a:cubicBezTo>
                <a:cubicBezTo>
                  <a:pt x="4570547" y="1613915"/>
                  <a:pt x="4573640" y="1613054"/>
                  <a:pt x="4574506" y="1616162"/>
                </a:cubicBezTo>
                <a:cubicBezTo>
                  <a:pt x="4566108" y="1621839"/>
                  <a:pt x="4557695" y="1627521"/>
                  <a:pt x="4549298" y="1633223"/>
                </a:cubicBezTo>
                <a:cubicBezTo>
                  <a:pt x="4555468" y="1631495"/>
                  <a:pt x="4537802" y="1639766"/>
                  <a:pt x="4547932" y="1640280"/>
                </a:cubicBezTo>
                <a:cubicBezTo>
                  <a:pt x="4552386" y="1632356"/>
                  <a:pt x="4564743" y="1628902"/>
                  <a:pt x="4574006" y="1626323"/>
                </a:cubicBezTo>
                <a:cubicBezTo>
                  <a:pt x="4559433" y="1633722"/>
                  <a:pt x="4558062" y="1640785"/>
                  <a:pt x="4550531" y="1649580"/>
                </a:cubicBezTo>
                <a:cubicBezTo>
                  <a:pt x="4546577" y="1647338"/>
                  <a:pt x="4551025" y="1639414"/>
                  <a:pt x="4544839" y="1641141"/>
                </a:cubicBezTo>
                <a:cubicBezTo>
                  <a:pt x="4542627" y="1645106"/>
                  <a:pt x="4539534" y="1645962"/>
                  <a:pt x="4537308" y="1649921"/>
                </a:cubicBezTo>
                <a:cubicBezTo>
                  <a:pt x="4541267" y="1652163"/>
                  <a:pt x="4539045" y="1656128"/>
                  <a:pt x="4546087" y="1657503"/>
                </a:cubicBezTo>
                <a:cubicBezTo>
                  <a:pt x="4550531" y="1649580"/>
                  <a:pt x="4560661" y="1650089"/>
                  <a:pt x="4564248" y="1639057"/>
                </a:cubicBezTo>
                <a:cubicBezTo>
                  <a:pt x="4573517" y="1636474"/>
                  <a:pt x="4574384" y="1639567"/>
                  <a:pt x="4580554" y="1637839"/>
                </a:cubicBezTo>
                <a:cubicBezTo>
                  <a:pt x="4593411" y="1624234"/>
                  <a:pt x="4589941" y="1611836"/>
                  <a:pt x="4612428" y="1608901"/>
                </a:cubicBezTo>
                <a:cubicBezTo>
                  <a:pt x="4616387" y="1611133"/>
                  <a:pt x="4601808" y="1618557"/>
                  <a:pt x="4611938" y="1619062"/>
                </a:cubicBezTo>
                <a:cubicBezTo>
                  <a:pt x="4615521" y="1608030"/>
                  <a:pt x="4615521" y="1608030"/>
                  <a:pt x="4623052" y="1599250"/>
                </a:cubicBezTo>
                <a:cubicBezTo>
                  <a:pt x="4630094" y="1600626"/>
                  <a:pt x="4611077" y="1615964"/>
                  <a:pt x="4624290" y="1615607"/>
                </a:cubicBezTo>
                <a:cubicBezTo>
                  <a:pt x="4624785" y="1605446"/>
                  <a:pt x="4634049" y="1602863"/>
                  <a:pt x="4631450" y="1593568"/>
                </a:cubicBezTo>
                <a:cubicBezTo>
                  <a:pt x="4646900" y="1589247"/>
                  <a:pt x="4624785" y="1605446"/>
                  <a:pt x="4637998" y="1605095"/>
                </a:cubicBezTo>
                <a:cubicBezTo>
                  <a:pt x="4640729" y="1590975"/>
                  <a:pt x="4653942" y="1590623"/>
                  <a:pt x="4642951" y="1587000"/>
                </a:cubicBezTo>
                <a:cubicBezTo>
                  <a:pt x="4656169" y="1586664"/>
                  <a:pt x="4664571" y="1580967"/>
                  <a:pt x="4659746" y="1575642"/>
                </a:cubicBezTo>
                <a:cubicBezTo>
                  <a:pt x="4662839" y="1574770"/>
                  <a:pt x="4665927" y="1573914"/>
                  <a:pt x="4668149" y="1569950"/>
                </a:cubicBezTo>
                <a:cubicBezTo>
                  <a:pt x="4671242" y="1569089"/>
                  <a:pt x="4673835" y="1578378"/>
                  <a:pt x="4681367" y="1569604"/>
                </a:cubicBezTo>
                <a:cubicBezTo>
                  <a:pt x="4680506" y="1566500"/>
                  <a:pt x="4679644" y="1563397"/>
                  <a:pt x="4677912" y="1557196"/>
                </a:cubicBezTo>
                <a:cubicBezTo>
                  <a:pt x="4684083" y="1555478"/>
                  <a:pt x="4696929" y="1541873"/>
                  <a:pt x="4698666" y="1548069"/>
                </a:cubicBezTo>
                <a:cubicBezTo>
                  <a:pt x="4692480" y="1549792"/>
                  <a:pt x="4691125" y="1556844"/>
                  <a:pt x="4684949" y="1558571"/>
                </a:cubicBezTo>
                <a:cubicBezTo>
                  <a:pt x="4703482" y="1553389"/>
                  <a:pt x="4717694" y="1532726"/>
                  <a:pt x="4725108" y="1547356"/>
                </a:cubicBezTo>
                <a:cubicBezTo>
                  <a:pt x="4731783" y="1535473"/>
                  <a:pt x="4745001" y="1535126"/>
                  <a:pt x="4748578" y="1524094"/>
                </a:cubicBezTo>
                <a:cubicBezTo>
                  <a:pt x="4743264" y="1528930"/>
                  <a:pt x="4730051" y="1529271"/>
                  <a:pt x="4729556" y="1539432"/>
                </a:cubicBezTo>
                <a:cubicBezTo>
                  <a:pt x="4729556" y="1539432"/>
                  <a:pt x="4729556" y="1539432"/>
                  <a:pt x="4719421" y="1538928"/>
                </a:cubicBezTo>
                <a:cubicBezTo>
                  <a:pt x="4718560" y="1535824"/>
                  <a:pt x="4720787" y="1531860"/>
                  <a:pt x="4723875" y="1530999"/>
                </a:cubicBezTo>
                <a:cubicBezTo>
                  <a:pt x="4730051" y="1529271"/>
                  <a:pt x="4738453" y="1523590"/>
                  <a:pt x="4750800" y="1520135"/>
                </a:cubicBezTo>
                <a:cubicBezTo>
                  <a:pt x="4754759" y="1522362"/>
                  <a:pt x="4750316" y="1530296"/>
                  <a:pt x="4759580" y="1527707"/>
                </a:cubicBezTo>
                <a:cubicBezTo>
                  <a:pt x="4762291" y="1513587"/>
                  <a:pt x="4783907" y="1507549"/>
                  <a:pt x="4787005" y="1506677"/>
                </a:cubicBezTo>
                <a:cubicBezTo>
                  <a:pt x="4788360" y="1499630"/>
                  <a:pt x="4799851" y="1493067"/>
                  <a:pt x="4791947" y="1488603"/>
                </a:cubicBezTo>
                <a:cubicBezTo>
                  <a:pt x="4795041" y="1487742"/>
                  <a:pt x="4794174" y="1484639"/>
                  <a:pt x="4797257" y="1483777"/>
                </a:cubicBezTo>
                <a:cubicBezTo>
                  <a:pt x="4802078" y="1489107"/>
                  <a:pt x="4810480" y="1483416"/>
                  <a:pt x="4809120" y="1490483"/>
                </a:cubicBezTo>
                <a:cubicBezTo>
                  <a:pt x="4817517" y="1484797"/>
                  <a:pt x="4815790" y="1478600"/>
                  <a:pt x="4811841" y="1476368"/>
                </a:cubicBezTo>
                <a:cubicBezTo>
                  <a:pt x="4824188" y="1472914"/>
                  <a:pt x="4843704" y="1447410"/>
                  <a:pt x="4838766" y="1465494"/>
                </a:cubicBezTo>
                <a:cubicBezTo>
                  <a:pt x="4844947" y="1463767"/>
                  <a:pt x="4854695" y="1451028"/>
                  <a:pt x="4856433" y="1457224"/>
                </a:cubicBezTo>
                <a:cubicBezTo>
                  <a:pt x="4851123" y="1462050"/>
                  <a:pt x="4848030" y="1462906"/>
                  <a:pt x="4845808" y="1466875"/>
                </a:cubicBezTo>
                <a:cubicBezTo>
                  <a:pt x="4856815" y="1470488"/>
                  <a:pt x="4857299" y="1460322"/>
                  <a:pt x="4866563" y="1457728"/>
                </a:cubicBezTo>
                <a:cubicBezTo>
                  <a:pt x="4866563" y="1457728"/>
                  <a:pt x="4864346" y="1461698"/>
                  <a:pt x="4864346" y="1461698"/>
                </a:cubicBezTo>
                <a:lnTo>
                  <a:pt x="4865401" y="1465484"/>
                </a:lnTo>
                <a:lnTo>
                  <a:pt x="4861743" y="1469102"/>
                </a:lnTo>
                <a:lnTo>
                  <a:pt x="4853722" y="1471344"/>
                </a:lnTo>
                <a:cubicBezTo>
                  <a:pt x="4853722" y="1471344"/>
                  <a:pt x="4851495" y="1475303"/>
                  <a:pt x="4852356" y="1478407"/>
                </a:cubicBezTo>
                <a:lnTo>
                  <a:pt x="4861743" y="1469102"/>
                </a:lnTo>
                <a:lnTo>
                  <a:pt x="4866074" y="1467894"/>
                </a:lnTo>
                <a:lnTo>
                  <a:pt x="4865401" y="1465484"/>
                </a:lnTo>
                <a:lnTo>
                  <a:pt x="4875837" y="1455145"/>
                </a:lnTo>
                <a:cubicBezTo>
                  <a:pt x="4890411" y="1447731"/>
                  <a:pt x="4901907" y="1441178"/>
                  <a:pt x="4911660" y="1428423"/>
                </a:cubicBezTo>
                <a:cubicBezTo>
                  <a:pt x="4908577" y="1429300"/>
                  <a:pt x="4903751" y="1423960"/>
                  <a:pt x="4905978" y="1420000"/>
                </a:cubicBezTo>
                <a:cubicBezTo>
                  <a:pt x="4914748" y="1427567"/>
                  <a:pt x="4910421" y="1412077"/>
                  <a:pt x="4923645" y="1411730"/>
                </a:cubicBezTo>
                <a:cubicBezTo>
                  <a:pt x="4928465" y="1417055"/>
                  <a:pt x="4911660" y="1428423"/>
                  <a:pt x="4921795" y="1428948"/>
                </a:cubicBezTo>
                <a:cubicBezTo>
                  <a:pt x="4935507" y="1418431"/>
                  <a:pt x="4954050" y="1413254"/>
                  <a:pt x="4962937" y="1397406"/>
                </a:cubicBezTo>
                <a:cubicBezTo>
                  <a:pt x="4979248" y="1396193"/>
                  <a:pt x="5000492" y="1376896"/>
                  <a:pt x="5016798" y="1375678"/>
                </a:cubicBezTo>
                <a:cubicBezTo>
                  <a:pt x="5014571" y="1379638"/>
                  <a:pt x="5011494" y="1380499"/>
                  <a:pt x="5015438" y="1382741"/>
                </a:cubicBezTo>
                <a:cubicBezTo>
                  <a:pt x="5024707" y="1380142"/>
                  <a:pt x="5018903" y="1395139"/>
                  <a:pt x="5029542" y="1385482"/>
                </a:cubicBezTo>
                <a:cubicBezTo>
                  <a:pt x="5027810" y="1379286"/>
                  <a:pt x="5021624" y="1381019"/>
                  <a:pt x="5022974" y="1373956"/>
                </a:cubicBezTo>
                <a:cubicBezTo>
                  <a:pt x="5029654" y="1362068"/>
                  <a:pt x="5042017" y="1358613"/>
                  <a:pt x="5050414" y="1352926"/>
                </a:cubicBezTo>
                <a:lnTo>
                  <a:pt x="5042506" y="1348457"/>
                </a:lnTo>
                <a:cubicBezTo>
                  <a:pt x="5051770" y="1345879"/>
                  <a:pt x="5050908" y="1342771"/>
                  <a:pt x="5053492" y="1352065"/>
                </a:cubicBezTo>
                <a:cubicBezTo>
                  <a:pt x="5064121" y="1342419"/>
                  <a:pt x="5079561" y="1338108"/>
                  <a:pt x="5091057" y="1331555"/>
                </a:cubicBezTo>
                <a:lnTo>
                  <a:pt x="5095011" y="1333787"/>
                </a:lnTo>
                <a:lnTo>
                  <a:pt x="5092785" y="1337746"/>
                </a:lnTo>
                <a:lnTo>
                  <a:pt x="5096708" y="1334750"/>
                </a:lnTo>
                <a:lnTo>
                  <a:pt x="5102920" y="1338266"/>
                </a:lnTo>
                <a:cubicBezTo>
                  <a:pt x="5101559" y="1345323"/>
                  <a:pt x="5089697" y="1338613"/>
                  <a:pt x="5089207" y="1348778"/>
                </a:cubicBezTo>
                <a:cubicBezTo>
                  <a:pt x="5093156" y="1351010"/>
                  <a:pt x="5108612" y="1346694"/>
                  <a:pt x="5114416" y="1331708"/>
                </a:cubicBezTo>
                <a:cubicBezTo>
                  <a:pt x="5107373" y="1330337"/>
                  <a:pt x="5105147" y="1334291"/>
                  <a:pt x="5106502" y="1327244"/>
                </a:cubicBezTo>
                <a:lnTo>
                  <a:pt x="5096708" y="1334750"/>
                </a:lnTo>
                <a:lnTo>
                  <a:pt x="5095011" y="1333787"/>
                </a:lnTo>
                <a:lnTo>
                  <a:pt x="5099455" y="1325868"/>
                </a:lnTo>
                <a:cubicBezTo>
                  <a:pt x="5119353" y="1313629"/>
                  <a:pt x="5147145" y="1305863"/>
                  <a:pt x="5152949" y="1290871"/>
                </a:cubicBezTo>
                <a:cubicBezTo>
                  <a:pt x="5162213" y="1288288"/>
                  <a:pt x="5159991" y="1292247"/>
                  <a:pt x="5170126" y="1292767"/>
                </a:cubicBezTo>
                <a:cubicBezTo>
                  <a:pt x="5169255" y="1289659"/>
                  <a:pt x="5172353" y="1288792"/>
                  <a:pt x="5172353" y="1288792"/>
                </a:cubicBezTo>
                <a:cubicBezTo>
                  <a:pt x="5177658" y="1283977"/>
                  <a:pt x="5169749" y="1279513"/>
                  <a:pt x="5175930" y="1277786"/>
                </a:cubicBezTo>
                <a:cubicBezTo>
                  <a:pt x="5189153" y="1277424"/>
                  <a:pt x="5221399" y="1261740"/>
                  <a:pt x="5224120" y="1247614"/>
                </a:cubicBezTo>
                <a:cubicBezTo>
                  <a:pt x="5233389" y="1245031"/>
                  <a:pt x="5220532" y="1258636"/>
                  <a:pt x="5229801" y="1256048"/>
                </a:cubicBezTo>
                <a:cubicBezTo>
                  <a:pt x="5228930" y="1252950"/>
                  <a:pt x="5235977" y="1254315"/>
                  <a:pt x="5239065" y="1253459"/>
                </a:cubicBezTo>
                <a:cubicBezTo>
                  <a:pt x="5240426" y="1246402"/>
                  <a:pt x="5246597" y="1244679"/>
                  <a:pt x="5253644" y="1246045"/>
                </a:cubicBezTo>
                <a:cubicBezTo>
                  <a:pt x="5252773" y="1242952"/>
                  <a:pt x="5252773" y="1242952"/>
                  <a:pt x="5254999" y="1238987"/>
                </a:cubicBezTo>
                <a:cubicBezTo>
                  <a:pt x="5262047" y="1240358"/>
                  <a:pt x="5263412" y="1233296"/>
                  <a:pt x="5270449" y="1234671"/>
                </a:cubicBezTo>
                <a:cubicBezTo>
                  <a:pt x="5268238" y="1238636"/>
                  <a:pt x="5272182" y="1240863"/>
                  <a:pt x="5272182" y="1240863"/>
                </a:cubicBezTo>
                <a:cubicBezTo>
                  <a:pt x="5274409" y="1236903"/>
                  <a:pt x="5280585" y="1235181"/>
                  <a:pt x="5282812" y="1231222"/>
                </a:cubicBezTo>
                <a:cubicBezTo>
                  <a:pt x="5279713" y="1232088"/>
                  <a:pt x="5276636" y="1232944"/>
                  <a:pt x="5270449" y="1234671"/>
                </a:cubicBezTo>
                <a:cubicBezTo>
                  <a:pt x="5278852" y="1228985"/>
                  <a:pt x="5284162" y="1224159"/>
                  <a:pt x="5286389" y="1220200"/>
                </a:cubicBezTo>
                <a:cubicBezTo>
                  <a:pt x="5285905" y="1230366"/>
                  <a:pt x="5297879" y="1213652"/>
                  <a:pt x="5305783" y="1218121"/>
                </a:cubicBezTo>
                <a:cubicBezTo>
                  <a:pt x="5308881" y="1217254"/>
                  <a:pt x="5311092" y="1213295"/>
                  <a:pt x="5314185" y="1212434"/>
                </a:cubicBezTo>
                <a:cubicBezTo>
                  <a:pt x="5317279" y="1211568"/>
                  <a:pt x="5319495" y="1207603"/>
                  <a:pt x="5325676" y="1205886"/>
                </a:cubicBezTo>
                <a:cubicBezTo>
                  <a:pt x="5322583" y="1206747"/>
                  <a:pt x="5319495" y="1207603"/>
                  <a:pt x="5316412" y="1208475"/>
                </a:cubicBezTo>
                <a:cubicBezTo>
                  <a:pt x="5323072" y="1196581"/>
                  <a:pt x="5337172" y="1199333"/>
                  <a:pt x="5346935" y="1186579"/>
                </a:cubicBezTo>
                <a:cubicBezTo>
                  <a:pt x="5345575" y="1193651"/>
                  <a:pt x="5342487" y="1194508"/>
                  <a:pt x="5340265" y="1198472"/>
                </a:cubicBezTo>
                <a:cubicBezTo>
                  <a:pt x="5345575" y="1193651"/>
                  <a:pt x="5354839" y="1191063"/>
                  <a:pt x="5364102" y="1188469"/>
                </a:cubicBezTo>
                <a:cubicBezTo>
                  <a:pt x="5370778" y="1176576"/>
                  <a:pt x="5375226" y="1168657"/>
                  <a:pt x="5381881" y="1156774"/>
                </a:cubicBezTo>
                <a:cubicBezTo>
                  <a:pt x="5381397" y="1166940"/>
                  <a:pt x="5391150" y="1154186"/>
                  <a:pt x="5395976" y="1159521"/>
                </a:cubicBezTo>
                <a:cubicBezTo>
                  <a:pt x="5394238" y="1153324"/>
                  <a:pt x="5409816" y="1125599"/>
                  <a:pt x="5415492" y="1134022"/>
                </a:cubicBezTo>
                <a:cubicBezTo>
                  <a:pt x="5407956" y="1142807"/>
                  <a:pt x="5395976" y="1159521"/>
                  <a:pt x="5392399" y="1170543"/>
                </a:cubicBezTo>
                <a:cubicBezTo>
                  <a:pt x="5400796" y="1164856"/>
                  <a:pt x="5410065" y="1162272"/>
                  <a:pt x="5417107" y="1163648"/>
                </a:cubicBezTo>
                <a:cubicBezTo>
                  <a:pt x="5420695" y="1152616"/>
                  <a:pt x="5436996" y="1151403"/>
                  <a:pt x="5447131" y="1151913"/>
                </a:cubicBezTo>
                <a:cubicBezTo>
                  <a:pt x="5450224" y="1151052"/>
                  <a:pt x="5452446" y="1147092"/>
                  <a:pt x="5455529" y="1146226"/>
                </a:cubicBezTo>
                <a:cubicBezTo>
                  <a:pt x="5455529" y="1146226"/>
                  <a:pt x="5455529" y="1146226"/>
                  <a:pt x="5458622" y="1145370"/>
                </a:cubicBezTo>
                <a:cubicBezTo>
                  <a:pt x="5458622" y="1145370"/>
                  <a:pt x="5461710" y="1144509"/>
                  <a:pt x="5464798" y="1143638"/>
                </a:cubicBezTo>
                <a:cubicBezTo>
                  <a:pt x="5470596" y="1128661"/>
                  <a:pt x="5479865" y="1126063"/>
                  <a:pt x="5476400" y="1113665"/>
                </a:cubicBezTo>
                <a:cubicBezTo>
                  <a:pt x="5486531" y="1114175"/>
                  <a:pt x="5475916" y="1123831"/>
                  <a:pt x="5485180" y="1121247"/>
                </a:cubicBezTo>
                <a:cubicBezTo>
                  <a:pt x="5497537" y="1117798"/>
                  <a:pt x="5494439" y="1118664"/>
                  <a:pt x="5495305" y="1121752"/>
                </a:cubicBezTo>
                <a:cubicBezTo>
                  <a:pt x="5498403" y="1120886"/>
                  <a:pt x="5501496" y="1120029"/>
                  <a:pt x="5501496" y="1120029"/>
                </a:cubicBezTo>
                <a:cubicBezTo>
                  <a:pt x="5501496" y="1120029"/>
                  <a:pt x="5501496" y="1120029"/>
                  <a:pt x="5510383" y="1104177"/>
                </a:cubicBezTo>
                <a:cubicBezTo>
                  <a:pt x="5517425" y="1105548"/>
                  <a:pt x="5522740" y="1100727"/>
                  <a:pt x="5528050" y="1095907"/>
                </a:cubicBezTo>
                <a:cubicBezTo>
                  <a:pt x="5523229" y="1090566"/>
                  <a:pt x="5521879" y="1097634"/>
                  <a:pt x="5515698" y="1099351"/>
                </a:cubicBezTo>
                <a:cubicBezTo>
                  <a:pt x="5520147" y="1091433"/>
                  <a:pt x="5522363" y="1087468"/>
                  <a:pt x="5518414" y="1085236"/>
                </a:cubicBezTo>
                <a:cubicBezTo>
                  <a:pt x="5524590" y="1083509"/>
                  <a:pt x="5529038" y="1075590"/>
                  <a:pt x="5539164" y="1076095"/>
                </a:cubicBezTo>
                <a:cubicBezTo>
                  <a:pt x="5537813" y="1083147"/>
                  <a:pt x="5535591" y="1087112"/>
                  <a:pt x="5545717" y="1087626"/>
                </a:cubicBezTo>
                <a:cubicBezTo>
                  <a:pt x="5549294" y="1076604"/>
                  <a:pt x="5552881" y="1065588"/>
                  <a:pt x="5556458" y="1054566"/>
                </a:cubicBezTo>
                <a:cubicBezTo>
                  <a:pt x="5571414" y="1060400"/>
                  <a:pt x="5570670" y="1033882"/>
                  <a:pt x="5582533" y="1040593"/>
                </a:cubicBezTo>
                <a:cubicBezTo>
                  <a:pt x="5583399" y="1043697"/>
                  <a:pt x="5577223" y="1045424"/>
                  <a:pt x="5582038" y="1050759"/>
                </a:cubicBezTo>
                <a:cubicBezTo>
                  <a:pt x="5575001" y="1049383"/>
                  <a:pt x="5573641" y="1056441"/>
                  <a:pt x="5568321" y="1061261"/>
                </a:cubicBezTo>
                <a:cubicBezTo>
                  <a:pt x="5571414" y="1060400"/>
                  <a:pt x="5572285" y="1063508"/>
                  <a:pt x="5575373" y="1062647"/>
                </a:cubicBezTo>
                <a:cubicBezTo>
                  <a:pt x="5580678" y="1057806"/>
                  <a:pt x="5582910" y="1053847"/>
                  <a:pt x="5585137" y="1049888"/>
                </a:cubicBezTo>
                <a:cubicBezTo>
                  <a:pt x="5590823" y="1058331"/>
                  <a:pt x="5596617" y="1043345"/>
                  <a:pt x="5606747" y="1043855"/>
                </a:cubicBezTo>
                <a:cubicBezTo>
                  <a:pt x="5596999" y="1056599"/>
                  <a:pt x="5572285" y="1063508"/>
                  <a:pt x="5577473" y="1082097"/>
                </a:cubicBezTo>
                <a:cubicBezTo>
                  <a:pt x="5586737" y="1079509"/>
                  <a:pt x="5594278" y="1070714"/>
                  <a:pt x="5604897" y="1061078"/>
                </a:cubicBezTo>
                <a:cubicBezTo>
                  <a:pt x="5612434" y="1052288"/>
                  <a:pt x="5620837" y="1046591"/>
                  <a:pt x="5629606" y="1054168"/>
                </a:cubicBezTo>
                <a:cubicBezTo>
                  <a:pt x="5635787" y="1052446"/>
                  <a:pt x="5638009" y="1048486"/>
                  <a:pt x="5639370" y="1041424"/>
                </a:cubicBezTo>
                <a:cubicBezTo>
                  <a:pt x="5636276" y="1042285"/>
                  <a:pt x="5633188" y="1043146"/>
                  <a:pt x="5635415" y="1039187"/>
                </a:cubicBezTo>
                <a:cubicBezTo>
                  <a:pt x="5662356" y="1028323"/>
                  <a:pt x="5685827" y="1005061"/>
                  <a:pt x="5715840" y="993336"/>
                </a:cubicBezTo>
                <a:cubicBezTo>
                  <a:pt x="5712757" y="994208"/>
                  <a:pt x="5714984" y="990243"/>
                  <a:pt x="5714118" y="987140"/>
                </a:cubicBezTo>
                <a:cubicBezTo>
                  <a:pt x="5725104" y="990753"/>
                  <a:pt x="5725598" y="980592"/>
                  <a:pt x="5732645" y="981968"/>
                </a:cubicBezTo>
                <a:cubicBezTo>
                  <a:pt x="5731295" y="989015"/>
                  <a:pt x="5718067" y="989377"/>
                  <a:pt x="5725970" y="993841"/>
                </a:cubicBezTo>
                <a:cubicBezTo>
                  <a:pt x="5737471" y="987303"/>
                  <a:pt x="5749823" y="983848"/>
                  <a:pt x="5760447" y="974202"/>
                </a:cubicBezTo>
                <a:cubicBezTo>
                  <a:pt x="5770577" y="974707"/>
                  <a:pt x="5765273" y="979527"/>
                  <a:pt x="5771444" y="977810"/>
                </a:cubicBezTo>
                <a:cubicBezTo>
                  <a:pt x="5773670" y="973850"/>
                  <a:pt x="5770577" y="974707"/>
                  <a:pt x="5775897" y="969891"/>
                </a:cubicBezTo>
                <a:cubicBezTo>
                  <a:pt x="5778980" y="969025"/>
                  <a:pt x="5780713" y="975211"/>
                  <a:pt x="5789977" y="972633"/>
                </a:cubicBezTo>
                <a:cubicBezTo>
                  <a:pt x="5794420" y="964709"/>
                  <a:pt x="5795286" y="967812"/>
                  <a:pt x="5796647" y="960739"/>
                </a:cubicBezTo>
                <a:cubicBezTo>
                  <a:pt x="5803684" y="962120"/>
                  <a:pt x="5802334" y="969178"/>
                  <a:pt x="5807154" y="974513"/>
                </a:cubicBezTo>
                <a:cubicBezTo>
                  <a:pt x="5815562" y="968816"/>
                  <a:pt x="5820005" y="960892"/>
                  <a:pt x="5830135" y="961412"/>
                </a:cubicBezTo>
                <a:cubicBezTo>
                  <a:pt x="5830135" y="961412"/>
                  <a:pt x="5827053" y="962273"/>
                  <a:pt x="5827919" y="965376"/>
                </a:cubicBezTo>
                <a:lnTo>
                  <a:pt x="5828072" y="965937"/>
                </a:lnTo>
                <a:lnTo>
                  <a:pt x="5824709" y="968770"/>
                </a:lnTo>
                <a:lnTo>
                  <a:pt x="5818584" y="969229"/>
                </a:lnTo>
                <a:cubicBezTo>
                  <a:pt x="5815434" y="971364"/>
                  <a:pt x="5813768" y="974335"/>
                  <a:pt x="5817294" y="975022"/>
                </a:cubicBezTo>
                <a:lnTo>
                  <a:pt x="5824709" y="968770"/>
                </a:lnTo>
                <a:lnTo>
                  <a:pt x="5828780" y="968464"/>
                </a:lnTo>
                <a:lnTo>
                  <a:pt x="5828072" y="965937"/>
                </a:lnTo>
                <a:lnTo>
                  <a:pt x="5846936" y="950039"/>
                </a:lnTo>
                <a:cubicBezTo>
                  <a:pt x="5852623" y="958467"/>
                  <a:pt x="5856200" y="947455"/>
                  <a:pt x="5861025" y="952785"/>
                </a:cubicBezTo>
                <a:cubicBezTo>
                  <a:pt x="5860159" y="949687"/>
                  <a:pt x="5862386" y="945733"/>
                  <a:pt x="5869428" y="947093"/>
                </a:cubicBezTo>
                <a:cubicBezTo>
                  <a:pt x="5864974" y="955012"/>
                  <a:pt x="5865841" y="958115"/>
                  <a:pt x="5875976" y="958620"/>
                </a:cubicBezTo>
                <a:cubicBezTo>
                  <a:pt x="5870661" y="963450"/>
                  <a:pt x="5862263" y="969137"/>
                  <a:pt x="5856954" y="973968"/>
                </a:cubicBezTo>
                <a:cubicBezTo>
                  <a:pt x="5863996" y="975333"/>
                  <a:pt x="5853366" y="984984"/>
                  <a:pt x="5865723" y="981535"/>
                </a:cubicBezTo>
                <a:cubicBezTo>
                  <a:pt x="5868439" y="967410"/>
                  <a:pt x="5880791" y="963965"/>
                  <a:pt x="5894509" y="953442"/>
                </a:cubicBezTo>
                <a:lnTo>
                  <a:pt x="5895992" y="950803"/>
                </a:lnTo>
                <a:lnTo>
                  <a:pt x="5907737" y="953101"/>
                </a:lnTo>
                <a:cubicBezTo>
                  <a:pt x="5909954" y="949137"/>
                  <a:pt x="5905143" y="943796"/>
                  <a:pt x="5914407" y="941218"/>
                </a:cubicBezTo>
                <a:cubicBezTo>
                  <a:pt x="5912180" y="945177"/>
                  <a:pt x="5917006" y="950507"/>
                  <a:pt x="5918356" y="943445"/>
                </a:cubicBezTo>
                <a:cubicBezTo>
                  <a:pt x="5923676" y="938619"/>
                  <a:pt x="5916624" y="937254"/>
                  <a:pt x="5924171" y="928469"/>
                </a:cubicBezTo>
                <a:cubicBezTo>
                  <a:pt x="5931208" y="929844"/>
                  <a:pt x="5933796" y="939139"/>
                  <a:pt x="5939116" y="934308"/>
                </a:cubicBezTo>
                <a:cubicBezTo>
                  <a:pt x="5932074" y="932943"/>
                  <a:pt x="5934780" y="918817"/>
                  <a:pt x="5944054" y="916229"/>
                </a:cubicBezTo>
                <a:cubicBezTo>
                  <a:pt x="5948003" y="918456"/>
                  <a:pt x="5939610" y="924153"/>
                  <a:pt x="5943554" y="926390"/>
                </a:cubicBezTo>
                <a:cubicBezTo>
                  <a:pt x="5948003" y="918456"/>
                  <a:pt x="5951468" y="930853"/>
                  <a:pt x="5952818" y="923801"/>
                </a:cubicBezTo>
                <a:cubicBezTo>
                  <a:pt x="5944054" y="916229"/>
                  <a:pt x="5967025" y="903138"/>
                  <a:pt x="5979397" y="899673"/>
                </a:cubicBezTo>
                <a:cubicBezTo>
                  <a:pt x="5981619" y="895714"/>
                  <a:pt x="5977665" y="893472"/>
                  <a:pt x="5976798" y="890379"/>
                </a:cubicBezTo>
                <a:cubicBezTo>
                  <a:pt x="5982974" y="888651"/>
                  <a:pt x="5989150" y="886924"/>
                  <a:pt x="5984335" y="881594"/>
                </a:cubicBezTo>
                <a:cubicBezTo>
                  <a:pt x="5991372" y="882964"/>
                  <a:pt x="5992727" y="875912"/>
                  <a:pt x="5999775" y="877283"/>
                </a:cubicBezTo>
                <a:cubicBezTo>
                  <a:pt x="5996182" y="888300"/>
                  <a:pt x="5983341" y="901915"/>
                  <a:pt x="5971851" y="908463"/>
                </a:cubicBezTo>
                <a:cubicBezTo>
                  <a:pt x="5974933" y="907602"/>
                  <a:pt x="5974933" y="907602"/>
                  <a:pt x="5975800" y="910690"/>
                </a:cubicBezTo>
                <a:cubicBezTo>
                  <a:pt x="6002368" y="886572"/>
                  <a:pt x="6027943" y="882776"/>
                  <a:pt x="6052780" y="852447"/>
                </a:cubicBezTo>
                <a:cubicBezTo>
                  <a:pt x="6057595" y="857792"/>
                  <a:pt x="6059822" y="853822"/>
                  <a:pt x="6065998" y="852095"/>
                </a:cubicBezTo>
                <a:cubicBezTo>
                  <a:pt x="6060194" y="867076"/>
                  <a:pt x="6039434" y="876223"/>
                  <a:pt x="6037579" y="893441"/>
                </a:cubicBezTo>
                <a:cubicBezTo>
                  <a:pt x="6037579" y="893441"/>
                  <a:pt x="6041539" y="895683"/>
                  <a:pt x="6041539" y="895683"/>
                </a:cubicBezTo>
                <a:cubicBezTo>
                  <a:pt x="6059705" y="877242"/>
                  <a:pt x="6072169" y="850367"/>
                  <a:pt x="6102569" y="851912"/>
                </a:cubicBezTo>
                <a:cubicBezTo>
                  <a:pt x="6118503" y="837425"/>
                  <a:pt x="6140619" y="821236"/>
                  <a:pt x="6157806" y="823116"/>
                </a:cubicBezTo>
                <a:cubicBezTo>
                  <a:pt x="6156940" y="820013"/>
                  <a:pt x="6159151" y="816053"/>
                  <a:pt x="6165338" y="814331"/>
                </a:cubicBezTo>
                <a:cubicBezTo>
                  <a:pt x="6160889" y="822250"/>
                  <a:pt x="6161755" y="825348"/>
                  <a:pt x="6167926" y="823626"/>
                </a:cubicBezTo>
                <a:cubicBezTo>
                  <a:pt x="6174107" y="821898"/>
                  <a:pt x="6177195" y="821037"/>
                  <a:pt x="6187335" y="821557"/>
                </a:cubicBezTo>
                <a:cubicBezTo>
                  <a:pt x="6189547" y="817582"/>
                  <a:pt x="6195728" y="815860"/>
                  <a:pt x="6188681" y="814484"/>
                </a:cubicBezTo>
                <a:cubicBezTo>
                  <a:pt x="6186459" y="818443"/>
                  <a:pt x="6187335" y="821557"/>
                  <a:pt x="6183376" y="819315"/>
                </a:cubicBezTo>
                <a:cubicBezTo>
                  <a:pt x="6181644" y="813118"/>
                  <a:pt x="6197083" y="808802"/>
                  <a:pt x="6200661" y="797770"/>
                </a:cubicBezTo>
                <a:cubicBezTo>
                  <a:pt x="6214256" y="810678"/>
                  <a:pt x="6237242" y="797582"/>
                  <a:pt x="6256636" y="795503"/>
                </a:cubicBezTo>
                <a:cubicBezTo>
                  <a:pt x="6259235" y="804802"/>
                  <a:pt x="6271592" y="801352"/>
                  <a:pt x="6281727" y="801862"/>
                </a:cubicBezTo>
                <a:cubicBezTo>
                  <a:pt x="6286920" y="820451"/>
                  <a:pt x="6264315" y="846806"/>
                  <a:pt x="6236891" y="867841"/>
                </a:cubicBezTo>
                <a:cubicBezTo>
                  <a:pt x="6232065" y="862505"/>
                  <a:pt x="6241339" y="859917"/>
                  <a:pt x="6240468" y="856803"/>
                </a:cubicBezTo>
                <a:cubicBezTo>
                  <a:pt x="6224152" y="858031"/>
                  <a:pt x="6224534" y="871290"/>
                  <a:pt x="6208217" y="872508"/>
                </a:cubicBezTo>
                <a:cubicBezTo>
                  <a:pt x="6215148" y="897288"/>
                  <a:pt x="6155584" y="910583"/>
                  <a:pt x="6143610" y="927302"/>
                </a:cubicBezTo>
                <a:cubicBezTo>
                  <a:pt x="6118040" y="931108"/>
                  <a:pt x="6087517" y="952994"/>
                  <a:pt x="6077753" y="965733"/>
                </a:cubicBezTo>
                <a:cubicBezTo>
                  <a:pt x="6083940" y="964006"/>
                  <a:pt x="6096781" y="950405"/>
                  <a:pt x="6099385" y="959695"/>
                </a:cubicBezTo>
                <a:cubicBezTo>
                  <a:pt x="6085667" y="970207"/>
                  <a:pt x="6069356" y="971420"/>
                  <a:pt x="6062686" y="983308"/>
                </a:cubicBezTo>
                <a:cubicBezTo>
                  <a:pt x="6047246" y="987624"/>
                  <a:pt x="6021176" y="1001581"/>
                  <a:pt x="6023780" y="1010886"/>
                </a:cubicBezTo>
                <a:cubicBezTo>
                  <a:pt x="6011418" y="1014341"/>
                  <a:pt x="6022914" y="1007777"/>
                  <a:pt x="6012779" y="1007273"/>
                </a:cubicBezTo>
                <a:lnTo>
                  <a:pt x="5999023" y="1017818"/>
                </a:lnTo>
                <a:lnTo>
                  <a:pt x="5994194" y="1021231"/>
                </a:lnTo>
                <a:cubicBezTo>
                  <a:pt x="5990441" y="1022696"/>
                  <a:pt x="5986024" y="1024764"/>
                  <a:pt x="5985344" y="1028287"/>
                </a:cubicBezTo>
                <a:lnTo>
                  <a:pt x="5999005" y="1017831"/>
                </a:lnTo>
                <a:lnTo>
                  <a:pt x="5980034" y="1033128"/>
                </a:lnTo>
                <a:cubicBezTo>
                  <a:pt x="5955325" y="1040028"/>
                  <a:pt x="5933210" y="1056217"/>
                  <a:pt x="5910234" y="1069328"/>
                </a:cubicBezTo>
                <a:cubicBezTo>
                  <a:pt x="5913689" y="1081720"/>
                  <a:pt x="5895533" y="1100156"/>
                  <a:pt x="5880949" y="1107560"/>
                </a:cubicBezTo>
                <a:cubicBezTo>
                  <a:pt x="5885770" y="1112906"/>
                  <a:pt x="5886636" y="1116009"/>
                  <a:pt x="5894544" y="1120473"/>
                </a:cubicBezTo>
                <a:cubicBezTo>
                  <a:pt x="5897637" y="1119607"/>
                  <a:pt x="5902947" y="1114786"/>
                  <a:pt x="5905174" y="1110827"/>
                </a:cubicBezTo>
                <a:cubicBezTo>
                  <a:pt x="5898132" y="1109456"/>
                  <a:pt x="5897260" y="1106363"/>
                  <a:pt x="5898616" y="1099290"/>
                </a:cubicBezTo>
                <a:cubicBezTo>
                  <a:pt x="5910978" y="1095846"/>
                  <a:pt x="5926413" y="1091529"/>
                  <a:pt x="5937052" y="1081883"/>
                </a:cubicBezTo>
                <a:cubicBezTo>
                  <a:pt x="5940130" y="1081022"/>
                  <a:pt x="5941001" y="1084115"/>
                  <a:pt x="5944089" y="1083254"/>
                </a:cubicBezTo>
                <a:cubicBezTo>
                  <a:pt x="5945450" y="1076192"/>
                  <a:pt x="5952492" y="1077567"/>
                  <a:pt x="5957802" y="1072737"/>
                </a:cubicBezTo>
                <a:cubicBezTo>
                  <a:pt x="5957802" y="1072737"/>
                  <a:pt x="5953843" y="1070495"/>
                  <a:pt x="5953843" y="1070495"/>
                </a:cubicBezTo>
                <a:cubicBezTo>
                  <a:pt x="5956936" y="1069633"/>
                  <a:pt x="5960895" y="1071881"/>
                  <a:pt x="5967066" y="1070153"/>
                </a:cubicBezTo>
                <a:cubicBezTo>
                  <a:pt x="5961756" y="1074974"/>
                  <a:pt x="5942734" y="1090307"/>
                  <a:pt x="5953730" y="1093924"/>
                </a:cubicBezTo>
                <a:cubicBezTo>
                  <a:pt x="5967438" y="1083412"/>
                  <a:pt x="5971025" y="1072385"/>
                  <a:pt x="5989558" y="1067208"/>
                </a:cubicBezTo>
                <a:cubicBezTo>
                  <a:pt x="5996595" y="1068584"/>
                  <a:pt x="5985109" y="1075127"/>
                  <a:pt x="5995234" y="1075646"/>
                </a:cubicBezTo>
                <a:cubicBezTo>
                  <a:pt x="6004503" y="1073053"/>
                  <a:pt x="6011174" y="1061170"/>
                  <a:pt x="6024402" y="1060823"/>
                </a:cubicBezTo>
                <a:cubicBezTo>
                  <a:pt x="6022180" y="1064782"/>
                  <a:pt x="6017727" y="1072711"/>
                  <a:pt x="6023913" y="1070984"/>
                </a:cubicBezTo>
                <a:cubicBezTo>
                  <a:pt x="6034043" y="1071493"/>
                  <a:pt x="6037620" y="1060456"/>
                  <a:pt x="6048617" y="1064079"/>
                </a:cubicBezTo>
                <a:cubicBezTo>
                  <a:pt x="6051710" y="1063218"/>
                  <a:pt x="6047750" y="1060976"/>
                  <a:pt x="6050843" y="1060105"/>
                </a:cubicBezTo>
                <a:cubicBezTo>
                  <a:pt x="6064067" y="1059768"/>
                  <a:pt x="6076418" y="1056313"/>
                  <a:pt x="6087043" y="1046657"/>
                </a:cubicBezTo>
                <a:cubicBezTo>
                  <a:pt x="6098911" y="1053368"/>
                  <a:pt x="6109535" y="1043712"/>
                  <a:pt x="6119665" y="1044232"/>
                </a:cubicBezTo>
                <a:cubicBezTo>
                  <a:pt x="6082477" y="1078006"/>
                  <a:pt x="6033926" y="1094898"/>
                  <a:pt x="5997604" y="1131775"/>
                </a:cubicBezTo>
                <a:cubicBezTo>
                  <a:pt x="5981288" y="1132998"/>
                  <a:pt x="5971540" y="1145737"/>
                  <a:pt x="5958683" y="1159353"/>
                </a:cubicBezTo>
                <a:lnTo>
                  <a:pt x="5950505" y="1166329"/>
                </a:lnTo>
                <a:lnTo>
                  <a:pt x="5903829" y="1201397"/>
                </a:lnTo>
                <a:cubicBezTo>
                  <a:pt x="5907788" y="1203639"/>
                  <a:pt x="5905556" y="1207603"/>
                  <a:pt x="5902478" y="1208459"/>
                </a:cubicBezTo>
                <a:cubicBezTo>
                  <a:pt x="5900252" y="1212419"/>
                  <a:pt x="5894081" y="1214151"/>
                  <a:pt x="5891854" y="1218111"/>
                </a:cubicBezTo>
                <a:cubicBezTo>
                  <a:pt x="5893214" y="1211048"/>
                  <a:pt x="5906922" y="1200536"/>
                  <a:pt x="5902096" y="1195206"/>
                </a:cubicBezTo>
                <a:cubicBezTo>
                  <a:pt x="5888389" y="1205713"/>
                  <a:pt x="5891854" y="1218111"/>
                  <a:pt x="5878998" y="1231721"/>
                </a:cubicBezTo>
                <a:cubicBezTo>
                  <a:pt x="5871961" y="1230345"/>
                  <a:pt x="5874177" y="1226391"/>
                  <a:pt x="5868006" y="1228103"/>
                </a:cubicBezTo>
                <a:cubicBezTo>
                  <a:pt x="5862692" y="1232939"/>
                  <a:pt x="5849845" y="1246544"/>
                  <a:pt x="5850335" y="1236394"/>
                </a:cubicBezTo>
                <a:cubicBezTo>
                  <a:pt x="5848108" y="1240358"/>
                  <a:pt x="5848108" y="1240358"/>
                  <a:pt x="5845025" y="1241214"/>
                </a:cubicBezTo>
                <a:cubicBezTo>
                  <a:pt x="5848979" y="1243446"/>
                  <a:pt x="5841443" y="1252236"/>
                  <a:pt x="5842304" y="1255339"/>
                </a:cubicBezTo>
                <a:cubicBezTo>
                  <a:pt x="5846263" y="1257571"/>
                  <a:pt x="5848490" y="1253612"/>
                  <a:pt x="5851573" y="1252751"/>
                </a:cubicBezTo>
                <a:cubicBezTo>
                  <a:pt x="5856882" y="1247910"/>
                  <a:pt x="5849845" y="1246544"/>
                  <a:pt x="5855160" y="1241719"/>
                </a:cubicBezTo>
                <a:cubicBezTo>
                  <a:pt x="5863069" y="1246188"/>
                  <a:pt x="5862692" y="1232939"/>
                  <a:pt x="5866646" y="1235176"/>
                </a:cubicBezTo>
                <a:cubicBezTo>
                  <a:pt x="5866146" y="1245326"/>
                  <a:pt x="5861331" y="1239991"/>
                  <a:pt x="5854666" y="1251884"/>
                </a:cubicBezTo>
                <a:cubicBezTo>
                  <a:pt x="5858620" y="1254116"/>
                  <a:pt x="5868745" y="1254626"/>
                  <a:pt x="5870972" y="1250662"/>
                </a:cubicBezTo>
                <a:cubicBezTo>
                  <a:pt x="5869611" y="1257729"/>
                  <a:pt x="5861209" y="1263411"/>
                  <a:pt x="5871349" y="1263931"/>
                </a:cubicBezTo>
                <a:cubicBezTo>
                  <a:pt x="5874926" y="1252904"/>
                  <a:pt x="5887411" y="1226034"/>
                  <a:pt x="5902356" y="1231879"/>
                </a:cubicBezTo>
                <a:cubicBezTo>
                  <a:pt x="5907671" y="1227053"/>
                  <a:pt x="5909893" y="1223094"/>
                  <a:pt x="5916074" y="1221367"/>
                </a:cubicBezTo>
                <a:cubicBezTo>
                  <a:pt x="5915207" y="1218269"/>
                  <a:pt x="5911248" y="1216026"/>
                  <a:pt x="5911248" y="1216026"/>
                </a:cubicBezTo>
                <a:cubicBezTo>
                  <a:pt x="5917424" y="1214304"/>
                  <a:pt x="5924476" y="1215675"/>
                  <a:pt x="5926693" y="1211721"/>
                </a:cubicBezTo>
                <a:cubicBezTo>
                  <a:pt x="5947942" y="1192423"/>
                  <a:pt x="5975372" y="1171399"/>
                  <a:pt x="6001441" y="1157432"/>
                </a:cubicBezTo>
                <a:cubicBezTo>
                  <a:pt x="6012060" y="1147785"/>
                  <a:pt x="6023551" y="1141238"/>
                  <a:pt x="6038125" y="1133823"/>
                </a:cubicBezTo>
                <a:cubicBezTo>
                  <a:pt x="6044311" y="1132101"/>
                  <a:pt x="6049625" y="1127260"/>
                  <a:pt x="6055801" y="1125538"/>
                </a:cubicBezTo>
                <a:cubicBezTo>
                  <a:pt x="6061111" y="1120717"/>
                  <a:pt x="6067292" y="1118990"/>
                  <a:pt x="6072602" y="1114169"/>
                </a:cubicBezTo>
                <a:cubicBezTo>
                  <a:pt x="6068153" y="1122093"/>
                  <a:pt x="6062849" y="1126924"/>
                  <a:pt x="6060622" y="1130883"/>
                </a:cubicBezTo>
                <a:cubicBezTo>
                  <a:pt x="6055307" y="1135699"/>
                  <a:pt x="6053091" y="1139663"/>
                  <a:pt x="6050864" y="1143617"/>
                </a:cubicBezTo>
                <a:cubicBezTo>
                  <a:pt x="6063216" y="1140173"/>
                  <a:pt x="6074706" y="1133625"/>
                  <a:pt x="6085331" y="1123973"/>
                </a:cubicBezTo>
                <a:cubicBezTo>
                  <a:pt x="6089280" y="1126210"/>
                  <a:pt x="6097193" y="1130684"/>
                  <a:pt x="6102508" y="1125859"/>
                </a:cubicBezTo>
                <a:cubicBezTo>
                  <a:pt x="6099909" y="1116570"/>
                  <a:pt x="6121036" y="1120687"/>
                  <a:pt x="6127711" y="1108799"/>
                </a:cubicBezTo>
                <a:cubicBezTo>
                  <a:pt x="6134753" y="1110174"/>
                  <a:pt x="6136114" y="1103102"/>
                  <a:pt x="6145383" y="1100518"/>
                </a:cubicBezTo>
                <a:cubicBezTo>
                  <a:pt x="6144022" y="1107581"/>
                  <a:pt x="6136980" y="1106215"/>
                  <a:pt x="6132527" y="1114134"/>
                </a:cubicBezTo>
                <a:cubicBezTo>
                  <a:pt x="6139579" y="1115499"/>
                  <a:pt x="6140445" y="1118603"/>
                  <a:pt x="6149709" y="1116014"/>
                </a:cubicBezTo>
                <a:cubicBezTo>
                  <a:pt x="6135508" y="1136682"/>
                  <a:pt x="6117331" y="1155123"/>
                  <a:pt x="6096093" y="1174415"/>
                </a:cubicBezTo>
                <a:cubicBezTo>
                  <a:pt x="6083247" y="1188036"/>
                  <a:pt x="6055328" y="1219216"/>
                  <a:pt x="6037661" y="1227487"/>
                </a:cubicBezTo>
                <a:cubicBezTo>
                  <a:pt x="6021233" y="1252114"/>
                  <a:pt x="5987616" y="1274871"/>
                  <a:pt x="5958464" y="1289704"/>
                </a:cubicBezTo>
                <a:cubicBezTo>
                  <a:pt x="5944268" y="1310372"/>
                  <a:pt x="5922148" y="1326561"/>
                  <a:pt x="5896944" y="1343632"/>
                </a:cubicBezTo>
                <a:cubicBezTo>
                  <a:pt x="5899161" y="1339678"/>
                  <a:pt x="5895207" y="1337430"/>
                  <a:pt x="5895207" y="1337430"/>
                </a:cubicBezTo>
                <a:cubicBezTo>
                  <a:pt x="5887681" y="1346220"/>
                  <a:pt x="5870009" y="1354501"/>
                  <a:pt x="5874829" y="1359826"/>
                </a:cubicBezTo>
                <a:cubicBezTo>
                  <a:pt x="5870880" y="1357594"/>
                  <a:pt x="5864694" y="1359321"/>
                  <a:pt x="5860745" y="1357089"/>
                </a:cubicBezTo>
                <a:cubicBezTo>
                  <a:pt x="5847027" y="1367591"/>
                  <a:pt x="5837264" y="1380346"/>
                  <a:pt x="5823557" y="1390853"/>
                </a:cubicBezTo>
                <a:cubicBezTo>
                  <a:pt x="5813794" y="1403613"/>
                  <a:pt x="5804897" y="1419455"/>
                  <a:pt x="5798237" y="1431343"/>
                </a:cubicBezTo>
                <a:cubicBezTo>
                  <a:pt x="5786751" y="1437891"/>
                  <a:pt x="5778343" y="1443583"/>
                  <a:pt x="5777854" y="1453733"/>
                </a:cubicBezTo>
                <a:lnTo>
                  <a:pt x="5695411" y="1494412"/>
                </a:lnTo>
                <a:lnTo>
                  <a:pt x="5695697" y="1493383"/>
                </a:lnTo>
                <a:lnTo>
                  <a:pt x="5692976" y="1495615"/>
                </a:lnTo>
                <a:lnTo>
                  <a:pt x="5684201" y="1499946"/>
                </a:lnTo>
                <a:cubicBezTo>
                  <a:pt x="5687722" y="1500634"/>
                  <a:pt x="5689047" y="1499426"/>
                  <a:pt x="5690270" y="1497831"/>
                </a:cubicBezTo>
                <a:lnTo>
                  <a:pt x="5692976" y="1495615"/>
                </a:lnTo>
                <a:lnTo>
                  <a:pt x="5695411" y="1494412"/>
                </a:lnTo>
                <a:lnTo>
                  <a:pt x="5690749" y="1511472"/>
                </a:lnTo>
                <a:cubicBezTo>
                  <a:pt x="5685434" y="1516303"/>
                  <a:pt x="5678392" y="1514917"/>
                  <a:pt x="5677903" y="1525083"/>
                </a:cubicBezTo>
                <a:cubicBezTo>
                  <a:pt x="5670861" y="1523717"/>
                  <a:pt x="5660736" y="1523197"/>
                  <a:pt x="5655416" y="1528028"/>
                </a:cubicBezTo>
                <a:cubicBezTo>
                  <a:pt x="5663319" y="1532492"/>
                  <a:pt x="5658009" y="1537328"/>
                  <a:pt x="5656659" y="1544380"/>
                </a:cubicBezTo>
                <a:cubicBezTo>
                  <a:pt x="5635033" y="1550423"/>
                  <a:pt x="5613407" y="1556467"/>
                  <a:pt x="5596602" y="1567835"/>
                </a:cubicBezTo>
                <a:cubicBezTo>
                  <a:pt x="5588199" y="1573517"/>
                  <a:pt x="5576718" y="1580070"/>
                  <a:pt x="5569182" y="1588865"/>
                </a:cubicBezTo>
                <a:cubicBezTo>
                  <a:pt x="5560784" y="1594547"/>
                  <a:pt x="5553248" y="1603337"/>
                  <a:pt x="5545711" y="1612121"/>
                </a:cubicBezTo>
                <a:cubicBezTo>
                  <a:pt x="5530751" y="1606272"/>
                  <a:pt x="5529772" y="1626598"/>
                  <a:pt x="5521370" y="1632280"/>
                </a:cubicBezTo>
                <a:cubicBezTo>
                  <a:pt x="5531016" y="1642955"/>
                  <a:pt x="5491723" y="1657269"/>
                  <a:pt x="5510628" y="1665346"/>
                </a:cubicBezTo>
                <a:cubicBezTo>
                  <a:pt x="5481970" y="1670013"/>
                  <a:pt x="5460711" y="1689316"/>
                  <a:pt x="5439467" y="1708613"/>
                </a:cubicBezTo>
                <a:cubicBezTo>
                  <a:pt x="5418218" y="1727910"/>
                  <a:pt x="5400062" y="1746341"/>
                  <a:pt x="5382386" y="1754622"/>
                </a:cubicBezTo>
                <a:cubicBezTo>
                  <a:pt x="5376582" y="1769603"/>
                  <a:pt x="5355338" y="1788900"/>
                  <a:pt x="5337676" y="1797170"/>
                </a:cubicBezTo>
                <a:cubicBezTo>
                  <a:pt x="5319016" y="1825777"/>
                  <a:pt x="5293813" y="1842832"/>
                  <a:pt x="5267744" y="1856800"/>
                </a:cubicBezTo>
                <a:cubicBezTo>
                  <a:pt x="5251310" y="1881427"/>
                  <a:pt x="5239825" y="1887985"/>
                  <a:pt x="5225623" y="1908653"/>
                </a:cubicBezTo>
                <a:cubicBezTo>
                  <a:pt x="5218581" y="1907277"/>
                  <a:pt x="5216853" y="1901086"/>
                  <a:pt x="5211528" y="1905911"/>
                </a:cubicBezTo>
                <a:cubicBezTo>
                  <a:pt x="5218092" y="1917443"/>
                  <a:pt x="5198193" y="1929678"/>
                  <a:pt x="5187569" y="1939313"/>
                </a:cubicBezTo>
                <a:lnTo>
                  <a:pt x="5187660" y="1937632"/>
                </a:lnTo>
                <a:lnTo>
                  <a:pt x="5189796" y="1935354"/>
                </a:lnTo>
                <a:lnTo>
                  <a:pt x="5187732" y="1935940"/>
                </a:lnTo>
                <a:lnTo>
                  <a:pt x="5188063" y="1929168"/>
                </a:lnTo>
                <a:cubicBezTo>
                  <a:pt x="5188929" y="1932266"/>
                  <a:pt x="5188929" y="1932266"/>
                  <a:pt x="5186708" y="1936231"/>
                </a:cubicBezTo>
                <a:lnTo>
                  <a:pt x="5187732" y="1935940"/>
                </a:lnTo>
                <a:lnTo>
                  <a:pt x="5187660" y="1937632"/>
                </a:lnTo>
                <a:lnTo>
                  <a:pt x="5176939" y="1948980"/>
                </a:lnTo>
                <a:cubicBezTo>
                  <a:pt x="5161871" y="1966550"/>
                  <a:pt x="5141988" y="1978790"/>
                  <a:pt x="5126538" y="1983100"/>
                </a:cubicBezTo>
                <a:cubicBezTo>
                  <a:pt x="5131853" y="1978270"/>
                  <a:pt x="5147410" y="1950544"/>
                  <a:pt x="5153968" y="1962071"/>
                </a:cubicBezTo>
                <a:cubicBezTo>
                  <a:pt x="5165459" y="1955528"/>
                  <a:pt x="5168170" y="1941403"/>
                  <a:pt x="5175701" y="1932623"/>
                </a:cubicBezTo>
                <a:cubicBezTo>
                  <a:pt x="5171747" y="1930381"/>
                  <a:pt x="5169530" y="1934345"/>
                  <a:pt x="5166437" y="1935212"/>
                </a:cubicBezTo>
                <a:cubicBezTo>
                  <a:pt x="5166936" y="1925046"/>
                  <a:pt x="5186336" y="1922961"/>
                  <a:pt x="5180649" y="1914533"/>
                </a:cubicBezTo>
                <a:cubicBezTo>
                  <a:pt x="5173107" y="1923323"/>
                  <a:pt x="5153214" y="1935563"/>
                  <a:pt x="5156679" y="1947951"/>
                </a:cubicBezTo>
                <a:cubicBezTo>
                  <a:pt x="5120974" y="1951242"/>
                  <a:pt x="5103552" y="1996201"/>
                  <a:pt x="5070445" y="2008793"/>
                </a:cubicBezTo>
                <a:cubicBezTo>
                  <a:pt x="5066002" y="2016711"/>
                  <a:pt x="5056738" y="2019300"/>
                  <a:pt x="5064641" y="2023774"/>
                </a:cubicBezTo>
                <a:cubicBezTo>
                  <a:pt x="5056738" y="2019300"/>
                  <a:pt x="5055377" y="2026357"/>
                  <a:pt x="5052284" y="2027219"/>
                </a:cubicBezTo>
                <a:cubicBezTo>
                  <a:pt x="5051423" y="2024120"/>
                  <a:pt x="5053645" y="2020161"/>
                  <a:pt x="5053645" y="2020161"/>
                </a:cubicBezTo>
                <a:cubicBezTo>
                  <a:pt x="5044758" y="2036019"/>
                  <a:pt x="5028432" y="2037237"/>
                  <a:pt x="5022628" y="2052203"/>
                </a:cubicBezTo>
                <a:cubicBezTo>
                  <a:pt x="5025721" y="2051346"/>
                  <a:pt x="5036350" y="2041705"/>
                  <a:pt x="5032763" y="2052727"/>
                </a:cubicBezTo>
                <a:cubicBezTo>
                  <a:pt x="5016457" y="2053935"/>
                  <a:pt x="5022144" y="2062368"/>
                  <a:pt x="5015962" y="2064096"/>
                </a:cubicBezTo>
                <a:cubicBezTo>
                  <a:pt x="5019545" y="2053074"/>
                  <a:pt x="5008920" y="2062730"/>
                  <a:pt x="5004971" y="2060498"/>
                </a:cubicBezTo>
                <a:cubicBezTo>
                  <a:pt x="5001878" y="2061354"/>
                  <a:pt x="5002744" y="2064457"/>
                  <a:pt x="5002744" y="2064457"/>
                </a:cubicBezTo>
                <a:cubicBezTo>
                  <a:pt x="5000523" y="2068407"/>
                  <a:pt x="4992986" y="2077192"/>
                  <a:pt x="4992120" y="2074093"/>
                </a:cubicBezTo>
                <a:cubicBezTo>
                  <a:pt x="4986815" y="2078924"/>
                  <a:pt x="4981506" y="2083750"/>
                  <a:pt x="4980140" y="2090812"/>
                </a:cubicBezTo>
                <a:cubicBezTo>
                  <a:pt x="4988543" y="2085126"/>
                  <a:pt x="4988915" y="2098379"/>
                  <a:pt x="4987182" y="2092178"/>
                </a:cubicBezTo>
                <a:cubicBezTo>
                  <a:pt x="4983223" y="2089941"/>
                  <a:pt x="4977052" y="2091673"/>
                  <a:pt x="4973959" y="2092535"/>
                </a:cubicBezTo>
                <a:cubicBezTo>
                  <a:pt x="4966428" y="2101314"/>
                  <a:pt x="4958886" y="2110109"/>
                  <a:pt x="4947395" y="2116657"/>
                </a:cubicBezTo>
                <a:cubicBezTo>
                  <a:pt x="4939869" y="2125437"/>
                  <a:pt x="4932328" y="2134232"/>
                  <a:pt x="4925657" y="2146110"/>
                </a:cubicBezTo>
                <a:cubicBezTo>
                  <a:pt x="4927023" y="2139053"/>
                  <a:pt x="4938503" y="2132510"/>
                  <a:pt x="4928378" y="2132000"/>
                </a:cubicBezTo>
                <a:cubicBezTo>
                  <a:pt x="4919976" y="2137687"/>
                  <a:pt x="4910218" y="2150426"/>
                  <a:pt x="4908857" y="2157484"/>
                </a:cubicBezTo>
                <a:cubicBezTo>
                  <a:pt x="4907996" y="2154396"/>
                  <a:pt x="4910218" y="2150426"/>
                  <a:pt x="4904037" y="2152154"/>
                </a:cubicBezTo>
                <a:cubicBezTo>
                  <a:pt x="4903547" y="2162314"/>
                  <a:pt x="4896510" y="2160938"/>
                  <a:pt x="4891195" y="2165769"/>
                </a:cubicBezTo>
                <a:cubicBezTo>
                  <a:pt x="4894283" y="2164898"/>
                  <a:pt x="4897371" y="2164037"/>
                  <a:pt x="4895150" y="2168001"/>
                </a:cubicBezTo>
                <a:cubicBezTo>
                  <a:pt x="4882783" y="2171456"/>
                  <a:pt x="4888469" y="2179889"/>
                  <a:pt x="4882293" y="2181617"/>
                </a:cubicBezTo>
                <a:cubicBezTo>
                  <a:pt x="4884515" y="2177657"/>
                  <a:pt x="4881432" y="2178519"/>
                  <a:pt x="4877478" y="2176271"/>
                </a:cubicBezTo>
                <a:cubicBezTo>
                  <a:pt x="4858446" y="2191609"/>
                  <a:pt x="4838562" y="2203844"/>
                  <a:pt x="4827444" y="2223656"/>
                </a:cubicBezTo>
                <a:cubicBezTo>
                  <a:pt x="4820402" y="2222280"/>
                  <a:pt x="4810256" y="2221781"/>
                  <a:pt x="4813721" y="2234178"/>
                </a:cubicBezTo>
                <a:cubicBezTo>
                  <a:pt x="4807545" y="2235906"/>
                  <a:pt x="4809772" y="2231946"/>
                  <a:pt x="4803601" y="2233664"/>
                </a:cubicBezTo>
                <a:cubicBezTo>
                  <a:pt x="4802241" y="2240721"/>
                  <a:pt x="4786307" y="2255198"/>
                  <a:pt x="4773945" y="2258648"/>
                </a:cubicBezTo>
                <a:cubicBezTo>
                  <a:pt x="4770867" y="2259509"/>
                  <a:pt x="4771733" y="2262612"/>
                  <a:pt x="4769506" y="2266566"/>
                </a:cubicBezTo>
                <a:cubicBezTo>
                  <a:pt x="4754917" y="2273986"/>
                  <a:pt x="4738117" y="2285364"/>
                  <a:pt x="4724400" y="2295872"/>
                </a:cubicBezTo>
                <a:cubicBezTo>
                  <a:pt x="4707599" y="2307245"/>
                  <a:pt x="4693892" y="2317757"/>
                  <a:pt x="4681046" y="2331363"/>
                </a:cubicBezTo>
                <a:cubicBezTo>
                  <a:pt x="4651394" y="2356352"/>
                  <a:pt x="4624836" y="2380475"/>
                  <a:pt x="4594323" y="2402360"/>
                </a:cubicBezTo>
                <a:cubicBezTo>
                  <a:pt x="4584560" y="2415120"/>
                  <a:pt x="4573069" y="2421663"/>
                  <a:pt x="4559351" y="2432165"/>
                </a:cubicBezTo>
                <a:cubicBezTo>
                  <a:pt x="4560223" y="2435284"/>
                  <a:pt x="4557996" y="2439243"/>
                  <a:pt x="4558867" y="2442331"/>
                </a:cubicBezTo>
                <a:cubicBezTo>
                  <a:pt x="4546505" y="2445785"/>
                  <a:pt x="4533659" y="2459396"/>
                  <a:pt x="4532304" y="2466449"/>
                </a:cubicBezTo>
                <a:cubicBezTo>
                  <a:pt x="4523529" y="2458887"/>
                  <a:pt x="4523906" y="2472140"/>
                  <a:pt x="4518586" y="2476961"/>
                </a:cubicBezTo>
                <a:cubicBezTo>
                  <a:pt x="4510183" y="2482658"/>
                  <a:pt x="4501781" y="2488350"/>
                  <a:pt x="4494254" y="2497124"/>
                </a:cubicBezTo>
                <a:cubicBezTo>
                  <a:pt x="4485852" y="2502811"/>
                  <a:pt x="4478310" y="2511601"/>
                  <a:pt x="4469913" y="2517293"/>
                </a:cubicBezTo>
                <a:cubicBezTo>
                  <a:pt x="4454845" y="2534862"/>
                  <a:pt x="4438900" y="2549334"/>
                  <a:pt x="4419883" y="2564672"/>
                </a:cubicBezTo>
                <a:cubicBezTo>
                  <a:pt x="4419883" y="2564672"/>
                  <a:pt x="4417657" y="2568632"/>
                  <a:pt x="4417657" y="2568632"/>
                </a:cubicBezTo>
                <a:cubicBezTo>
                  <a:pt x="4298566" y="2678738"/>
                  <a:pt x="4186513" y="2790200"/>
                  <a:pt x="4079285" y="2907019"/>
                </a:cubicBezTo>
                <a:cubicBezTo>
                  <a:pt x="3968113" y="3021599"/>
                  <a:pt x="3860880" y="3138407"/>
                  <a:pt x="3750570" y="3256076"/>
                </a:cubicBezTo>
                <a:cubicBezTo>
                  <a:pt x="3754524" y="3258318"/>
                  <a:pt x="3750075" y="3266246"/>
                  <a:pt x="3743889" y="3267974"/>
                </a:cubicBezTo>
                <a:cubicBezTo>
                  <a:pt x="3743023" y="3264860"/>
                  <a:pt x="3749199" y="3263138"/>
                  <a:pt x="3745250" y="3260901"/>
                </a:cubicBezTo>
                <a:cubicBezTo>
                  <a:pt x="3733759" y="3267454"/>
                  <a:pt x="3744755" y="3271062"/>
                  <a:pt x="3739451" y="3275893"/>
                </a:cubicBezTo>
                <a:cubicBezTo>
                  <a:pt x="3736358" y="3276754"/>
                  <a:pt x="3733260" y="3277615"/>
                  <a:pt x="3730182" y="3278476"/>
                </a:cubicBezTo>
                <a:cubicBezTo>
                  <a:pt x="3715109" y="3296051"/>
                  <a:pt x="3703129" y="3312765"/>
                  <a:pt x="3690278" y="3326370"/>
                </a:cubicBezTo>
                <a:cubicBezTo>
                  <a:pt x="3680515" y="3339124"/>
                  <a:pt x="3668540" y="3355833"/>
                  <a:pt x="3653462" y="3373398"/>
                </a:cubicBezTo>
                <a:cubicBezTo>
                  <a:pt x="3652595" y="3370295"/>
                  <a:pt x="3651734" y="3367207"/>
                  <a:pt x="3649513" y="3371171"/>
                </a:cubicBezTo>
                <a:cubicBezTo>
                  <a:pt x="3650384" y="3374259"/>
                  <a:pt x="3648152" y="3378228"/>
                  <a:pt x="3649018" y="3381327"/>
                </a:cubicBezTo>
                <a:cubicBezTo>
                  <a:pt x="3633084" y="3395798"/>
                  <a:pt x="3620243" y="3409414"/>
                  <a:pt x="3608253" y="3426128"/>
                </a:cubicBezTo>
                <a:cubicBezTo>
                  <a:pt x="3592319" y="3440594"/>
                  <a:pt x="3580334" y="3457303"/>
                  <a:pt x="3568354" y="3474006"/>
                </a:cubicBezTo>
                <a:cubicBezTo>
                  <a:pt x="3555513" y="3487622"/>
                  <a:pt x="3540435" y="3505192"/>
                  <a:pt x="3528455" y="3521905"/>
                </a:cubicBezTo>
                <a:cubicBezTo>
                  <a:pt x="3515604" y="3535516"/>
                  <a:pt x="3500536" y="3553081"/>
                  <a:pt x="3487695" y="3566696"/>
                </a:cubicBezTo>
                <a:cubicBezTo>
                  <a:pt x="3483241" y="3574615"/>
                  <a:pt x="3475705" y="3583410"/>
                  <a:pt x="3471251" y="3591329"/>
                </a:cubicBezTo>
                <a:cubicBezTo>
                  <a:pt x="3465942" y="3596149"/>
                  <a:pt x="3461498" y="3604083"/>
                  <a:pt x="3453967" y="3612873"/>
                </a:cubicBezTo>
                <a:cubicBezTo>
                  <a:pt x="3444204" y="3625617"/>
                  <a:pt x="3431363" y="3639223"/>
                  <a:pt x="3415423" y="3653699"/>
                </a:cubicBezTo>
                <a:cubicBezTo>
                  <a:pt x="3412702" y="3667819"/>
                  <a:pt x="3396401" y="3669042"/>
                  <a:pt x="3394547" y="3686256"/>
                </a:cubicBezTo>
                <a:cubicBezTo>
                  <a:pt x="3374648" y="3698495"/>
                  <a:pt x="3368365" y="3723632"/>
                  <a:pt x="3348467" y="3735877"/>
                </a:cubicBezTo>
                <a:cubicBezTo>
                  <a:pt x="3346245" y="3739836"/>
                  <a:pt x="3344013" y="3743801"/>
                  <a:pt x="3341791" y="3747765"/>
                </a:cubicBezTo>
                <a:cubicBezTo>
                  <a:pt x="3348849" y="3749141"/>
                  <a:pt x="3352798" y="3751368"/>
                  <a:pt x="3355509" y="3737248"/>
                </a:cubicBezTo>
                <a:cubicBezTo>
                  <a:pt x="3358607" y="3736381"/>
                  <a:pt x="3358607" y="3736381"/>
                  <a:pt x="3361695" y="3735520"/>
                </a:cubicBezTo>
                <a:cubicBezTo>
                  <a:pt x="3364294" y="3744815"/>
                  <a:pt x="3356380" y="3740341"/>
                  <a:pt x="3358118" y="3746547"/>
                </a:cubicBezTo>
                <a:cubicBezTo>
                  <a:pt x="3370465" y="3743103"/>
                  <a:pt x="3353669" y="3754461"/>
                  <a:pt x="3359840" y="3752738"/>
                </a:cubicBezTo>
                <a:cubicBezTo>
                  <a:pt x="3366887" y="3754114"/>
                  <a:pt x="3367382" y="3743959"/>
                  <a:pt x="3370465" y="3743103"/>
                </a:cubicBezTo>
                <a:cubicBezTo>
                  <a:pt x="3360329" y="3742583"/>
                  <a:pt x="3370098" y="3729834"/>
                  <a:pt x="3359957" y="3729329"/>
                </a:cubicBezTo>
                <a:cubicBezTo>
                  <a:pt x="3367005" y="3730705"/>
                  <a:pt x="3381578" y="3723291"/>
                  <a:pt x="3378984" y="3713986"/>
                </a:cubicBezTo>
                <a:cubicBezTo>
                  <a:pt x="3382067" y="3713130"/>
                  <a:pt x="3382067" y="3713130"/>
                  <a:pt x="3388243" y="3711397"/>
                </a:cubicBezTo>
                <a:cubicBezTo>
                  <a:pt x="3396152" y="3715866"/>
                  <a:pt x="3377135" y="3731209"/>
                  <a:pt x="3390348" y="3730858"/>
                </a:cubicBezTo>
                <a:lnTo>
                  <a:pt x="3378516" y="3745426"/>
                </a:lnTo>
                <a:lnTo>
                  <a:pt x="3377507" y="3744468"/>
                </a:lnTo>
                <a:lnTo>
                  <a:pt x="3377568" y="3746588"/>
                </a:lnTo>
                <a:lnTo>
                  <a:pt x="3368900" y="3757269"/>
                </a:lnTo>
                <a:lnTo>
                  <a:pt x="3367743" y="3757212"/>
                </a:lnTo>
                <a:lnTo>
                  <a:pt x="3367794" y="3758634"/>
                </a:lnTo>
                <a:lnTo>
                  <a:pt x="3348227" y="3782716"/>
                </a:lnTo>
                <a:cubicBezTo>
                  <a:pt x="3361455" y="3782359"/>
                  <a:pt x="3357129" y="3766859"/>
                  <a:pt x="3368126" y="3770466"/>
                </a:cubicBezTo>
                <a:lnTo>
                  <a:pt x="3367794" y="3758634"/>
                </a:lnTo>
                <a:lnTo>
                  <a:pt x="3368900" y="3757269"/>
                </a:lnTo>
                <a:lnTo>
                  <a:pt x="3377884" y="3757732"/>
                </a:lnTo>
                <a:lnTo>
                  <a:pt x="3377568" y="3746588"/>
                </a:lnTo>
                <a:lnTo>
                  <a:pt x="3378516" y="3745426"/>
                </a:lnTo>
                <a:lnTo>
                  <a:pt x="3391097" y="3757376"/>
                </a:lnTo>
                <a:cubicBezTo>
                  <a:pt x="3394679" y="3746343"/>
                  <a:pt x="3404809" y="3746858"/>
                  <a:pt x="3408397" y="3735841"/>
                </a:cubicBezTo>
                <a:cubicBezTo>
                  <a:pt x="3405303" y="3736702"/>
                  <a:pt x="3401354" y="3734465"/>
                  <a:pt x="3401354" y="3734465"/>
                </a:cubicBezTo>
                <a:cubicBezTo>
                  <a:pt x="3399999" y="3741528"/>
                  <a:pt x="3396906" y="3742384"/>
                  <a:pt x="3394679" y="3746343"/>
                </a:cubicBezTo>
                <a:cubicBezTo>
                  <a:pt x="3388508" y="3748076"/>
                  <a:pt x="3383688" y="3742741"/>
                  <a:pt x="3388997" y="3737920"/>
                </a:cubicBezTo>
                <a:cubicBezTo>
                  <a:pt x="3386771" y="3741880"/>
                  <a:pt x="3391596" y="3747215"/>
                  <a:pt x="3393823" y="3743255"/>
                </a:cubicBezTo>
                <a:cubicBezTo>
                  <a:pt x="3392090" y="3737054"/>
                  <a:pt x="3394307" y="3733095"/>
                  <a:pt x="3390348" y="3730858"/>
                </a:cubicBezTo>
                <a:cubicBezTo>
                  <a:pt x="3395668" y="3726027"/>
                  <a:pt x="3410241" y="3718618"/>
                  <a:pt x="3405421" y="3713283"/>
                </a:cubicBezTo>
                <a:cubicBezTo>
                  <a:pt x="3399245" y="3715005"/>
                  <a:pt x="3398761" y="3725171"/>
                  <a:pt x="3392575" y="3726898"/>
                </a:cubicBezTo>
                <a:cubicBezTo>
                  <a:pt x="3389981" y="3717594"/>
                  <a:pt x="3399245" y="3715005"/>
                  <a:pt x="3395296" y="3712778"/>
                </a:cubicBezTo>
                <a:cubicBezTo>
                  <a:pt x="3406297" y="3716386"/>
                  <a:pt x="3428901" y="3690021"/>
                  <a:pt x="3417034" y="3683315"/>
                </a:cubicBezTo>
                <a:cubicBezTo>
                  <a:pt x="3426298" y="3680727"/>
                  <a:pt x="3428035" y="3686918"/>
                  <a:pt x="3432484" y="3678999"/>
                </a:cubicBezTo>
                <a:cubicBezTo>
                  <a:pt x="3431617" y="3675906"/>
                  <a:pt x="3427663" y="3673664"/>
                  <a:pt x="3426797" y="3670561"/>
                </a:cubicBezTo>
                <a:cubicBezTo>
                  <a:pt x="3436927" y="3671070"/>
                  <a:pt x="3432102" y="3665746"/>
                  <a:pt x="3431245" y="3662642"/>
                </a:cubicBezTo>
                <a:cubicBezTo>
                  <a:pt x="3436550" y="3657827"/>
                  <a:pt x="3442726" y="3656094"/>
                  <a:pt x="3448041" y="3651259"/>
                </a:cubicBezTo>
                <a:lnTo>
                  <a:pt x="3444780" y="3678041"/>
                </a:lnTo>
                <a:lnTo>
                  <a:pt x="3442614" y="3679509"/>
                </a:lnTo>
                <a:lnTo>
                  <a:pt x="3444178" y="3682974"/>
                </a:lnTo>
                <a:lnTo>
                  <a:pt x="3442991" y="3692768"/>
                </a:lnTo>
                <a:cubicBezTo>
                  <a:pt x="3445208" y="3688808"/>
                  <a:pt x="3445335" y="3686266"/>
                  <a:pt x="3444790" y="3684329"/>
                </a:cubicBezTo>
                <a:lnTo>
                  <a:pt x="3444178" y="3682974"/>
                </a:lnTo>
                <a:lnTo>
                  <a:pt x="3444780" y="3678041"/>
                </a:lnTo>
                <a:lnTo>
                  <a:pt x="3459419" y="3668140"/>
                </a:lnTo>
                <a:cubicBezTo>
                  <a:pt x="3460280" y="3671239"/>
                  <a:pt x="3463368" y="3670377"/>
                  <a:pt x="3470406" y="3671743"/>
                </a:cubicBezTo>
                <a:cubicBezTo>
                  <a:pt x="3470034" y="3658484"/>
                  <a:pt x="3480164" y="3658994"/>
                  <a:pt x="3482391" y="3655034"/>
                </a:cubicBezTo>
                <a:cubicBezTo>
                  <a:pt x="3481524" y="3651941"/>
                  <a:pt x="3483751" y="3647977"/>
                  <a:pt x="3480658" y="3648843"/>
                </a:cubicBezTo>
                <a:cubicBezTo>
                  <a:pt x="3480658" y="3648843"/>
                  <a:pt x="3473993" y="3660721"/>
                  <a:pt x="3472260" y="3654525"/>
                </a:cubicBezTo>
                <a:cubicBezTo>
                  <a:pt x="3475353" y="3653664"/>
                  <a:pt x="3478069" y="3639533"/>
                  <a:pt x="3474971" y="3640405"/>
                </a:cubicBezTo>
                <a:cubicBezTo>
                  <a:pt x="3476704" y="3646606"/>
                  <a:pt x="3465218" y="3653149"/>
                  <a:pt x="3463481" y="3646948"/>
                </a:cubicBezTo>
                <a:cubicBezTo>
                  <a:pt x="3463119" y="3633704"/>
                  <a:pt x="3476332" y="3633342"/>
                  <a:pt x="3473733" y="3624048"/>
                </a:cubicBezTo>
                <a:cubicBezTo>
                  <a:pt x="3479909" y="3622320"/>
                  <a:pt x="3477682" y="3626280"/>
                  <a:pt x="3480775" y="3625424"/>
                </a:cubicBezTo>
                <a:cubicBezTo>
                  <a:pt x="3486085" y="3620593"/>
                  <a:pt x="3496719" y="3610947"/>
                  <a:pt x="3494121" y="3601642"/>
                </a:cubicBezTo>
                <a:cubicBezTo>
                  <a:pt x="3509561" y="3597331"/>
                  <a:pt x="3503884" y="3588908"/>
                  <a:pt x="3513637" y="3576154"/>
                </a:cubicBezTo>
                <a:cubicBezTo>
                  <a:pt x="3513637" y="3576154"/>
                  <a:pt x="3522901" y="3573560"/>
                  <a:pt x="3518086" y="3568235"/>
                </a:cubicBezTo>
                <a:cubicBezTo>
                  <a:pt x="3524261" y="3566513"/>
                  <a:pt x="3522035" y="3570467"/>
                  <a:pt x="3528216" y="3568745"/>
                </a:cubicBezTo>
                <a:cubicBezTo>
                  <a:pt x="3525622" y="3559440"/>
                  <a:pt x="3543284" y="3551170"/>
                  <a:pt x="3547727" y="3543246"/>
                </a:cubicBezTo>
                <a:cubicBezTo>
                  <a:pt x="3545505" y="3547205"/>
                  <a:pt x="3548593" y="3546349"/>
                  <a:pt x="3554769" y="3544622"/>
                </a:cubicBezTo>
                <a:cubicBezTo>
                  <a:pt x="3564048" y="3542028"/>
                  <a:pt x="3553037" y="3538420"/>
                  <a:pt x="3559223" y="3536683"/>
                </a:cubicBezTo>
                <a:cubicBezTo>
                  <a:pt x="3560099" y="3539796"/>
                  <a:pt x="3560099" y="3539796"/>
                  <a:pt x="3563182" y="3538925"/>
                </a:cubicBezTo>
                <a:cubicBezTo>
                  <a:pt x="3561450" y="3532724"/>
                  <a:pt x="3572446" y="3536341"/>
                  <a:pt x="3570713" y="3530140"/>
                </a:cubicBezTo>
                <a:cubicBezTo>
                  <a:pt x="3572940" y="3526181"/>
                  <a:pt x="3563676" y="3528764"/>
                  <a:pt x="3565903" y="3524805"/>
                </a:cubicBezTo>
                <a:cubicBezTo>
                  <a:pt x="3577384" y="3518262"/>
                  <a:pt x="3579238" y="3501049"/>
                  <a:pt x="3590724" y="3494491"/>
                </a:cubicBezTo>
                <a:cubicBezTo>
                  <a:pt x="3589369" y="3501553"/>
                  <a:pt x="3589369" y="3501553"/>
                  <a:pt x="3593318" y="3503785"/>
                </a:cubicBezTo>
                <a:cubicBezTo>
                  <a:pt x="3596029" y="3489660"/>
                  <a:pt x="3601348" y="3484845"/>
                  <a:pt x="3606169" y="3490180"/>
                </a:cubicBezTo>
                <a:cubicBezTo>
                  <a:pt x="3612829" y="3478287"/>
                  <a:pt x="3618633" y="3463305"/>
                  <a:pt x="3631871" y="3462944"/>
                </a:cubicBezTo>
                <a:cubicBezTo>
                  <a:pt x="3633227" y="3455896"/>
                  <a:pt x="3639403" y="3454169"/>
                  <a:pt x="3643846" y="3446245"/>
                </a:cubicBezTo>
                <a:cubicBezTo>
                  <a:pt x="3639887" y="3444003"/>
                  <a:pt x="3645207" y="3439183"/>
                  <a:pt x="3643474" y="3432986"/>
                </a:cubicBezTo>
                <a:cubicBezTo>
                  <a:pt x="3650511" y="3434362"/>
                  <a:pt x="3650511" y="3434362"/>
                  <a:pt x="3655831" y="3429531"/>
                </a:cubicBezTo>
                <a:cubicBezTo>
                  <a:pt x="3660647" y="3434867"/>
                  <a:pt x="3652249" y="3440553"/>
                  <a:pt x="3646934" y="3445384"/>
                </a:cubicBezTo>
                <a:cubicBezTo>
                  <a:pt x="3657064" y="3445899"/>
                  <a:pt x="3655709" y="3452951"/>
                  <a:pt x="3657436" y="3459153"/>
                </a:cubicBezTo>
                <a:cubicBezTo>
                  <a:pt x="3662751" y="3454327"/>
                  <a:pt x="3668066" y="3449496"/>
                  <a:pt x="3666338" y="3443300"/>
                </a:cubicBezTo>
                <a:cubicBezTo>
                  <a:pt x="3673870" y="3434520"/>
                  <a:pt x="3686222" y="3431060"/>
                  <a:pt x="3688076" y="3413847"/>
                </a:cubicBezTo>
                <a:cubicBezTo>
                  <a:pt x="3694252" y="3412125"/>
                  <a:pt x="3693753" y="3422285"/>
                  <a:pt x="3695114" y="3415223"/>
                </a:cubicBezTo>
                <a:cubicBezTo>
                  <a:pt x="3698207" y="3414367"/>
                  <a:pt x="3695114" y="3415223"/>
                  <a:pt x="3694252" y="3412125"/>
                </a:cubicBezTo>
                <a:cubicBezTo>
                  <a:pt x="3712790" y="3406942"/>
                  <a:pt x="3724393" y="3376980"/>
                  <a:pt x="3744281" y="3364735"/>
                </a:cubicBezTo>
                <a:cubicBezTo>
                  <a:pt x="3735013" y="3367319"/>
                  <a:pt x="3735013" y="3367319"/>
                  <a:pt x="3725749" y="3369907"/>
                </a:cubicBezTo>
                <a:cubicBezTo>
                  <a:pt x="3727486" y="3376114"/>
                  <a:pt x="3719573" y="3371635"/>
                  <a:pt x="3721305" y="3377831"/>
                </a:cubicBezTo>
                <a:cubicBezTo>
                  <a:pt x="3721305" y="3377831"/>
                  <a:pt x="3723532" y="3373877"/>
                  <a:pt x="3724393" y="3376980"/>
                </a:cubicBezTo>
                <a:cubicBezTo>
                  <a:pt x="3715501" y="3392828"/>
                  <a:pt x="3702278" y="3393174"/>
                  <a:pt x="3693386" y="3409016"/>
                </a:cubicBezTo>
                <a:cubicBezTo>
                  <a:pt x="3694747" y="3401964"/>
                  <a:pt x="3700061" y="3397138"/>
                  <a:pt x="3690782" y="3399732"/>
                </a:cubicBezTo>
                <a:cubicBezTo>
                  <a:pt x="3691282" y="3389571"/>
                  <a:pt x="3697468" y="3387834"/>
                  <a:pt x="3704510" y="3389210"/>
                </a:cubicBezTo>
                <a:cubicBezTo>
                  <a:pt x="3706732" y="3385245"/>
                  <a:pt x="3714762" y="3366305"/>
                  <a:pt x="3723155" y="3360623"/>
                </a:cubicBezTo>
                <a:cubicBezTo>
                  <a:pt x="3724026" y="3363716"/>
                  <a:pt x="3721799" y="3367675"/>
                  <a:pt x="3727975" y="3365948"/>
                </a:cubicBezTo>
                <a:cubicBezTo>
                  <a:pt x="3734146" y="3364215"/>
                  <a:pt x="3732429" y="3358029"/>
                  <a:pt x="3734646" y="3354070"/>
                </a:cubicBezTo>
                <a:cubicBezTo>
                  <a:pt x="3734646" y="3354070"/>
                  <a:pt x="3731563" y="3354936"/>
                  <a:pt x="3728470" y="3355792"/>
                </a:cubicBezTo>
                <a:cubicBezTo>
                  <a:pt x="3741311" y="3342177"/>
                  <a:pt x="3754157" y="3328566"/>
                  <a:pt x="3766152" y="3311863"/>
                </a:cubicBezTo>
                <a:cubicBezTo>
                  <a:pt x="3772328" y="3310135"/>
                  <a:pt x="3770096" y="3314100"/>
                  <a:pt x="3776282" y="3312372"/>
                </a:cubicBezTo>
                <a:cubicBezTo>
                  <a:pt x="3775416" y="3309269"/>
                  <a:pt x="3777638" y="3305305"/>
                  <a:pt x="3777638" y="3305305"/>
                </a:cubicBezTo>
                <a:cubicBezTo>
                  <a:pt x="3783814" y="3303582"/>
                  <a:pt x="3781587" y="3307552"/>
                  <a:pt x="3784685" y="3306686"/>
                </a:cubicBezTo>
                <a:cubicBezTo>
                  <a:pt x="3783814" y="3303582"/>
                  <a:pt x="3790856" y="3304953"/>
                  <a:pt x="3789123" y="3298752"/>
                </a:cubicBezTo>
                <a:cubicBezTo>
                  <a:pt x="3785169" y="3296520"/>
                  <a:pt x="3782952" y="3300484"/>
                  <a:pt x="3782086" y="3297391"/>
                </a:cubicBezTo>
                <a:cubicBezTo>
                  <a:pt x="3787396" y="3292565"/>
                  <a:pt x="3788746" y="3285498"/>
                  <a:pt x="3795793" y="3286874"/>
                </a:cubicBezTo>
                <a:cubicBezTo>
                  <a:pt x="3796660" y="3289977"/>
                  <a:pt x="3794433" y="3293931"/>
                  <a:pt x="3800619" y="3292214"/>
                </a:cubicBezTo>
                <a:cubicBezTo>
                  <a:pt x="3798886" y="3286018"/>
                  <a:pt x="3805062" y="3284290"/>
                  <a:pt x="3803330" y="3278089"/>
                </a:cubicBezTo>
                <a:cubicBezTo>
                  <a:pt x="3800237" y="3278950"/>
                  <a:pt x="3797154" y="3279816"/>
                  <a:pt x="3799371" y="3275852"/>
                </a:cubicBezTo>
                <a:cubicBezTo>
                  <a:pt x="3812594" y="3275500"/>
                  <a:pt x="3811361" y="3259143"/>
                  <a:pt x="3819758" y="3253461"/>
                </a:cubicBezTo>
                <a:cubicBezTo>
                  <a:pt x="3823707" y="3255688"/>
                  <a:pt x="3819264" y="3263622"/>
                  <a:pt x="3825440" y="3261895"/>
                </a:cubicBezTo>
                <a:cubicBezTo>
                  <a:pt x="3846200" y="3252748"/>
                  <a:pt x="3862261" y="3214852"/>
                  <a:pt x="3893136" y="3206235"/>
                </a:cubicBezTo>
                <a:cubicBezTo>
                  <a:pt x="3892269" y="3203132"/>
                  <a:pt x="3886099" y="3204859"/>
                  <a:pt x="3888320" y="3200900"/>
                </a:cubicBezTo>
                <a:cubicBezTo>
                  <a:pt x="3895857" y="3192120"/>
                  <a:pt x="3889192" y="3203988"/>
                  <a:pt x="3898456" y="3201404"/>
                </a:cubicBezTo>
                <a:cubicBezTo>
                  <a:pt x="3905987" y="3192624"/>
                  <a:pt x="3894496" y="3199167"/>
                  <a:pt x="3898950" y="3191249"/>
                </a:cubicBezTo>
                <a:cubicBezTo>
                  <a:pt x="3902033" y="3190387"/>
                  <a:pt x="3903760" y="3196584"/>
                  <a:pt x="3909080" y="3191758"/>
                </a:cubicBezTo>
                <a:cubicBezTo>
                  <a:pt x="3910446" y="3184691"/>
                  <a:pt x="3919709" y="3182102"/>
                  <a:pt x="3924148" y="3174183"/>
                </a:cubicBezTo>
                <a:cubicBezTo>
                  <a:pt x="3920204" y="3171946"/>
                  <a:pt x="3917116" y="3172807"/>
                  <a:pt x="3916244" y="3169714"/>
                </a:cubicBezTo>
                <a:cubicBezTo>
                  <a:pt x="3919337" y="3168848"/>
                  <a:pt x="3921554" y="3164884"/>
                  <a:pt x="3920688" y="3161786"/>
                </a:cubicBezTo>
                <a:cubicBezTo>
                  <a:pt x="3936138" y="3157475"/>
                  <a:pt x="3935761" y="3144211"/>
                  <a:pt x="3945030" y="3141627"/>
                </a:cubicBezTo>
                <a:cubicBezTo>
                  <a:pt x="3949845" y="3146973"/>
                  <a:pt x="3937493" y="3150412"/>
                  <a:pt x="3936138" y="3157475"/>
                </a:cubicBezTo>
                <a:cubicBezTo>
                  <a:pt x="3936138" y="3157475"/>
                  <a:pt x="3936999" y="3160568"/>
                  <a:pt x="3940087" y="3159707"/>
                </a:cubicBezTo>
                <a:cubicBezTo>
                  <a:pt x="3947623" y="3150917"/>
                  <a:pt x="3958248" y="3141281"/>
                  <a:pt x="3968867" y="3131624"/>
                </a:cubicBezTo>
                <a:cubicBezTo>
                  <a:pt x="3959603" y="3134213"/>
                  <a:pt x="3954294" y="3139039"/>
                  <a:pt x="3948979" y="3143869"/>
                </a:cubicBezTo>
                <a:cubicBezTo>
                  <a:pt x="3951201" y="3139895"/>
                  <a:pt x="3948118" y="3140766"/>
                  <a:pt x="3947251" y="3137663"/>
                </a:cubicBezTo>
                <a:cubicBezTo>
                  <a:pt x="3959603" y="3134213"/>
                  <a:pt x="3952556" y="3132842"/>
                  <a:pt x="3960959" y="3127161"/>
                </a:cubicBezTo>
                <a:cubicBezTo>
                  <a:pt x="3964052" y="3126289"/>
                  <a:pt x="3973321" y="3123706"/>
                  <a:pt x="3978625" y="3118875"/>
                </a:cubicBezTo>
                <a:cubicBezTo>
                  <a:pt x="3971588" y="3117504"/>
                  <a:pt x="3971588" y="3117504"/>
                  <a:pt x="3964536" y="3116123"/>
                </a:cubicBezTo>
                <a:cubicBezTo>
                  <a:pt x="3974671" y="3116633"/>
                  <a:pt x="3975165" y="3106482"/>
                  <a:pt x="3983079" y="3110951"/>
                </a:cubicBezTo>
                <a:cubicBezTo>
                  <a:pt x="3981346" y="3104755"/>
                  <a:pt x="3988883" y="3095965"/>
                  <a:pt x="3992837" y="3098207"/>
                </a:cubicBezTo>
                <a:cubicBezTo>
                  <a:pt x="3998646" y="3083221"/>
                  <a:pt x="4013215" y="3075812"/>
                  <a:pt x="4023844" y="3066161"/>
                </a:cubicBezTo>
                <a:cubicBezTo>
                  <a:pt x="4028288" y="3058237"/>
                  <a:pt x="4020379" y="3053763"/>
                  <a:pt x="4026555" y="3052035"/>
                </a:cubicBezTo>
                <a:cubicBezTo>
                  <a:pt x="4028288" y="3058237"/>
                  <a:pt x="4034958" y="3046349"/>
                  <a:pt x="4042871" y="3050828"/>
                </a:cubicBezTo>
                <a:cubicBezTo>
                  <a:pt x="4043355" y="3040662"/>
                  <a:pt x="4048680" y="3035841"/>
                  <a:pt x="4053129" y="3027908"/>
                </a:cubicBezTo>
                <a:cubicBezTo>
                  <a:pt x="4058433" y="3023087"/>
                  <a:pt x="4063743" y="3018262"/>
                  <a:pt x="4062021" y="3012070"/>
                </a:cubicBezTo>
                <a:cubicBezTo>
                  <a:pt x="4068197" y="3010343"/>
                  <a:pt x="4069547" y="3003280"/>
                  <a:pt x="4074867" y="2998465"/>
                </a:cubicBezTo>
                <a:cubicBezTo>
                  <a:pt x="4079193" y="3013951"/>
                  <a:pt x="4105375" y="2976579"/>
                  <a:pt x="4108952" y="2965547"/>
                </a:cubicBezTo>
                <a:cubicBezTo>
                  <a:pt x="4116865" y="2970016"/>
                  <a:pt x="4102282" y="2977435"/>
                  <a:pt x="4104014" y="2983637"/>
                </a:cubicBezTo>
                <a:cubicBezTo>
                  <a:pt x="4110195" y="2981909"/>
                  <a:pt x="4116371" y="2980182"/>
                  <a:pt x="4121691" y="2975356"/>
                </a:cubicBezTo>
                <a:cubicBezTo>
                  <a:pt x="4114644" y="2973981"/>
                  <a:pt x="4120825" y="2972253"/>
                  <a:pt x="4126134" y="2967433"/>
                </a:cubicBezTo>
                <a:cubicBezTo>
                  <a:pt x="4119092" y="2966057"/>
                  <a:pt x="4121319" y="2962097"/>
                  <a:pt x="4120458" y="2958994"/>
                </a:cubicBezTo>
                <a:cubicBezTo>
                  <a:pt x="4129722" y="2956405"/>
                  <a:pt x="4122190" y="2965196"/>
                  <a:pt x="4129222" y="2966566"/>
                </a:cubicBezTo>
                <a:cubicBezTo>
                  <a:pt x="4135398" y="2964839"/>
                  <a:pt x="4143801" y="2959157"/>
                  <a:pt x="4149488" y="2967590"/>
                </a:cubicBezTo>
                <a:cubicBezTo>
                  <a:pt x="4146889" y="2958296"/>
                  <a:pt x="4142940" y="2956064"/>
                  <a:pt x="4143429" y="2945898"/>
                </a:cubicBezTo>
                <a:cubicBezTo>
                  <a:pt x="4151337" y="2950367"/>
                  <a:pt x="4161096" y="2937628"/>
                  <a:pt x="4168138" y="2938994"/>
                </a:cubicBezTo>
                <a:cubicBezTo>
                  <a:pt x="4163317" y="2933663"/>
                  <a:pt x="4151827" y="2940211"/>
                  <a:pt x="4147011" y="2934866"/>
                </a:cubicBezTo>
                <a:cubicBezTo>
                  <a:pt x="4154537" y="2926091"/>
                  <a:pt x="4171231" y="2938132"/>
                  <a:pt x="4175302" y="2916950"/>
                </a:cubicBezTo>
                <a:cubicBezTo>
                  <a:pt x="4158502" y="2928318"/>
                  <a:pt x="4155898" y="2919029"/>
                  <a:pt x="4139098" y="2930402"/>
                </a:cubicBezTo>
                <a:cubicBezTo>
                  <a:pt x="4144417" y="2925587"/>
                  <a:pt x="4156392" y="2908873"/>
                  <a:pt x="4161213" y="2914198"/>
                </a:cubicBezTo>
                <a:cubicBezTo>
                  <a:pt x="4158130" y="2915070"/>
                  <a:pt x="4158130" y="2915070"/>
                  <a:pt x="4155898" y="2919029"/>
                </a:cubicBezTo>
                <a:cubicBezTo>
                  <a:pt x="4169126" y="2918677"/>
                  <a:pt x="4174431" y="2913857"/>
                  <a:pt x="4179746" y="2909021"/>
                </a:cubicBezTo>
                <a:cubicBezTo>
                  <a:pt x="4181478" y="2915222"/>
                  <a:pt x="4179256" y="2919187"/>
                  <a:pt x="4188520" y="2916598"/>
                </a:cubicBezTo>
                <a:cubicBezTo>
                  <a:pt x="4190742" y="2912639"/>
                  <a:pt x="4197789" y="2913999"/>
                  <a:pt x="4196072" y="2907813"/>
                </a:cubicBezTo>
                <a:cubicBezTo>
                  <a:pt x="4192964" y="2908674"/>
                  <a:pt x="4188520" y="2916598"/>
                  <a:pt x="4192097" y="2905576"/>
                </a:cubicBezTo>
                <a:cubicBezTo>
                  <a:pt x="4197423" y="2900751"/>
                  <a:pt x="4207553" y="2901260"/>
                  <a:pt x="4204083" y="2888868"/>
                </a:cubicBezTo>
                <a:cubicBezTo>
                  <a:pt x="4215084" y="2892481"/>
                  <a:pt x="4227064" y="2875762"/>
                  <a:pt x="4223115" y="2873530"/>
                </a:cubicBezTo>
                <a:cubicBezTo>
                  <a:pt x="4226198" y="2872669"/>
                  <a:pt x="4226198" y="2872669"/>
                  <a:pt x="4229291" y="2871797"/>
                </a:cubicBezTo>
                <a:cubicBezTo>
                  <a:pt x="4227558" y="2865606"/>
                  <a:pt x="4233734" y="2863879"/>
                  <a:pt x="4239044" y="2859053"/>
                </a:cubicBezTo>
                <a:cubicBezTo>
                  <a:pt x="4245225" y="2857326"/>
                  <a:pt x="4246957" y="2863527"/>
                  <a:pt x="4255355" y="2857845"/>
                </a:cubicBezTo>
                <a:cubicBezTo>
                  <a:pt x="4256710" y="2850783"/>
                  <a:pt x="4260293" y="2839761"/>
                  <a:pt x="4271789" y="2833203"/>
                </a:cubicBezTo>
                <a:cubicBezTo>
                  <a:pt x="4270433" y="2840265"/>
                  <a:pt x="4258937" y="2846818"/>
                  <a:pt x="4263758" y="2852148"/>
                </a:cubicBezTo>
                <a:cubicBezTo>
                  <a:pt x="4268211" y="2844230"/>
                  <a:pt x="4276115" y="2848699"/>
                  <a:pt x="4278342" y="2844739"/>
                </a:cubicBezTo>
                <a:cubicBezTo>
                  <a:pt x="4281929" y="2833722"/>
                  <a:pt x="4288100" y="2831995"/>
                  <a:pt x="4284640" y="2819602"/>
                </a:cubicBezTo>
                <a:cubicBezTo>
                  <a:pt x="4306255" y="2813559"/>
                  <a:pt x="4304645" y="2783938"/>
                  <a:pt x="4327994" y="2784096"/>
                </a:cubicBezTo>
                <a:cubicBezTo>
                  <a:pt x="4327127" y="2781003"/>
                  <a:pt x="4326261" y="2777900"/>
                  <a:pt x="4331576" y="2773084"/>
                </a:cubicBezTo>
                <a:cubicBezTo>
                  <a:pt x="4340845" y="2770491"/>
                  <a:pt x="4338124" y="2784611"/>
                  <a:pt x="4345675" y="2775815"/>
                </a:cubicBezTo>
                <a:cubicBezTo>
                  <a:pt x="4347026" y="2768763"/>
                  <a:pt x="4338628" y="2774455"/>
                  <a:pt x="4343072" y="2766531"/>
                </a:cubicBezTo>
                <a:cubicBezTo>
                  <a:pt x="4350608" y="2757736"/>
                  <a:pt x="4359872" y="2755148"/>
                  <a:pt x="4360366" y="2744992"/>
                </a:cubicBezTo>
                <a:cubicBezTo>
                  <a:pt x="4371847" y="2738439"/>
                  <a:pt x="4362099" y="2751188"/>
                  <a:pt x="4365182" y="2750327"/>
                </a:cubicBezTo>
                <a:cubicBezTo>
                  <a:pt x="4373579" y="2744645"/>
                  <a:pt x="4388163" y="2737231"/>
                  <a:pt x="4384698" y="2724839"/>
                </a:cubicBezTo>
                <a:cubicBezTo>
                  <a:pt x="4390874" y="2723106"/>
                  <a:pt x="4400138" y="2720523"/>
                  <a:pt x="4400627" y="2710357"/>
                </a:cubicBezTo>
                <a:cubicBezTo>
                  <a:pt x="4406813" y="2708629"/>
                  <a:pt x="4407679" y="2711727"/>
                  <a:pt x="4413865" y="2710000"/>
                </a:cubicBezTo>
                <a:cubicBezTo>
                  <a:pt x="4414355" y="2699844"/>
                  <a:pt x="4426212" y="2706545"/>
                  <a:pt x="4426701" y="2696390"/>
                </a:cubicBezTo>
                <a:cubicBezTo>
                  <a:pt x="4422757" y="2694158"/>
                  <a:pt x="4424974" y="2690188"/>
                  <a:pt x="4424108" y="2687100"/>
                </a:cubicBezTo>
                <a:cubicBezTo>
                  <a:pt x="4433377" y="2684501"/>
                  <a:pt x="4424490" y="2700349"/>
                  <a:pt x="4436842" y="2696899"/>
                </a:cubicBezTo>
                <a:cubicBezTo>
                  <a:pt x="4435970" y="2693806"/>
                  <a:pt x="4439063" y="2692940"/>
                  <a:pt x="4442157" y="2692079"/>
                </a:cubicBezTo>
                <a:cubicBezTo>
                  <a:pt x="4441290" y="2688981"/>
                  <a:pt x="4437331" y="2686733"/>
                  <a:pt x="4439558" y="2682789"/>
                </a:cubicBezTo>
                <a:cubicBezTo>
                  <a:pt x="4445734" y="2681057"/>
                  <a:pt x="4441290" y="2688981"/>
                  <a:pt x="4449683" y="2683289"/>
                </a:cubicBezTo>
                <a:cubicBezTo>
                  <a:pt x="4451043" y="2676231"/>
                  <a:pt x="4443996" y="2674866"/>
                  <a:pt x="4440047" y="2672624"/>
                </a:cubicBezTo>
                <a:cubicBezTo>
                  <a:pt x="4451043" y="2676231"/>
                  <a:pt x="4439181" y="2669520"/>
                  <a:pt x="4448445" y="2666932"/>
                </a:cubicBezTo>
                <a:cubicBezTo>
                  <a:pt x="4446223" y="2670901"/>
                  <a:pt x="4451538" y="2666071"/>
                  <a:pt x="4454620" y="2665210"/>
                </a:cubicBezTo>
                <a:cubicBezTo>
                  <a:pt x="4452399" y="2669179"/>
                  <a:pt x="4450172" y="2673138"/>
                  <a:pt x="4453270" y="2672272"/>
                </a:cubicBezTo>
                <a:cubicBezTo>
                  <a:pt x="4460307" y="2673643"/>
                  <a:pt x="4461668" y="2666585"/>
                  <a:pt x="4466977" y="2661760"/>
                </a:cubicBezTo>
                <a:cubicBezTo>
                  <a:pt x="4459935" y="2660384"/>
                  <a:pt x="4462534" y="2669683"/>
                  <a:pt x="4454620" y="2665210"/>
                </a:cubicBezTo>
                <a:cubicBezTo>
                  <a:pt x="4455110" y="2655054"/>
                  <a:pt x="4471426" y="2653836"/>
                  <a:pt x="4461785" y="2643166"/>
                </a:cubicBezTo>
                <a:cubicBezTo>
                  <a:pt x="4466605" y="2648501"/>
                  <a:pt x="4471910" y="2643670"/>
                  <a:pt x="4475869" y="2645912"/>
                </a:cubicBezTo>
                <a:cubicBezTo>
                  <a:pt x="4473648" y="2649876"/>
                  <a:pt x="4472282" y="2656939"/>
                  <a:pt x="4476241" y="2659171"/>
                </a:cubicBezTo>
                <a:cubicBezTo>
                  <a:pt x="4481551" y="2654345"/>
                  <a:pt x="4499223" y="2646075"/>
                  <a:pt x="4494412" y="2640740"/>
                </a:cubicBezTo>
                <a:cubicBezTo>
                  <a:pt x="4492186" y="2644700"/>
                  <a:pt x="4480685" y="2651247"/>
                  <a:pt x="4478962" y="2645056"/>
                </a:cubicBezTo>
                <a:cubicBezTo>
                  <a:pt x="4482550" y="2634024"/>
                  <a:pt x="4494035" y="2627476"/>
                  <a:pt x="4497618" y="2616449"/>
                </a:cubicBezTo>
                <a:cubicBezTo>
                  <a:pt x="4509969" y="2612999"/>
                  <a:pt x="4509592" y="2599751"/>
                  <a:pt x="4518367" y="2607312"/>
                </a:cubicBezTo>
                <a:cubicBezTo>
                  <a:pt x="4521954" y="2596301"/>
                  <a:pt x="4528130" y="2594574"/>
                  <a:pt x="4529486" y="2587511"/>
                </a:cubicBezTo>
                <a:cubicBezTo>
                  <a:pt x="4535162" y="2595944"/>
                  <a:pt x="4539249" y="2574767"/>
                  <a:pt x="4549369" y="2575271"/>
                </a:cubicBezTo>
                <a:cubicBezTo>
                  <a:pt x="4548875" y="2585427"/>
                  <a:pt x="4537888" y="2581824"/>
                  <a:pt x="4537389" y="2591985"/>
                </a:cubicBezTo>
                <a:cubicBezTo>
                  <a:pt x="4555932" y="2586803"/>
                  <a:pt x="4529858" y="2600765"/>
                  <a:pt x="4540854" y="2604377"/>
                </a:cubicBezTo>
                <a:cubicBezTo>
                  <a:pt x="4547030" y="2602650"/>
                  <a:pt x="4548391" y="2595588"/>
                  <a:pt x="4552340" y="2597824"/>
                </a:cubicBezTo>
                <a:cubicBezTo>
                  <a:pt x="4553700" y="2590767"/>
                  <a:pt x="4555066" y="2583699"/>
                  <a:pt x="4560381" y="2578879"/>
                </a:cubicBezTo>
                <a:cubicBezTo>
                  <a:pt x="4561741" y="2571821"/>
                  <a:pt x="4567046" y="2567001"/>
                  <a:pt x="4568406" y="2559928"/>
                </a:cubicBezTo>
                <a:cubicBezTo>
                  <a:pt x="4572355" y="2562165"/>
                  <a:pt x="4567912" y="2570089"/>
                  <a:pt x="4571871" y="2572331"/>
                </a:cubicBezTo>
                <a:cubicBezTo>
                  <a:pt x="4573594" y="2578522"/>
                  <a:pt x="4561247" y="2581977"/>
                  <a:pt x="4568294" y="2583363"/>
                </a:cubicBezTo>
                <a:cubicBezTo>
                  <a:pt x="4572738" y="2575429"/>
                  <a:pt x="4580269" y="2566639"/>
                  <a:pt x="4593487" y="2566293"/>
                </a:cubicBezTo>
                <a:cubicBezTo>
                  <a:pt x="4597936" y="2558369"/>
                  <a:pt x="4601513" y="2547347"/>
                  <a:pt x="4611648" y="2547852"/>
                </a:cubicBezTo>
                <a:cubicBezTo>
                  <a:pt x="4622278" y="2538210"/>
                  <a:pt x="4611760" y="2524437"/>
                  <a:pt x="4627220" y="2520126"/>
                </a:cubicBezTo>
                <a:cubicBezTo>
                  <a:pt x="4619669" y="2528911"/>
                  <a:pt x="4626716" y="2530276"/>
                  <a:pt x="4625355" y="2537349"/>
                </a:cubicBezTo>
                <a:cubicBezTo>
                  <a:pt x="4634263" y="2521486"/>
                  <a:pt x="4660332" y="2507535"/>
                  <a:pt x="4657728" y="2498235"/>
                </a:cubicBezTo>
                <a:cubicBezTo>
                  <a:pt x="4646732" y="2494627"/>
                  <a:pt x="4659450" y="2504431"/>
                  <a:pt x="4648469" y="2500824"/>
                </a:cubicBezTo>
                <a:cubicBezTo>
                  <a:pt x="4650681" y="2496864"/>
                  <a:pt x="4652908" y="2492905"/>
                  <a:pt x="4652041" y="2489802"/>
                </a:cubicBezTo>
                <a:cubicBezTo>
                  <a:pt x="4659945" y="2494276"/>
                  <a:pt x="4668347" y="2488589"/>
                  <a:pt x="4673652" y="2483758"/>
                </a:cubicBezTo>
                <a:cubicBezTo>
                  <a:pt x="4670202" y="2471366"/>
                  <a:pt x="4680332" y="2471886"/>
                  <a:pt x="4683915" y="2460848"/>
                </a:cubicBezTo>
                <a:cubicBezTo>
                  <a:pt x="4693178" y="2458265"/>
                  <a:pt x="4694045" y="2461358"/>
                  <a:pt x="4699359" y="2456542"/>
                </a:cubicBezTo>
                <a:cubicBezTo>
                  <a:pt x="4702952" y="2445520"/>
                  <a:pt x="4674640" y="2463447"/>
                  <a:pt x="4686625" y="2446728"/>
                </a:cubicBezTo>
                <a:cubicBezTo>
                  <a:pt x="4692312" y="2455167"/>
                  <a:pt x="4716160" y="2445169"/>
                  <a:pt x="4723696" y="2436374"/>
                </a:cubicBezTo>
                <a:cubicBezTo>
                  <a:pt x="4719742" y="2434142"/>
                  <a:pt x="4719742" y="2434142"/>
                  <a:pt x="4718871" y="2431044"/>
                </a:cubicBezTo>
                <a:cubicBezTo>
                  <a:pt x="4725057" y="2429317"/>
                  <a:pt x="4722835" y="2433281"/>
                  <a:pt x="4729006" y="2431554"/>
                </a:cubicBezTo>
                <a:cubicBezTo>
                  <a:pt x="4739636" y="2421902"/>
                  <a:pt x="4731722" y="2417428"/>
                  <a:pt x="4744940" y="2417082"/>
                </a:cubicBezTo>
                <a:cubicBezTo>
                  <a:pt x="4747167" y="2413117"/>
                  <a:pt x="4740125" y="2411741"/>
                  <a:pt x="4742346" y="2407782"/>
                </a:cubicBezTo>
                <a:cubicBezTo>
                  <a:pt x="4748527" y="2406060"/>
                  <a:pt x="4746301" y="2410019"/>
                  <a:pt x="4752477" y="2408287"/>
                </a:cubicBezTo>
                <a:cubicBezTo>
                  <a:pt x="4756925" y="2400373"/>
                  <a:pt x="4761368" y="2392449"/>
                  <a:pt x="4771514" y="2392959"/>
                </a:cubicBezTo>
                <a:cubicBezTo>
                  <a:pt x="4775952" y="2385025"/>
                  <a:pt x="4763590" y="2388485"/>
                  <a:pt x="4768049" y="2380561"/>
                </a:cubicBezTo>
                <a:cubicBezTo>
                  <a:pt x="4774225" y="2378834"/>
                  <a:pt x="4775585" y="2371776"/>
                  <a:pt x="4781761" y="2370049"/>
                </a:cubicBezTo>
                <a:cubicBezTo>
                  <a:pt x="4779540" y="2374018"/>
                  <a:pt x="4780401" y="2377106"/>
                  <a:pt x="4784355" y="2379343"/>
                </a:cubicBezTo>
                <a:cubicBezTo>
                  <a:pt x="4806959" y="2352989"/>
                  <a:pt x="4822893" y="2338512"/>
                  <a:pt x="4853411" y="2316626"/>
                </a:cubicBezTo>
                <a:cubicBezTo>
                  <a:pt x="4850323" y="2317482"/>
                  <a:pt x="4846374" y="2315255"/>
                  <a:pt x="4848591" y="2311291"/>
                </a:cubicBezTo>
                <a:cubicBezTo>
                  <a:pt x="4856494" y="2315760"/>
                  <a:pt x="4856993" y="2305604"/>
                  <a:pt x="4860087" y="2304748"/>
                </a:cubicBezTo>
                <a:cubicBezTo>
                  <a:pt x="4860948" y="2307841"/>
                  <a:pt x="4861814" y="2310939"/>
                  <a:pt x="4864907" y="2310073"/>
                </a:cubicBezTo>
                <a:cubicBezTo>
                  <a:pt x="4872438" y="2301293"/>
                  <a:pt x="4881702" y="2298705"/>
                  <a:pt x="4883063" y="2291637"/>
                </a:cubicBezTo>
                <a:cubicBezTo>
                  <a:pt x="4889234" y="2289910"/>
                  <a:pt x="4890105" y="2293023"/>
                  <a:pt x="4893188" y="2292157"/>
                </a:cubicBezTo>
                <a:cubicBezTo>
                  <a:pt x="4895914" y="2278031"/>
                  <a:pt x="4909127" y="2277680"/>
                  <a:pt x="4916669" y="2268895"/>
                </a:cubicBezTo>
                <a:cubicBezTo>
                  <a:pt x="4912704" y="2266653"/>
                  <a:pt x="4915807" y="2265792"/>
                  <a:pt x="4912704" y="2266653"/>
                </a:cubicBezTo>
                <a:cubicBezTo>
                  <a:pt x="4910483" y="2270628"/>
                  <a:pt x="4904312" y="2272345"/>
                  <a:pt x="4898126" y="2274067"/>
                </a:cubicBezTo>
                <a:cubicBezTo>
                  <a:pt x="4903440" y="2269241"/>
                  <a:pt x="4910982" y="2260467"/>
                  <a:pt x="4908378" y="2251162"/>
                </a:cubicBezTo>
                <a:cubicBezTo>
                  <a:pt x="4917652" y="2248564"/>
                  <a:pt x="4904796" y="2262189"/>
                  <a:pt x="4911838" y="2263550"/>
                </a:cubicBezTo>
                <a:cubicBezTo>
                  <a:pt x="4930004" y="2245124"/>
                  <a:pt x="4951375" y="2202402"/>
                  <a:pt x="4975218" y="2192404"/>
                </a:cubicBezTo>
                <a:cubicBezTo>
                  <a:pt x="4973485" y="2186208"/>
                  <a:pt x="4976578" y="2185352"/>
                  <a:pt x="4981898" y="2180516"/>
                </a:cubicBezTo>
                <a:cubicBezTo>
                  <a:pt x="4990663" y="2188093"/>
                  <a:pt x="4967681" y="2201189"/>
                  <a:pt x="4978678" y="2204802"/>
                </a:cubicBezTo>
                <a:cubicBezTo>
                  <a:pt x="4992400" y="2194284"/>
                  <a:pt x="5005241" y="2180679"/>
                  <a:pt x="5017226" y="2163960"/>
                </a:cubicBezTo>
                <a:cubicBezTo>
                  <a:pt x="5021180" y="2166208"/>
                  <a:pt x="5006107" y="2183772"/>
                  <a:pt x="5010062" y="2186009"/>
                </a:cubicBezTo>
                <a:cubicBezTo>
                  <a:pt x="5021558" y="2179461"/>
                  <a:pt x="5030444" y="2163614"/>
                  <a:pt x="5031805" y="2156556"/>
                </a:cubicBezTo>
                <a:cubicBezTo>
                  <a:pt x="5032666" y="2159655"/>
                  <a:pt x="5035759" y="2158788"/>
                  <a:pt x="5038842" y="2157922"/>
                </a:cubicBezTo>
                <a:cubicBezTo>
                  <a:pt x="5052182" y="2134166"/>
                  <a:pt x="5072076" y="2121916"/>
                  <a:pt x="5079735" y="2089717"/>
                </a:cubicBezTo>
                <a:cubicBezTo>
                  <a:pt x="5085916" y="2087994"/>
                  <a:pt x="5087638" y="2094186"/>
                  <a:pt x="5088504" y="2097289"/>
                </a:cubicBezTo>
                <a:cubicBezTo>
                  <a:pt x="5085426" y="2098145"/>
                  <a:pt x="5083689" y="2091954"/>
                  <a:pt x="5081462" y="2095913"/>
                </a:cubicBezTo>
                <a:cubicBezTo>
                  <a:pt x="5076152" y="2100744"/>
                  <a:pt x="5077013" y="2103826"/>
                  <a:pt x="5080101" y="2102971"/>
                </a:cubicBezTo>
                <a:lnTo>
                  <a:pt x="5088504" y="2097289"/>
                </a:lnTo>
                <a:lnTo>
                  <a:pt x="5096902" y="2091597"/>
                </a:lnTo>
                <a:cubicBezTo>
                  <a:pt x="5093824" y="2092458"/>
                  <a:pt x="5096041" y="2088499"/>
                  <a:pt x="5095174" y="2085406"/>
                </a:cubicBezTo>
                <a:cubicBezTo>
                  <a:pt x="5097396" y="2081436"/>
                  <a:pt x="5105305" y="2085915"/>
                  <a:pt x="5110619" y="2081090"/>
                </a:cubicBezTo>
                <a:cubicBezTo>
                  <a:pt x="5109748" y="2077981"/>
                  <a:pt x="5111975" y="2074022"/>
                  <a:pt x="5108882" y="2074893"/>
                </a:cubicBezTo>
                <a:cubicBezTo>
                  <a:pt x="5100484" y="2080570"/>
                  <a:pt x="5103572" y="2079714"/>
                  <a:pt x="5096535" y="2078338"/>
                </a:cubicBezTo>
                <a:cubicBezTo>
                  <a:pt x="5094313" y="2082292"/>
                  <a:pt x="5088137" y="2084020"/>
                  <a:pt x="5082823" y="2088856"/>
                </a:cubicBezTo>
                <a:cubicBezTo>
                  <a:pt x="5087266" y="2080932"/>
                  <a:pt x="5074420" y="2094537"/>
                  <a:pt x="5075775" y="2087475"/>
                </a:cubicBezTo>
                <a:cubicBezTo>
                  <a:pt x="5080224" y="2079556"/>
                  <a:pt x="5077997" y="2083515"/>
                  <a:pt x="5088137" y="2084020"/>
                </a:cubicBezTo>
                <a:cubicBezTo>
                  <a:pt x="5104938" y="2072646"/>
                  <a:pt x="5101473" y="2060254"/>
                  <a:pt x="5112963" y="2053706"/>
                </a:cubicBezTo>
                <a:cubicBezTo>
                  <a:pt x="5111598" y="2060768"/>
                  <a:pt x="5108882" y="2074893"/>
                  <a:pt x="5119012" y="2075398"/>
                </a:cubicBezTo>
                <a:cubicBezTo>
                  <a:pt x="5128281" y="2072804"/>
                  <a:pt x="5130146" y="2055581"/>
                  <a:pt x="5138543" y="2049904"/>
                </a:cubicBezTo>
                <a:cubicBezTo>
                  <a:pt x="5149545" y="2053512"/>
                  <a:pt x="5153117" y="2042490"/>
                  <a:pt x="5159293" y="2040768"/>
                </a:cubicBezTo>
                <a:cubicBezTo>
                  <a:pt x="5154483" y="2035428"/>
                  <a:pt x="5165591" y="2015616"/>
                  <a:pt x="5173495" y="2020095"/>
                </a:cubicBezTo>
                <a:cubicBezTo>
                  <a:pt x="5168190" y="2024915"/>
                  <a:pt x="5160653" y="2033700"/>
                  <a:pt x="5169917" y="2031117"/>
                </a:cubicBezTo>
                <a:cubicBezTo>
                  <a:pt x="5171268" y="2024054"/>
                  <a:pt x="5177454" y="2022327"/>
                  <a:pt x="5179681" y="2018367"/>
                </a:cubicBezTo>
                <a:cubicBezTo>
                  <a:pt x="5176588" y="2019229"/>
                  <a:pt x="5181036" y="2011305"/>
                  <a:pt x="5174860" y="2013037"/>
                </a:cubicBezTo>
                <a:cubicBezTo>
                  <a:pt x="5184618" y="2000288"/>
                  <a:pt x="5182397" y="2004242"/>
                  <a:pt x="5192150" y="1991498"/>
                </a:cubicBezTo>
                <a:cubicBezTo>
                  <a:pt x="5212420" y="1992517"/>
                  <a:pt x="5205495" y="1967722"/>
                  <a:pt x="5226622" y="1971844"/>
                </a:cubicBezTo>
                <a:cubicBezTo>
                  <a:pt x="5227977" y="1964792"/>
                  <a:pt x="5234153" y="1963069"/>
                  <a:pt x="5235514" y="1955997"/>
                </a:cubicBezTo>
                <a:cubicBezTo>
                  <a:pt x="5241206" y="1964435"/>
                  <a:pt x="5239845" y="1971498"/>
                  <a:pt x="5239351" y="1981653"/>
                </a:cubicBezTo>
                <a:cubicBezTo>
                  <a:pt x="5258378" y="1966315"/>
                  <a:pt x="5280493" y="1950121"/>
                  <a:pt x="5278383" y="1930656"/>
                </a:cubicBezTo>
                <a:cubicBezTo>
                  <a:pt x="5295199" y="1919287"/>
                  <a:pt x="5320387" y="1902222"/>
                  <a:pt x="5321375" y="1881906"/>
                </a:cubicBezTo>
                <a:cubicBezTo>
                  <a:pt x="5294939" y="1882609"/>
                  <a:pt x="5287652" y="1928072"/>
                  <a:pt x="5267387" y="1927053"/>
                </a:cubicBezTo>
                <a:cubicBezTo>
                  <a:pt x="5273568" y="1925321"/>
                  <a:pt x="5273084" y="1935487"/>
                  <a:pt x="5266893" y="1937219"/>
                </a:cubicBezTo>
                <a:cubicBezTo>
                  <a:pt x="5266021" y="1934111"/>
                  <a:pt x="5266021" y="1934111"/>
                  <a:pt x="5262072" y="1931874"/>
                </a:cubicBezTo>
                <a:cubicBezTo>
                  <a:pt x="5255407" y="1943767"/>
                  <a:pt x="5259738" y="1959263"/>
                  <a:pt x="5245155" y="1966662"/>
                </a:cubicBezTo>
                <a:cubicBezTo>
                  <a:pt x="5245654" y="1956501"/>
                  <a:pt x="5248854" y="1932225"/>
                  <a:pt x="5262561" y="1921723"/>
                </a:cubicBezTo>
                <a:cubicBezTo>
                  <a:pt x="5265654" y="1920862"/>
                  <a:pt x="5255896" y="1933601"/>
                  <a:pt x="5265160" y="1931013"/>
                </a:cubicBezTo>
                <a:cubicBezTo>
                  <a:pt x="5271841" y="1919130"/>
                  <a:pt x="5279372" y="1910340"/>
                  <a:pt x="5278139" y="1893982"/>
                </a:cubicBezTo>
                <a:cubicBezTo>
                  <a:pt x="5290486" y="1890528"/>
                  <a:pt x="5298888" y="1884846"/>
                  <a:pt x="5310379" y="1878298"/>
                </a:cubicBezTo>
                <a:cubicBezTo>
                  <a:pt x="5313090" y="1864173"/>
                  <a:pt x="5322354" y="1861589"/>
                  <a:pt x="5318894" y="1849197"/>
                </a:cubicBezTo>
                <a:cubicBezTo>
                  <a:pt x="5325075" y="1847469"/>
                  <a:pt x="5318405" y="1859358"/>
                  <a:pt x="5327674" y="1856764"/>
                </a:cubicBezTo>
                <a:cubicBezTo>
                  <a:pt x="5339164" y="1850216"/>
                  <a:pt x="5332983" y="1851943"/>
                  <a:pt x="5337809" y="1857273"/>
                </a:cubicBezTo>
                <a:cubicBezTo>
                  <a:pt x="5337809" y="1857273"/>
                  <a:pt x="5337809" y="1857273"/>
                  <a:pt x="5345835" y="1838328"/>
                </a:cubicBezTo>
                <a:cubicBezTo>
                  <a:pt x="5352010" y="1836600"/>
                  <a:pt x="5357325" y="1831775"/>
                  <a:pt x="5362635" y="1826954"/>
                </a:cubicBezTo>
                <a:cubicBezTo>
                  <a:pt x="5354732" y="1822480"/>
                  <a:pt x="5353371" y="1829543"/>
                  <a:pt x="5350288" y="1830409"/>
                </a:cubicBezTo>
                <a:cubicBezTo>
                  <a:pt x="5354732" y="1822480"/>
                  <a:pt x="5353865" y="1819382"/>
                  <a:pt x="5349906" y="1817145"/>
                </a:cubicBezTo>
                <a:cubicBezTo>
                  <a:pt x="5356092" y="1815418"/>
                  <a:pt x="5360535" y="1807489"/>
                  <a:pt x="5367573" y="1808870"/>
                </a:cubicBezTo>
                <a:cubicBezTo>
                  <a:pt x="5365351" y="1812829"/>
                  <a:pt x="5367078" y="1819025"/>
                  <a:pt x="5373264" y="1817298"/>
                </a:cubicBezTo>
                <a:cubicBezTo>
                  <a:pt x="5376842" y="1806286"/>
                  <a:pt x="5380414" y="1795254"/>
                  <a:pt x="5380913" y="1785094"/>
                </a:cubicBezTo>
                <a:cubicBezTo>
                  <a:pt x="5395002" y="1787845"/>
                  <a:pt x="5388077" y="1763050"/>
                  <a:pt x="5403018" y="1768905"/>
                </a:cubicBezTo>
                <a:cubicBezTo>
                  <a:pt x="5403884" y="1772003"/>
                  <a:pt x="5397713" y="1773720"/>
                  <a:pt x="5402529" y="1779055"/>
                </a:cubicBezTo>
                <a:cubicBezTo>
                  <a:pt x="5395492" y="1777679"/>
                  <a:pt x="5395002" y="1787845"/>
                  <a:pt x="5391909" y="1788706"/>
                </a:cubicBezTo>
                <a:cubicBezTo>
                  <a:pt x="5395869" y="1790943"/>
                  <a:pt x="5395869" y="1790943"/>
                  <a:pt x="5399818" y="1793180"/>
                </a:cubicBezTo>
                <a:cubicBezTo>
                  <a:pt x="5401173" y="1786123"/>
                  <a:pt x="5403400" y="1782169"/>
                  <a:pt x="5405617" y="1778194"/>
                </a:cubicBezTo>
                <a:cubicBezTo>
                  <a:pt x="5414402" y="1785766"/>
                  <a:pt x="5414030" y="1772502"/>
                  <a:pt x="5423299" y="1769919"/>
                </a:cubicBezTo>
                <a:cubicBezTo>
                  <a:pt x="5421943" y="1776981"/>
                  <a:pt x="5413540" y="1782663"/>
                  <a:pt x="5409077" y="1790592"/>
                </a:cubicBezTo>
                <a:cubicBezTo>
                  <a:pt x="5403772" y="1795412"/>
                  <a:pt x="5402412" y="1802485"/>
                  <a:pt x="5405010" y="1811769"/>
                </a:cubicBezTo>
                <a:cubicBezTo>
                  <a:pt x="5419594" y="1804355"/>
                  <a:pt x="5429469" y="1768186"/>
                  <a:pt x="5446158" y="1780237"/>
                </a:cubicBezTo>
                <a:cubicBezTo>
                  <a:pt x="5452329" y="1778510"/>
                  <a:pt x="5453689" y="1771458"/>
                  <a:pt x="5455911" y="1767498"/>
                </a:cubicBezTo>
                <a:cubicBezTo>
                  <a:pt x="5451962" y="1765256"/>
                  <a:pt x="5445776" y="1766968"/>
                  <a:pt x="5448869" y="1766112"/>
                </a:cubicBezTo>
                <a:cubicBezTo>
                  <a:pt x="5471845" y="1753017"/>
                  <a:pt x="5487417" y="1725281"/>
                  <a:pt x="5514348" y="1714417"/>
                </a:cubicBezTo>
                <a:cubicBezTo>
                  <a:pt x="5511255" y="1715278"/>
                  <a:pt x="5512620" y="1708226"/>
                  <a:pt x="5512620" y="1708226"/>
                </a:cubicBezTo>
                <a:cubicBezTo>
                  <a:pt x="5519657" y="1709591"/>
                  <a:pt x="5520152" y="1699436"/>
                  <a:pt x="5527194" y="1700811"/>
                </a:cubicBezTo>
                <a:cubicBezTo>
                  <a:pt x="5525833" y="1707864"/>
                  <a:pt x="5516569" y="1710457"/>
                  <a:pt x="5523617" y="1711823"/>
                </a:cubicBezTo>
                <a:cubicBezTo>
                  <a:pt x="5535097" y="1705275"/>
                  <a:pt x="5543500" y="1699593"/>
                  <a:pt x="5551042" y="1690814"/>
                </a:cubicBezTo>
                <a:cubicBezTo>
                  <a:pt x="5557217" y="1689091"/>
                  <a:pt x="5555862" y="1696144"/>
                  <a:pt x="5562033" y="1694411"/>
                </a:cubicBezTo>
                <a:cubicBezTo>
                  <a:pt x="5564260" y="1690452"/>
                  <a:pt x="5561161" y="1691323"/>
                  <a:pt x="5562527" y="1684251"/>
                </a:cubicBezTo>
                <a:cubicBezTo>
                  <a:pt x="5569574" y="1685637"/>
                  <a:pt x="5567358" y="1689596"/>
                  <a:pt x="5576627" y="1687002"/>
                </a:cubicBezTo>
                <a:cubicBezTo>
                  <a:pt x="5581070" y="1679073"/>
                  <a:pt x="5581931" y="1682187"/>
                  <a:pt x="5580199" y="1675980"/>
                </a:cubicBezTo>
                <a:cubicBezTo>
                  <a:pt x="5587246" y="1677346"/>
                  <a:pt x="5588979" y="1683547"/>
                  <a:pt x="5592928" y="1685789"/>
                </a:cubicBezTo>
                <a:cubicBezTo>
                  <a:pt x="5598237" y="1680964"/>
                  <a:pt x="5602686" y="1673035"/>
                  <a:pt x="5611950" y="1670452"/>
                </a:cubicBezTo>
                <a:lnTo>
                  <a:pt x="5610982" y="1675496"/>
                </a:lnTo>
                <a:lnTo>
                  <a:pt x="5608230" y="1678411"/>
                </a:lnTo>
                <a:lnTo>
                  <a:pt x="5602314" y="1680658"/>
                </a:lnTo>
                <a:cubicBezTo>
                  <a:pt x="5599659" y="1683068"/>
                  <a:pt x="5597993" y="1686039"/>
                  <a:pt x="5599975" y="1687155"/>
                </a:cubicBezTo>
                <a:lnTo>
                  <a:pt x="5608230" y="1678411"/>
                </a:lnTo>
                <a:lnTo>
                  <a:pt x="5610594" y="1677509"/>
                </a:lnTo>
                <a:lnTo>
                  <a:pt x="5610982" y="1675496"/>
                </a:lnTo>
                <a:lnTo>
                  <a:pt x="5625667" y="1659944"/>
                </a:lnTo>
                <a:cubicBezTo>
                  <a:pt x="5630483" y="1665269"/>
                  <a:pt x="5634931" y="1657351"/>
                  <a:pt x="5639752" y="1662686"/>
                </a:cubicBezTo>
                <a:cubicBezTo>
                  <a:pt x="5638885" y="1659588"/>
                  <a:pt x="5640241" y="1652530"/>
                  <a:pt x="5644200" y="1654762"/>
                </a:cubicBezTo>
                <a:cubicBezTo>
                  <a:pt x="5642845" y="1661814"/>
                  <a:pt x="5644567" y="1668021"/>
                  <a:pt x="5653846" y="1665432"/>
                </a:cubicBezTo>
                <a:cubicBezTo>
                  <a:pt x="5649382" y="1673351"/>
                  <a:pt x="5644078" y="1678182"/>
                  <a:pt x="5638768" y="1683012"/>
                </a:cubicBezTo>
                <a:cubicBezTo>
                  <a:pt x="5642722" y="1685244"/>
                  <a:pt x="5638274" y="1693168"/>
                  <a:pt x="5647538" y="1690579"/>
                </a:cubicBezTo>
                <a:cubicBezTo>
                  <a:pt x="5647166" y="1677315"/>
                  <a:pt x="5658662" y="1670762"/>
                  <a:pt x="5669286" y="1661116"/>
                </a:cubicBezTo>
                <a:lnTo>
                  <a:pt x="5670142" y="1657977"/>
                </a:lnTo>
                <a:lnTo>
                  <a:pt x="5681643" y="1657672"/>
                </a:lnTo>
                <a:cubicBezTo>
                  <a:pt x="5680777" y="1654573"/>
                  <a:pt x="5675956" y="1649233"/>
                  <a:pt x="5682132" y="1647511"/>
                </a:cubicBezTo>
                <a:cubicBezTo>
                  <a:pt x="5682132" y="1647511"/>
                  <a:pt x="5686953" y="1652841"/>
                  <a:pt x="5689169" y="1648877"/>
                </a:cubicBezTo>
                <a:cubicBezTo>
                  <a:pt x="5690530" y="1641819"/>
                  <a:pt x="5684359" y="1643546"/>
                  <a:pt x="5691890" y="1634762"/>
                </a:cubicBezTo>
                <a:cubicBezTo>
                  <a:pt x="5694983" y="1633906"/>
                  <a:pt x="5700660" y="1642329"/>
                  <a:pt x="5702887" y="1638369"/>
                </a:cubicBezTo>
                <a:cubicBezTo>
                  <a:pt x="5698933" y="1636132"/>
                  <a:pt x="5698556" y="1622873"/>
                  <a:pt x="5703870" y="1618048"/>
                </a:cubicBezTo>
                <a:cubicBezTo>
                  <a:pt x="5711774" y="1622517"/>
                  <a:pt x="5706459" y="1627353"/>
                  <a:pt x="5706459" y="1627353"/>
                </a:cubicBezTo>
                <a:cubicBezTo>
                  <a:pt x="5710907" y="1619424"/>
                  <a:pt x="5714372" y="1631821"/>
                  <a:pt x="5716599" y="1627862"/>
                </a:cubicBezTo>
                <a:cubicBezTo>
                  <a:pt x="5707824" y="1620285"/>
                  <a:pt x="5722903" y="1602710"/>
                  <a:pt x="5735254" y="1599255"/>
                </a:cubicBezTo>
                <a:cubicBezTo>
                  <a:pt x="5734388" y="1596162"/>
                  <a:pt x="5733522" y="1593064"/>
                  <a:pt x="5729573" y="1590832"/>
                </a:cubicBezTo>
                <a:cubicBezTo>
                  <a:pt x="5735749" y="1589105"/>
                  <a:pt x="5741063" y="1584284"/>
                  <a:pt x="5734016" y="1582903"/>
                </a:cubicBezTo>
                <a:cubicBezTo>
                  <a:pt x="5740192" y="1581171"/>
                  <a:pt x="5741553" y="1574118"/>
                  <a:pt x="5748590" y="1575489"/>
                </a:cubicBezTo>
                <a:cubicBezTo>
                  <a:pt x="5748106" y="1585655"/>
                  <a:pt x="5738342" y="1598399"/>
                  <a:pt x="5730811" y="1607189"/>
                </a:cubicBezTo>
                <a:cubicBezTo>
                  <a:pt x="5730811" y="1607189"/>
                  <a:pt x="5731677" y="1610287"/>
                  <a:pt x="5734765" y="1609421"/>
                </a:cubicBezTo>
                <a:cubicBezTo>
                  <a:pt x="5744518" y="1596672"/>
                  <a:pt x="5752050" y="1587882"/>
                  <a:pt x="5763545" y="1581339"/>
                </a:cubicBezTo>
                <a:cubicBezTo>
                  <a:pt x="5774165" y="1571682"/>
                  <a:pt x="5781711" y="1562908"/>
                  <a:pt x="5790598" y="1547055"/>
                </a:cubicBezTo>
                <a:cubicBezTo>
                  <a:pt x="5797646" y="1548421"/>
                  <a:pt x="5799872" y="1544462"/>
                  <a:pt x="5803821" y="1546699"/>
                </a:cubicBezTo>
                <a:cubicBezTo>
                  <a:pt x="5800239" y="1557726"/>
                  <a:pt x="5784305" y="1572197"/>
                  <a:pt x="5785543" y="1588554"/>
                </a:cubicBezTo>
                <a:cubicBezTo>
                  <a:pt x="5785543" y="1588554"/>
                  <a:pt x="5788636" y="1587698"/>
                  <a:pt x="5788636" y="1587698"/>
                </a:cubicBezTo>
                <a:cubicBezTo>
                  <a:pt x="5802838" y="1567020"/>
                  <a:pt x="5809131" y="1541878"/>
                  <a:pt x="5835578" y="1541175"/>
                </a:cubicBezTo>
                <a:cubicBezTo>
                  <a:pt x="5848414" y="1527564"/>
                  <a:pt x="5864847" y="1502932"/>
                  <a:pt x="5878936" y="1505668"/>
                </a:cubicBezTo>
                <a:cubicBezTo>
                  <a:pt x="5878080" y="1502580"/>
                  <a:pt x="5880297" y="1498621"/>
                  <a:pt x="5886483" y="1496894"/>
                </a:cubicBezTo>
                <a:cubicBezTo>
                  <a:pt x="5882030" y="1504812"/>
                  <a:pt x="5882896" y="1507905"/>
                  <a:pt x="5889067" y="1506178"/>
                </a:cubicBezTo>
                <a:cubicBezTo>
                  <a:pt x="5894386" y="1501357"/>
                  <a:pt x="5897464" y="1500501"/>
                  <a:pt x="5904517" y="1501867"/>
                </a:cubicBezTo>
                <a:cubicBezTo>
                  <a:pt x="5906733" y="1497903"/>
                  <a:pt x="5912919" y="1496185"/>
                  <a:pt x="5905867" y="1494815"/>
                </a:cubicBezTo>
                <a:cubicBezTo>
                  <a:pt x="5906733" y="1497903"/>
                  <a:pt x="5904517" y="1501867"/>
                  <a:pt x="5900562" y="1499635"/>
                </a:cubicBezTo>
                <a:cubicBezTo>
                  <a:pt x="5898830" y="1493439"/>
                  <a:pt x="5910326" y="1486896"/>
                  <a:pt x="5913898" y="1475864"/>
                </a:cubicBezTo>
                <a:cubicBezTo>
                  <a:pt x="5927493" y="1488776"/>
                  <a:pt x="5946510" y="1473433"/>
                  <a:pt x="5965053" y="1468256"/>
                </a:cubicBezTo>
                <a:cubicBezTo>
                  <a:pt x="5967652" y="1477551"/>
                  <a:pt x="5980014" y="1474101"/>
                  <a:pt x="5986185" y="1472384"/>
                </a:cubicBezTo>
                <a:cubicBezTo>
                  <a:pt x="5997553" y="1489245"/>
                  <a:pt x="5978903" y="1517842"/>
                  <a:pt x="5958515" y="1540242"/>
                </a:cubicBezTo>
                <a:cubicBezTo>
                  <a:pt x="5954561" y="1538000"/>
                  <a:pt x="5962959" y="1532319"/>
                  <a:pt x="5959010" y="1530087"/>
                </a:cubicBezTo>
                <a:cubicBezTo>
                  <a:pt x="5946658" y="1533526"/>
                  <a:pt x="5950118" y="1545934"/>
                  <a:pt x="5937761" y="1549374"/>
                </a:cubicBezTo>
                <a:cubicBezTo>
                  <a:pt x="5947779" y="1573303"/>
                  <a:pt x="5893041" y="1591928"/>
                  <a:pt x="5888104" y="1610017"/>
                </a:cubicBezTo>
                <a:cubicBezTo>
                  <a:pt x="5863390" y="1616917"/>
                  <a:pt x="5843878" y="1642420"/>
                  <a:pt x="5834120" y="1655159"/>
                </a:cubicBezTo>
                <a:cubicBezTo>
                  <a:pt x="5839430" y="1650334"/>
                  <a:pt x="5849188" y="1637585"/>
                  <a:pt x="5851787" y="1646884"/>
                </a:cubicBezTo>
                <a:cubicBezTo>
                  <a:pt x="5841162" y="1656530"/>
                  <a:pt x="5828811" y="1659980"/>
                  <a:pt x="5822996" y="1674971"/>
                </a:cubicBezTo>
                <a:cubicBezTo>
                  <a:pt x="5811506" y="1681519"/>
                  <a:pt x="5791622" y="1693759"/>
                  <a:pt x="5794211" y="1703054"/>
                </a:cubicBezTo>
                <a:cubicBezTo>
                  <a:pt x="5785819" y="1708750"/>
                  <a:pt x="5793345" y="1699950"/>
                  <a:pt x="5787174" y="1701678"/>
                </a:cubicBezTo>
                <a:cubicBezTo>
                  <a:pt x="5778771" y="1707364"/>
                  <a:pt x="5776927" y="1724588"/>
                  <a:pt x="5763703" y="1724939"/>
                </a:cubicBezTo>
                <a:cubicBezTo>
                  <a:pt x="5765064" y="1717877"/>
                  <a:pt x="5778282" y="1717530"/>
                  <a:pt x="5773462" y="1712195"/>
                </a:cubicBezTo>
                <a:cubicBezTo>
                  <a:pt x="5765064" y="1717877"/>
                  <a:pt x="5750480" y="1725301"/>
                  <a:pt x="5758394" y="1729760"/>
                </a:cubicBezTo>
                <a:cubicBezTo>
                  <a:pt x="5737634" y="1738907"/>
                  <a:pt x="5722556" y="1756471"/>
                  <a:pt x="5703534" y="1771819"/>
                </a:cubicBezTo>
                <a:cubicBezTo>
                  <a:pt x="5706999" y="1784217"/>
                  <a:pt x="5692792" y="1804880"/>
                  <a:pt x="5682163" y="1814526"/>
                </a:cubicBezTo>
                <a:cubicBezTo>
                  <a:pt x="5686122" y="1816768"/>
                  <a:pt x="5690943" y="1822108"/>
                  <a:pt x="5697995" y="1823474"/>
                </a:cubicBezTo>
                <a:cubicBezTo>
                  <a:pt x="5700217" y="1819515"/>
                  <a:pt x="5703300" y="1818653"/>
                  <a:pt x="5704660" y="1811586"/>
                </a:cubicBezTo>
                <a:cubicBezTo>
                  <a:pt x="5698479" y="1813308"/>
                  <a:pt x="5697613" y="1810215"/>
                  <a:pt x="5698968" y="1803158"/>
                </a:cubicBezTo>
                <a:cubicBezTo>
                  <a:pt x="5710459" y="1796610"/>
                  <a:pt x="5718862" y="1790913"/>
                  <a:pt x="5729481" y="1781267"/>
                </a:cubicBezTo>
                <a:cubicBezTo>
                  <a:pt x="5732574" y="1780411"/>
                  <a:pt x="5733440" y="1783499"/>
                  <a:pt x="5736528" y="1782643"/>
                </a:cubicBezTo>
                <a:cubicBezTo>
                  <a:pt x="5734801" y="1776451"/>
                  <a:pt x="5741833" y="1777822"/>
                  <a:pt x="5746292" y="1769903"/>
                </a:cubicBezTo>
                <a:cubicBezTo>
                  <a:pt x="5746292" y="1769903"/>
                  <a:pt x="5743199" y="1770760"/>
                  <a:pt x="5742332" y="1767661"/>
                </a:cubicBezTo>
                <a:cubicBezTo>
                  <a:pt x="5746292" y="1769903"/>
                  <a:pt x="5749374" y="1769037"/>
                  <a:pt x="5752467" y="1768181"/>
                </a:cubicBezTo>
                <a:cubicBezTo>
                  <a:pt x="5750241" y="1772135"/>
                  <a:pt x="5738261" y="1788844"/>
                  <a:pt x="5746169" y="1793318"/>
                </a:cubicBezTo>
                <a:cubicBezTo>
                  <a:pt x="5759010" y="1779697"/>
                  <a:pt x="5759505" y="1769547"/>
                  <a:pt x="5774093" y="1762132"/>
                </a:cubicBezTo>
                <a:cubicBezTo>
                  <a:pt x="5781141" y="1763508"/>
                  <a:pt x="5770516" y="1773154"/>
                  <a:pt x="5779780" y="1770561"/>
                </a:cubicBezTo>
                <a:cubicBezTo>
                  <a:pt x="5789044" y="1767972"/>
                  <a:pt x="5795714" y="1756094"/>
                  <a:pt x="5804978" y="1753511"/>
                </a:cubicBezTo>
                <a:cubicBezTo>
                  <a:pt x="5803618" y="1760558"/>
                  <a:pt x="5801396" y="1764522"/>
                  <a:pt x="5805355" y="1766754"/>
                </a:cubicBezTo>
                <a:cubicBezTo>
                  <a:pt x="5814619" y="1764171"/>
                  <a:pt x="5818196" y="1753149"/>
                  <a:pt x="5829198" y="1756757"/>
                </a:cubicBezTo>
                <a:cubicBezTo>
                  <a:pt x="5828326" y="1753664"/>
                  <a:pt x="5827460" y="1750565"/>
                  <a:pt x="5830553" y="1749704"/>
                </a:cubicBezTo>
                <a:cubicBezTo>
                  <a:pt x="5840683" y="1750214"/>
                  <a:pt x="5852179" y="1743661"/>
                  <a:pt x="5856618" y="1735727"/>
                </a:cubicBezTo>
                <a:cubicBezTo>
                  <a:pt x="5870712" y="1738478"/>
                  <a:pt x="5877377" y="1726595"/>
                  <a:pt x="5887512" y="1727110"/>
                </a:cubicBezTo>
                <a:cubicBezTo>
                  <a:pt x="5861331" y="1764482"/>
                  <a:pt x="5820678" y="1785873"/>
                  <a:pt x="5795363" y="1826348"/>
                </a:cubicBezTo>
                <a:cubicBezTo>
                  <a:pt x="5779902" y="1830659"/>
                  <a:pt x="5770149" y="1843408"/>
                  <a:pt x="5763479" y="1855296"/>
                </a:cubicBezTo>
                <a:lnTo>
                  <a:pt x="5735606" y="1886415"/>
                </a:lnTo>
                <a:lnTo>
                  <a:pt x="5758164" y="1860117"/>
                </a:lnTo>
                <a:cubicBezTo>
                  <a:pt x="5751991" y="1861842"/>
                  <a:pt x="5748224" y="1866235"/>
                  <a:pt x="5745059" y="1871295"/>
                </a:cubicBezTo>
                <a:lnTo>
                  <a:pt x="5735567" y="1886460"/>
                </a:lnTo>
                <a:lnTo>
                  <a:pt x="5720492" y="1904047"/>
                </a:lnTo>
                <a:cubicBezTo>
                  <a:pt x="5727540" y="1905422"/>
                  <a:pt x="5716905" y="1915073"/>
                  <a:pt x="5711595" y="1919894"/>
                </a:cubicBezTo>
                <a:cubicBezTo>
                  <a:pt x="5712956" y="1912841"/>
                  <a:pt x="5719626" y="1900943"/>
                  <a:pt x="5715677" y="1898711"/>
                </a:cubicBezTo>
                <a:cubicBezTo>
                  <a:pt x="5705042" y="1908368"/>
                  <a:pt x="5712462" y="1922997"/>
                  <a:pt x="5701832" y="1932648"/>
                </a:cubicBezTo>
                <a:cubicBezTo>
                  <a:pt x="5695661" y="1934371"/>
                  <a:pt x="5697878" y="1930406"/>
                  <a:pt x="5691702" y="1932123"/>
                </a:cubicBezTo>
                <a:cubicBezTo>
                  <a:pt x="5686392" y="1936964"/>
                  <a:pt x="5677500" y="1952802"/>
                  <a:pt x="5677995" y="1942651"/>
                </a:cubicBezTo>
                <a:cubicBezTo>
                  <a:pt x="5674907" y="1943507"/>
                  <a:pt x="5674907" y="1943507"/>
                  <a:pt x="5672690" y="1947472"/>
                </a:cubicBezTo>
                <a:cubicBezTo>
                  <a:pt x="5676634" y="1949698"/>
                  <a:pt x="5672191" y="1957632"/>
                  <a:pt x="5673057" y="1960736"/>
                </a:cubicBezTo>
                <a:cubicBezTo>
                  <a:pt x="5677016" y="1962967"/>
                  <a:pt x="5679228" y="1959008"/>
                  <a:pt x="5682326" y="1958137"/>
                </a:cubicBezTo>
                <a:cubicBezTo>
                  <a:pt x="5683676" y="1951074"/>
                  <a:pt x="5677500" y="1952802"/>
                  <a:pt x="5682820" y="1947976"/>
                </a:cubicBezTo>
                <a:cubicBezTo>
                  <a:pt x="5689857" y="1949352"/>
                  <a:pt x="5686392" y="1936964"/>
                  <a:pt x="5693434" y="1938330"/>
                </a:cubicBezTo>
                <a:cubicBezTo>
                  <a:pt x="5692940" y="1948480"/>
                  <a:pt x="5688991" y="1946249"/>
                  <a:pt x="5684553" y="1954183"/>
                </a:cubicBezTo>
                <a:cubicBezTo>
                  <a:pt x="5686280" y="1960374"/>
                  <a:pt x="5695544" y="1957790"/>
                  <a:pt x="5697766" y="1953826"/>
                </a:cubicBezTo>
                <a:cubicBezTo>
                  <a:pt x="5696405" y="1960883"/>
                  <a:pt x="5691962" y="1968807"/>
                  <a:pt x="5699009" y="1970188"/>
                </a:cubicBezTo>
                <a:cubicBezTo>
                  <a:pt x="5701720" y="1956063"/>
                  <a:pt x="5710235" y="1926956"/>
                  <a:pt x="5722097" y="1933662"/>
                </a:cubicBezTo>
                <a:cubicBezTo>
                  <a:pt x="5727417" y="1928842"/>
                  <a:pt x="5729644" y="1924883"/>
                  <a:pt x="5734954" y="1920052"/>
                </a:cubicBezTo>
                <a:cubicBezTo>
                  <a:pt x="5731861" y="1920908"/>
                  <a:pt x="5731005" y="1917815"/>
                  <a:pt x="5730138" y="1914717"/>
                </a:cubicBezTo>
                <a:cubicBezTo>
                  <a:pt x="5734087" y="1916949"/>
                  <a:pt x="5740274" y="1915221"/>
                  <a:pt x="5742490" y="1911267"/>
                </a:cubicBezTo>
                <a:cubicBezTo>
                  <a:pt x="5758913" y="1886640"/>
                  <a:pt x="5780162" y="1867332"/>
                  <a:pt x="5798328" y="1848901"/>
                </a:cubicBezTo>
                <a:cubicBezTo>
                  <a:pt x="5820438" y="1832712"/>
                  <a:pt x="5839471" y="1817364"/>
                  <a:pt x="5858488" y="1802021"/>
                </a:cubicBezTo>
                <a:cubicBezTo>
                  <a:pt x="5853550" y="1820106"/>
                  <a:pt x="5847374" y="1821833"/>
                  <a:pt x="5843787" y="1832865"/>
                </a:cubicBezTo>
                <a:cubicBezTo>
                  <a:pt x="5852194" y="1827174"/>
                  <a:pt x="5863680" y="1820621"/>
                  <a:pt x="5871227" y="1811831"/>
                </a:cubicBezTo>
                <a:cubicBezTo>
                  <a:pt x="5874315" y="1810969"/>
                  <a:pt x="5882223" y="1815448"/>
                  <a:pt x="5884440" y="1811474"/>
                </a:cubicBezTo>
                <a:cubicBezTo>
                  <a:pt x="5881851" y="1802189"/>
                  <a:pt x="5902106" y="1803198"/>
                  <a:pt x="5904827" y="1789083"/>
                </a:cubicBezTo>
                <a:cubicBezTo>
                  <a:pt x="5911870" y="1790464"/>
                  <a:pt x="5913225" y="1783392"/>
                  <a:pt x="5922494" y="1780808"/>
                </a:cubicBezTo>
                <a:cubicBezTo>
                  <a:pt x="5921134" y="1787871"/>
                  <a:pt x="5914091" y="1786495"/>
                  <a:pt x="5912731" y="1793558"/>
                </a:cubicBezTo>
                <a:cubicBezTo>
                  <a:pt x="5919773" y="1794928"/>
                  <a:pt x="5920639" y="1798026"/>
                  <a:pt x="5926820" y="1796309"/>
                </a:cubicBezTo>
                <a:cubicBezTo>
                  <a:pt x="5919656" y="1818348"/>
                  <a:pt x="5904588" y="1835918"/>
                  <a:pt x="5891253" y="1859689"/>
                </a:cubicBezTo>
                <a:cubicBezTo>
                  <a:pt x="5881484" y="1872438"/>
                  <a:pt x="5861484" y="1908097"/>
                  <a:pt x="5843817" y="1916373"/>
                </a:cubicBezTo>
                <a:cubicBezTo>
                  <a:pt x="5841091" y="1930498"/>
                  <a:pt x="5831338" y="1943237"/>
                  <a:pt x="5820719" y="1952893"/>
                </a:cubicBezTo>
                <a:cubicBezTo>
                  <a:pt x="5807862" y="1966499"/>
                  <a:pt x="5797243" y="1976155"/>
                  <a:pt x="5786613" y="1985801"/>
                </a:cubicBezTo>
                <a:cubicBezTo>
                  <a:pt x="5776366" y="2008701"/>
                  <a:pt x="5757349" y="2024044"/>
                  <a:pt x="5736085" y="2043341"/>
                </a:cubicBezTo>
                <a:cubicBezTo>
                  <a:pt x="5738312" y="2039382"/>
                  <a:pt x="5735229" y="2040243"/>
                  <a:pt x="5734358" y="2037140"/>
                </a:cubicBezTo>
                <a:cubicBezTo>
                  <a:pt x="5729909" y="2045074"/>
                  <a:pt x="5713109" y="2056447"/>
                  <a:pt x="5721022" y="2060921"/>
                </a:cubicBezTo>
                <a:cubicBezTo>
                  <a:pt x="5713980" y="2059535"/>
                  <a:pt x="5710882" y="2060407"/>
                  <a:pt x="5707804" y="2061263"/>
                </a:cubicBezTo>
                <a:cubicBezTo>
                  <a:pt x="5687416" y="2083658"/>
                  <a:pt x="5667905" y="2109162"/>
                  <a:pt x="5662473" y="2137402"/>
                </a:cubicBezTo>
                <a:cubicBezTo>
                  <a:pt x="5650977" y="2143955"/>
                  <a:pt x="5643441" y="2152745"/>
                  <a:pt x="5646045" y="2162029"/>
                </a:cubicBezTo>
                <a:lnTo>
                  <a:pt x="5575725" y="2208537"/>
                </a:lnTo>
                <a:lnTo>
                  <a:pt x="5575745" y="2208395"/>
                </a:lnTo>
                <a:cubicBezTo>
                  <a:pt x="5571786" y="2206163"/>
                  <a:pt x="5570430" y="2213225"/>
                  <a:pt x="5567342" y="2214086"/>
                </a:cubicBezTo>
                <a:lnTo>
                  <a:pt x="5575725" y="2208537"/>
                </a:lnTo>
                <a:lnTo>
                  <a:pt x="5573890" y="2225623"/>
                </a:lnTo>
                <a:cubicBezTo>
                  <a:pt x="5571674" y="2229582"/>
                  <a:pt x="5564627" y="2228206"/>
                  <a:pt x="5564137" y="2238367"/>
                </a:cubicBezTo>
                <a:cubicBezTo>
                  <a:pt x="5557090" y="2236981"/>
                  <a:pt x="5550914" y="2238713"/>
                  <a:pt x="5545604" y="2243549"/>
                </a:cubicBezTo>
                <a:cubicBezTo>
                  <a:pt x="5549554" y="2245781"/>
                  <a:pt x="5548203" y="2252839"/>
                  <a:pt x="5546843" y="2259901"/>
                </a:cubicBezTo>
                <a:cubicBezTo>
                  <a:pt x="5506689" y="2271117"/>
                  <a:pt x="5477042" y="2296101"/>
                  <a:pt x="5457017" y="2331760"/>
                </a:cubicBezTo>
                <a:cubicBezTo>
                  <a:pt x="5442937" y="2329008"/>
                  <a:pt x="5441959" y="2349325"/>
                  <a:pt x="5432695" y="2351918"/>
                </a:cubicBezTo>
                <a:cubicBezTo>
                  <a:pt x="5445419" y="2361723"/>
                  <a:pt x="5410947" y="2381366"/>
                  <a:pt x="5428990" y="2386365"/>
                </a:cubicBezTo>
                <a:cubicBezTo>
                  <a:pt x="5416634" y="2389815"/>
                  <a:pt x="5405153" y="2396358"/>
                  <a:pt x="5397601" y="2405153"/>
                </a:cubicBezTo>
                <a:cubicBezTo>
                  <a:pt x="5386111" y="2411701"/>
                  <a:pt x="5376352" y="2424435"/>
                  <a:pt x="5368826" y="2433235"/>
                </a:cubicBezTo>
                <a:cubicBezTo>
                  <a:pt x="5350665" y="2451671"/>
                  <a:pt x="5336459" y="2472339"/>
                  <a:pt x="5321875" y="2479748"/>
                </a:cubicBezTo>
                <a:cubicBezTo>
                  <a:pt x="5316071" y="2494739"/>
                  <a:pt x="5301869" y="2515412"/>
                  <a:pt x="5288152" y="2525909"/>
                </a:cubicBezTo>
                <a:cubicBezTo>
                  <a:pt x="5272595" y="2553645"/>
                  <a:pt x="5250475" y="2569849"/>
                  <a:pt x="5229226" y="2589146"/>
                </a:cubicBezTo>
                <a:cubicBezTo>
                  <a:pt x="5215019" y="2609825"/>
                  <a:pt x="5204405" y="2619466"/>
                  <a:pt x="5193276" y="2639277"/>
                </a:cubicBezTo>
                <a:cubicBezTo>
                  <a:pt x="5190193" y="2640139"/>
                  <a:pt x="5187589" y="2630849"/>
                  <a:pt x="5183151" y="2638773"/>
                </a:cubicBezTo>
                <a:cubicBezTo>
                  <a:pt x="5188827" y="2647206"/>
                  <a:pt x="5172898" y="2661673"/>
                  <a:pt x="5165357" y="2670463"/>
                </a:cubicBezTo>
                <a:cubicBezTo>
                  <a:pt x="5164501" y="2667360"/>
                  <a:pt x="5166722" y="2663400"/>
                  <a:pt x="5162763" y="2661168"/>
                </a:cubicBezTo>
                <a:cubicBezTo>
                  <a:pt x="5159186" y="2672190"/>
                  <a:pt x="5152521" y="2684069"/>
                  <a:pt x="5141896" y="2693730"/>
                </a:cubicBezTo>
                <a:cubicBezTo>
                  <a:pt x="5132143" y="2706464"/>
                  <a:pt x="5120637" y="2713012"/>
                  <a:pt x="5111373" y="2715600"/>
                </a:cubicBezTo>
                <a:cubicBezTo>
                  <a:pt x="5113600" y="2711646"/>
                  <a:pt x="5129167" y="2683915"/>
                  <a:pt x="5135715" y="2695447"/>
                </a:cubicBezTo>
                <a:cubicBezTo>
                  <a:pt x="5143252" y="2686652"/>
                  <a:pt x="5145963" y="2672532"/>
                  <a:pt x="5153494" y="2663752"/>
                </a:cubicBezTo>
                <a:lnTo>
                  <a:pt x="5142304" y="2666876"/>
                </a:lnTo>
                <a:lnTo>
                  <a:pt x="5143491" y="2665026"/>
                </a:lnTo>
                <a:lnTo>
                  <a:pt x="5152047" y="2657066"/>
                </a:lnTo>
                <a:cubicBezTo>
                  <a:pt x="5155757" y="2653943"/>
                  <a:pt x="5158192" y="2650758"/>
                  <a:pt x="5155349" y="2646539"/>
                </a:cubicBezTo>
                <a:lnTo>
                  <a:pt x="5143491" y="2665026"/>
                </a:lnTo>
                <a:lnTo>
                  <a:pt x="5141147" y="2667207"/>
                </a:lnTo>
                <a:lnTo>
                  <a:pt x="5142304" y="2666876"/>
                </a:lnTo>
                <a:lnTo>
                  <a:pt x="5134477" y="2679095"/>
                </a:lnTo>
                <a:cubicBezTo>
                  <a:pt x="5102711" y="2684619"/>
                  <a:pt x="5092351" y="2730943"/>
                  <a:pt x="5062328" y="2742669"/>
                </a:cubicBezTo>
                <a:cubicBezTo>
                  <a:pt x="5060977" y="2749731"/>
                  <a:pt x="5048610" y="2753191"/>
                  <a:pt x="5056529" y="2757655"/>
                </a:cubicBezTo>
                <a:cubicBezTo>
                  <a:pt x="5049477" y="2756284"/>
                  <a:pt x="5050343" y="2759387"/>
                  <a:pt x="5047250" y="2760243"/>
                </a:cubicBezTo>
                <a:cubicBezTo>
                  <a:pt x="5047250" y="2760243"/>
                  <a:pt x="5049477" y="2756284"/>
                  <a:pt x="5045517" y="2754047"/>
                </a:cubicBezTo>
                <a:cubicBezTo>
                  <a:pt x="5039713" y="2769028"/>
                  <a:pt x="5027372" y="2772478"/>
                  <a:pt x="5021563" y="2787464"/>
                </a:cubicBezTo>
                <a:cubicBezTo>
                  <a:pt x="5024645" y="2786598"/>
                  <a:pt x="5035270" y="2776952"/>
                  <a:pt x="5030837" y="2784876"/>
                </a:cubicBezTo>
                <a:cubicBezTo>
                  <a:pt x="5014515" y="2786093"/>
                  <a:pt x="5023295" y="2793671"/>
                  <a:pt x="5017119" y="2795398"/>
                </a:cubicBezTo>
                <a:cubicBezTo>
                  <a:pt x="5018470" y="2788330"/>
                  <a:pt x="5010938" y="2797115"/>
                  <a:pt x="5003896" y="2795735"/>
                </a:cubicBezTo>
                <a:cubicBezTo>
                  <a:pt x="4997231" y="2807628"/>
                  <a:pt x="4988828" y="2813314"/>
                  <a:pt x="4985251" y="2824336"/>
                </a:cubicBezTo>
                <a:cubicBezTo>
                  <a:pt x="4993649" y="2818650"/>
                  <a:pt x="4994021" y="2831908"/>
                  <a:pt x="4992288" y="2825707"/>
                </a:cubicBezTo>
                <a:cubicBezTo>
                  <a:pt x="4989200" y="2826573"/>
                  <a:pt x="4986107" y="2827440"/>
                  <a:pt x="4982158" y="2825203"/>
                </a:cubicBezTo>
                <a:cubicBezTo>
                  <a:pt x="4967075" y="2842783"/>
                  <a:pt x="4952012" y="2860342"/>
                  <a:pt x="4940893" y="2880144"/>
                </a:cubicBezTo>
                <a:cubicBezTo>
                  <a:pt x="4939166" y="2873953"/>
                  <a:pt x="4950657" y="2867410"/>
                  <a:pt x="4943609" y="2866034"/>
                </a:cubicBezTo>
                <a:cubicBezTo>
                  <a:pt x="4935212" y="2871721"/>
                  <a:pt x="4928541" y="2883599"/>
                  <a:pt x="4924098" y="2891528"/>
                </a:cubicBezTo>
                <a:cubicBezTo>
                  <a:pt x="4926325" y="2887568"/>
                  <a:pt x="4925448" y="2884465"/>
                  <a:pt x="4922366" y="2885326"/>
                </a:cubicBezTo>
                <a:cubicBezTo>
                  <a:pt x="4921876" y="2895487"/>
                  <a:pt x="4914834" y="2894116"/>
                  <a:pt x="4910365" y="2902045"/>
                </a:cubicBezTo>
                <a:cubicBezTo>
                  <a:pt x="4913474" y="2901174"/>
                  <a:pt x="4916562" y="2900307"/>
                  <a:pt x="4914340" y="2904267"/>
                </a:cubicBezTo>
                <a:cubicBezTo>
                  <a:pt x="4904194" y="2903768"/>
                  <a:pt x="4909886" y="2912206"/>
                  <a:pt x="4904577" y="2917026"/>
                </a:cubicBezTo>
                <a:cubicBezTo>
                  <a:pt x="4903715" y="2913928"/>
                  <a:pt x="4902844" y="2910830"/>
                  <a:pt x="4899751" y="2911701"/>
                </a:cubicBezTo>
                <a:cubicBezTo>
                  <a:pt x="4888260" y="2918244"/>
                  <a:pt x="4880729" y="2927019"/>
                  <a:pt x="4872326" y="2932711"/>
                </a:cubicBezTo>
                <a:cubicBezTo>
                  <a:pt x="4864790" y="2941506"/>
                  <a:pt x="4859480" y="2946326"/>
                  <a:pt x="4855903" y="2957348"/>
                </a:cubicBezTo>
                <a:cubicBezTo>
                  <a:pt x="4849727" y="2959070"/>
                  <a:pt x="4842680" y="2957700"/>
                  <a:pt x="4845279" y="2966994"/>
                </a:cubicBezTo>
                <a:cubicBezTo>
                  <a:pt x="4839092" y="2968727"/>
                  <a:pt x="4838226" y="2965628"/>
                  <a:pt x="4835133" y="2966485"/>
                </a:cubicBezTo>
                <a:cubicBezTo>
                  <a:pt x="4834644" y="2976645"/>
                  <a:pt x="4821798" y="2990256"/>
                  <a:pt x="4808585" y="2990618"/>
                </a:cubicBezTo>
                <a:cubicBezTo>
                  <a:pt x="4809446" y="2993706"/>
                  <a:pt x="4807224" y="2997670"/>
                  <a:pt x="4808090" y="3000773"/>
                </a:cubicBezTo>
                <a:cubicBezTo>
                  <a:pt x="4750637" y="3033523"/>
                  <a:pt x="4709388" y="3088470"/>
                  <a:pt x="4660709" y="3128791"/>
                </a:cubicBezTo>
                <a:cubicBezTo>
                  <a:pt x="4658482" y="3132751"/>
                  <a:pt x="4665529" y="3134131"/>
                  <a:pt x="4663308" y="3138091"/>
                </a:cubicBezTo>
                <a:cubicBezTo>
                  <a:pt x="4656266" y="3136715"/>
                  <a:pt x="4661570" y="3131894"/>
                  <a:pt x="4657621" y="3129663"/>
                </a:cubicBezTo>
                <a:cubicBezTo>
                  <a:pt x="4654533" y="3130519"/>
                  <a:pt x="4654533" y="3130519"/>
                  <a:pt x="4655394" y="3133622"/>
                </a:cubicBezTo>
                <a:cubicBezTo>
                  <a:pt x="4648729" y="3145505"/>
                  <a:pt x="4637238" y="3152058"/>
                  <a:pt x="4626609" y="3161699"/>
                </a:cubicBezTo>
                <a:cubicBezTo>
                  <a:pt x="4627480" y="3164797"/>
                  <a:pt x="4627480" y="3164797"/>
                  <a:pt x="4624387" y="3165663"/>
                </a:cubicBezTo>
                <a:cubicBezTo>
                  <a:pt x="4624387" y="3165663"/>
                  <a:pt x="4624387" y="3165663"/>
                  <a:pt x="4623516" y="3162570"/>
                </a:cubicBezTo>
                <a:cubicBezTo>
                  <a:pt x="4624387" y="3165663"/>
                  <a:pt x="4622160" y="3169623"/>
                  <a:pt x="4623022" y="3172731"/>
                </a:cubicBezTo>
                <a:cubicBezTo>
                  <a:pt x="4610675" y="3176186"/>
                  <a:pt x="4600917" y="3188925"/>
                  <a:pt x="4599551" y="3195982"/>
                </a:cubicBezTo>
                <a:cubicBezTo>
                  <a:pt x="4591653" y="3191509"/>
                  <a:pt x="4594246" y="3200813"/>
                  <a:pt x="4589798" y="3208737"/>
                </a:cubicBezTo>
                <a:cubicBezTo>
                  <a:pt x="4572136" y="3217007"/>
                  <a:pt x="4560146" y="3233716"/>
                  <a:pt x="4544212" y="3248198"/>
                </a:cubicBezTo>
                <a:cubicBezTo>
                  <a:pt x="4531361" y="3261803"/>
                  <a:pt x="4519381" y="3278512"/>
                  <a:pt x="4502581" y="3289885"/>
                </a:cubicBezTo>
                <a:cubicBezTo>
                  <a:pt x="4503447" y="3292988"/>
                  <a:pt x="4500354" y="3293855"/>
                  <a:pt x="4501225" y="3296948"/>
                </a:cubicBezTo>
                <a:cubicBezTo>
                  <a:pt x="4490606" y="3306599"/>
                  <a:pt x="4480832" y="3319348"/>
                  <a:pt x="4470208" y="3328994"/>
                </a:cubicBezTo>
                <a:cubicBezTo>
                  <a:pt x="4471074" y="3332087"/>
                  <a:pt x="4471951" y="3335201"/>
                  <a:pt x="4472807" y="3338289"/>
                </a:cubicBezTo>
                <a:cubicBezTo>
                  <a:pt x="4471951" y="3335201"/>
                  <a:pt x="4467991" y="3332959"/>
                  <a:pt x="4467991" y="3332959"/>
                </a:cubicBezTo>
                <a:cubicBezTo>
                  <a:pt x="4464898" y="3333820"/>
                  <a:pt x="4462682" y="3337784"/>
                  <a:pt x="4462682" y="3337784"/>
                </a:cubicBezTo>
                <a:cubicBezTo>
                  <a:pt x="4462682" y="3337784"/>
                  <a:pt x="4463548" y="3340888"/>
                  <a:pt x="4463548" y="3340888"/>
                </a:cubicBezTo>
                <a:cubicBezTo>
                  <a:pt x="4464404" y="3343976"/>
                  <a:pt x="4458228" y="3345703"/>
                  <a:pt x="4463054" y="3351043"/>
                </a:cubicBezTo>
                <a:cubicBezTo>
                  <a:pt x="4464404" y="3343976"/>
                  <a:pt x="4466631" y="3340021"/>
                  <a:pt x="4477627" y="3343629"/>
                </a:cubicBezTo>
                <a:cubicBezTo>
                  <a:pt x="4478988" y="3336566"/>
                  <a:pt x="4477260" y="3330365"/>
                  <a:pt x="4485164" y="3334849"/>
                </a:cubicBezTo>
                <a:cubicBezTo>
                  <a:pt x="4490473" y="3330019"/>
                  <a:pt x="4479966" y="3316250"/>
                  <a:pt x="4490112" y="3316760"/>
                </a:cubicBezTo>
                <a:cubicBezTo>
                  <a:pt x="4487875" y="3320724"/>
                  <a:pt x="4491839" y="3322951"/>
                  <a:pt x="4493572" y="3329157"/>
                </a:cubicBezTo>
                <a:cubicBezTo>
                  <a:pt x="4497154" y="3318135"/>
                  <a:pt x="4510372" y="3317784"/>
                  <a:pt x="4507778" y="3308484"/>
                </a:cubicBezTo>
                <a:cubicBezTo>
                  <a:pt x="4499865" y="3304005"/>
                  <a:pt x="4509506" y="3314676"/>
                  <a:pt x="4501602" y="3310212"/>
                </a:cubicBezTo>
                <a:cubicBezTo>
                  <a:pt x="4503819" y="3306242"/>
                  <a:pt x="4503819" y="3306242"/>
                  <a:pt x="4502953" y="3303144"/>
                </a:cubicBezTo>
                <a:cubicBezTo>
                  <a:pt x="4507778" y="3308484"/>
                  <a:pt x="4513088" y="3303654"/>
                  <a:pt x="4516181" y="3302792"/>
                </a:cubicBezTo>
                <a:cubicBezTo>
                  <a:pt x="4510489" y="3294364"/>
                  <a:pt x="4517531" y="3295735"/>
                  <a:pt x="4518892" y="3288672"/>
                </a:cubicBezTo>
                <a:cubicBezTo>
                  <a:pt x="4525939" y="3290053"/>
                  <a:pt x="4526795" y="3293141"/>
                  <a:pt x="4529017" y="3289182"/>
                </a:cubicBezTo>
                <a:cubicBezTo>
                  <a:pt x="4527290" y="3282981"/>
                  <a:pt x="4511845" y="3287297"/>
                  <a:pt x="4516293" y="3279378"/>
                </a:cubicBezTo>
                <a:cubicBezTo>
                  <a:pt x="4521980" y="3287816"/>
                  <a:pt x="4538286" y="3286598"/>
                  <a:pt x="4540513" y="3282639"/>
                </a:cubicBezTo>
                <a:cubicBezTo>
                  <a:pt x="4539646" y="3279541"/>
                  <a:pt x="4535692" y="3277294"/>
                  <a:pt x="4535692" y="3277294"/>
                </a:cubicBezTo>
                <a:cubicBezTo>
                  <a:pt x="4541863" y="3275577"/>
                  <a:pt x="4539646" y="3279541"/>
                  <a:pt x="4543601" y="3281783"/>
                </a:cubicBezTo>
                <a:cubicBezTo>
                  <a:pt x="4548910" y="3276942"/>
                  <a:pt x="4543224" y="3268514"/>
                  <a:pt x="4551132" y="3272983"/>
                </a:cubicBezTo>
                <a:cubicBezTo>
                  <a:pt x="4550266" y="3269885"/>
                  <a:pt x="4546312" y="3267653"/>
                  <a:pt x="4548538" y="3263694"/>
                </a:cubicBezTo>
                <a:cubicBezTo>
                  <a:pt x="4552488" y="3265931"/>
                  <a:pt x="4550266" y="3269885"/>
                  <a:pt x="4556447" y="3268162"/>
                </a:cubicBezTo>
                <a:cubicBezTo>
                  <a:pt x="4554714" y="3261971"/>
                  <a:pt x="4556931" y="3257997"/>
                  <a:pt x="4564860" y="3262465"/>
                </a:cubicBezTo>
                <a:cubicBezTo>
                  <a:pt x="4566205" y="3255403"/>
                  <a:pt x="4560029" y="3257130"/>
                  <a:pt x="4561395" y="3250068"/>
                </a:cubicBezTo>
                <a:cubicBezTo>
                  <a:pt x="4565344" y="3252305"/>
                  <a:pt x="4563611" y="3246114"/>
                  <a:pt x="4566699" y="3245252"/>
                </a:cubicBezTo>
                <a:cubicBezTo>
                  <a:pt x="4564478" y="3249212"/>
                  <a:pt x="4568432" y="3251449"/>
                  <a:pt x="4569298" y="3254547"/>
                </a:cubicBezTo>
                <a:cubicBezTo>
                  <a:pt x="4583010" y="3244034"/>
                  <a:pt x="4590542" y="3235255"/>
                  <a:pt x="4605121" y="3227835"/>
                </a:cubicBezTo>
                <a:cubicBezTo>
                  <a:pt x="4604254" y="3224737"/>
                  <a:pt x="4601171" y="3225598"/>
                  <a:pt x="4603388" y="3221639"/>
                </a:cubicBezTo>
                <a:cubicBezTo>
                  <a:pt x="4608214" y="3226974"/>
                  <a:pt x="4606476" y="3220778"/>
                  <a:pt x="4609574" y="3219912"/>
                </a:cubicBezTo>
                <a:cubicBezTo>
                  <a:pt x="4610440" y="3223010"/>
                  <a:pt x="4611296" y="3226103"/>
                  <a:pt x="4614390" y="3225247"/>
                </a:cubicBezTo>
                <a:cubicBezTo>
                  <a:pt x="4616611" y="3221288"/>
                  <a:pt x="4620560" y="3223519"/>
                  <a:pt x="4621921" y="3216462"/>
                </a:cubicBezTo>
                <a:cubicBezTo>
                  <a:pt x="4625014" y="3215601"/>
                  <a:pt x="4625880" y="3218704"/>
                  <a:pt x="4629829" y="3220931"/>
                </a:cubicBezTo>
                <a:cubicBezTo>
                  <a:pt x="4626374" y="3208538"/>
                  <a:pt x="4638232" y="3215249"/>
                  <a:pt x="4639593" y="3208187"/>
                </a:cubicBezTo>
                <a:cubicBezTo>
                  <a:pt x="4639593" y="3208187"/>
                  <a:pt x="4638726" y="3205088"/>
                  <a:pt x="4635638" y="3205955"/>
                </a:cubicBezTo>
                <a:cubicBezTo>
                  <a:pt x="4636505" y="3209058"/>
                  <a:pt x="4632545" y="3206821"/>
                  <a:pt x="4629452" y="3207682"/>
                </a:cubicBezTo>
                <a:cubicBezTo>
                  <a:pt x="4631679" y="3203718"/>
                  <a:pt x="4633906" y="3199753"/>
                  <a:pt x="4632173" y="3193557"/>
                </a:cubicBezTo>
                <a:cubicBezTo>
                  <a:pt x="4639226" y="3194923"/>
                  <a:pt x="4630818" y="3200614"/>
                  <a:pt x="4634772" y="3202862"/>
                </a:cubicBezTo>
                <a:cubicBezTo>
                  <a:pt x="4645402" y="3193200"/>
                  <a:pt x="4651695" y="3168063"/>
                  <a:pt x="4668006" y="3166840"/>
                </a:cubicBezTo>
                <a:cubicBezTo>
                  <a:pt x="4663185" y="3161516"/>
                  <a:pt x="4667135" y="3163753"/>
                  <a:pt x="4669361" y="3159793"/>
                </a:cubicBezTo>
                <a:cubicBezTo>
                  <a:pt x="4675048" y="3168216"/>
                  <a:pt x="4662696" y="3171671"/>
                  <a:pt x="4671466" y="3179238"/>
                </a:cubicBezTo>
                <a:cubicBezTo>
                  <a:pt x="4676786" y="3174423"/>
                  <a:pt x="4685178" y="3168726"/>
                  <a:pt x="4688766" y="3157709"/>
                </a:cubicBezTo>
                <a:cubicBezTo>
                  <a:pt x="4693576" y="3163039"/>
                  <a:pt x="4685178" y="3168726"/>
                  <a:pt x="4689999" y="3174066"/>
                </a:cubicBezTo>
                <a:cubicBezTo>
                  <a:pt x="4696175" y="3172344"/>
                  <a:pt x="4699762" y="3161312"/>
                  <a:pt x="4698024" y="3155115"/>
                </a:cubicBezTo>
                <a:cubicBezTo>
                  <a:pt x="4698896" y="3158219"/>
                  <a:pt x="4698896" y="3158219"/>
                  <a:pt x="4702840" y="3160451"/>
                </a:cubicBezTo>
                <a:lnTo>
                  <a:pt x="4719681" y="3117000"/>
                </a:lnTo>
                <a:lnTo>
                  <a:pt x="4721128" y="3118600"/>
                </a:lnTo>
                <a:lnTo>
                  <a:pt x="4721780" y="3118167"/>
                </a:lnTo>
                <a:lnTo>
                  <a:pt x="4726815" y="3127033"/>
                </a:lnTo>
                <a:cubicBezTo>
                  <a:pt x="4722861" y="3124791"/>
                  <a:pt x="4721994" y="3121693"/>
                  <a:pt x="4722861" y="3124791"/>
                </a:cubicBezTo>
                <a:cubicBezTo>
                  <a:pt x="4719768" y="3125657"/>
                  <a:pt x="4720644" y="3128766"/>
                  <a:pt x="4724593" y="3130998"/>
                </a:cubicBezTo>
                <a:cubicBezTo>
                  <a:pt x="4723727" y="3127894"/>
                  <a:pt x="4730774" y="3129275"/>
                  <a:pt x="4729908" y="3126172"/>
                </a:cubicBezTo>
                <a:cubicBezTo>
                  <a:pt x="4729037" y="3123069"/>
                  <a:pt x="4729037" y="3123069"/>
                  <a:pt x="4728170" y="3119966"/>
                </a:cubicBezTo>
                <a:cubicBezTo>
                  <a:pt x="4730392" y="3116006"/>
                  <a:pt x="4736079" y="3124445"/>
                  <a:pt x="4738300" y="3120475"/>
                </a:cubicBezTo>
                <a:cubicBezTo>
                  <a:pt x="4738300" y="3120475"/>
                  <a:pt x="4737434" y="3117377"/>
                  <a:pt x="4737434" y="3117377"/>
                </a:cubicBezTo>
                <a:cubicBezTo>
                  <a:pt x="4734356" y="3118238"/>
                  <a:pt x="4734356" y="3118238"/>
                  <a:pt x="4729531" y="3112913"/>
                </a:cubicBezTo>
                <a:lnTo>
                  <a:pt x="4725332" y="3115762"/>
                </a:lnTo>
                <a:lnTo>
                  <a:pt x="4735330" y="3097927"/>
                </a:lnTo>
                <a:cubicBezTo>
                  <a:pt x="4737928" y="3107232"/>
                  <a:pt x="4736568" y="3114279"/>
                  <a:pt x="4742255" y="3122717"/>
                </a:cubicBezTo>
                <a:cubicBezTo>
                  <a:pt x="4749297" y="3124093"/>
                  <a:pt x="4748059" y="3107736"/>
                  <a:pt x="4754235" y="3106009"/>
                </a:cubicBezTo>
                <a:cubicBezTo>
                  <a:pt x="4759055" y="3111344"/>
                  <a:pt x="4760416" y="3104286"/>
                  <a:pt x="4763504" y="3103425"/>
                </a:cubicBezTo>
                <a:cubicBezTo>
                  <a:pt x="4762647" y="3100327"/>
                  <a:pt x="4766220" y="3089305"/>
                  <a:pt x="4770169" y="3091532"/>
                </a:cubicBezTo>
                <a:cubicBezTo>
                  <a:pt x="4767086" y="3092393"/>
                  <a:pt x="4765725" y="3099466"/>
                  <a:pt x="4772767" y="3100836"/>
                </a:cubicBezTo>
                <a:cubicBezTo>
                  <a:pt x="4771035" y="3094635"/>
                  <a:pt x="4774994" y="3096877"/>
                  <a:pt x="4774128" y="3093769"/>
                </a:cubicBezTo>
                <a:cubicBezTo>
                  <a:pt x="4773262" y="3090676"/>
                  <a:pt x="4776355" y="3089810"/>
                  <a:pt x="4772395" y="3087573"/>
                </a:cubicBezTo>
                <a:cubicBezTo>
                  <a:pt x="4776844" y="3079654"/>
                  <a:pt x="4774617" y="3083613"/>
                  <a:pt x="4779066" y="3075685"/>
                </a:cubicBezTo>
                <a:cubicBezTo>
                  <a:pt x="4794021" y="3081529"/>
                  <a:pt x="4784875" y="3060703"/>
                  <a:pt x="4800692" y="3069646"/>
                </a:cubicBezTo>
                <a:cubicBezTo>
                  <a:pt x="4799825" y="3066548"/>
                  <a:pt x="4802913" y="3065687"/>
                  <a:pt x="4801186" y="3059490"/>
                </a:cubicBezTo>
                <a:cubicBezTo>
                  <a:pt x="4806873" y="3067919"/>
                  <a:pt x="4808605" y="3074130"/>
                  <a:pt x="4808106" y="3084276"/>
                </a:cubicBezTo>
                <a:cubicBezTo>
                  <a:pt x="4819602" y="3077723"/>
                  <a:pt x="4831948" y="3074283"/>
                  <a:pt x="4829849" y="3054823"/>
                </a:cubicBezTo>
                <a:cubicBezTo>
                  <a:pt x="4839113" y="3052234"/>
                  <a:pt x="4850604" y="3045681"/>
                  <a:pt x="4849360" y="3029324"/>
                </a:cubicBezTo>
                <a:cubicBezTo>
                  <a:pt x="4830455" y="3021248"/>
                  <a:pt x="4832937" y="3053967"/>
                  <a:pt x="4821074" y="3047246"/>
                </a:cubicBezTo>
                <a:cubicBezTo>
                  <a:pt x="4825034" y="3049488"/>
                  <a:pt x="4824539" y="3059643"/>
                  <a:pt x="4820585" y="3057407"/>
                </a:cubicBezTo>
                <a:cubicBezTo>
                  <a:pt x="4819714" y="3054318"/>
                  <a:pt x="4819714" y="3054318"/>
                  <a:pt x="4815765" y="3052082"/>
                </a:cubicBezTo>
                <a:cubicBezTo>
                  <a:pt x="4813543" y="3056041"/>
                  <a:pt x="4821818" y="3073764"/>
                  <a:pt x="4811688" y="3073254"/>
                </a:cubicBezTo>
                <a:cubicBezTo>
                  <a:pt x="4809094" y="3063965"/>
                  <a:pt x="4806985" y="3044509"/>
                  <a:pt x="4816254" y="3041921"/>
                </a:cubicBezTo>
                <a:cubicBezTo>
                  <a:pt x="4817120" y="3045014"/>
                  <a:pt x="4811810" y="3049839"/>
                  <a:pt x="4818847" y="3051215"/>
                </a:cubicBezTo>
                <a:cubicBezTo>
                  <a:pt x="4820213" y="3044152"/>
                  <a:pt x="4824651" y="3036234"/>
                  <a:pt x="4822058" y="3026924"/>
                </a:cubicBezTo>
                <a:cubicBezTo>
                  <a:pt x="4828234" y="3025202"/>
                  <a:pt x="4834410" y="3023485"/>
                  <a:pt x="4841457" y="3024850"/>
                </a:cubicBezTo>
                <a:cubicBezTo>
                  <a:pt x="4841080" y="3011607"/>
                  <a:pt x="4848127" y="3012972"/>
                  <a:pt x="4844662" y="3000569"/>
                </a:cubicBezTo>
                <a:cubicBezTo>
                  <a:pt x="4848621" y="3002812"/>
                  <a:pt x="4843296" y="3007632"/>
                  <a:pt x="4850349" y="3009013"/>
                </a:cubicBezTo>
                <a:cubicBezTo>
                  <a:pt x="4856530" y="3007285"/>
                  <a:pt x="4853442" y="3008142"/>
                  <a:pt x="4858267" y="3013482"/>
                </a:cubicBezTo>
                <a:cubicBezTo>
                  <a:pt x="4858267" y="3013482"/>
                  <a:pt x="4858267" y="3013482"/>
                  <a:pt x="4860978" y="2999357"/>
                </a:cubicBezTo>
                <a:cubicBezTo>
                  <a:pt x="4864938" y="3001588"/>
                  <a:pt x="4868015" y="3000728"/>
                  <a:pt x="4870242" y="2996768"/>
                </a:cubicBezTo>
                <a:cubicBezTo>
                  <a:pt x="4865427" y="2991433"/>
                  <a:pt x="4864066" y="2998496"/>
                  <a:pt x="4863205" y="2995392"/>
                </a:cubicBezTo>
                <a:cubicBezTo>
                  <a:pt x="4865427" y="2991433"/>
                  <a:pt x="4864560" y="2988345"/>
                  <a:pt x="4860601" y="2986103"/>
                </a:cubicBezTo>
                <a:cubicBezTo>
                  <a:pt x="4863689" y="2985226"/>
                  <a:pt x="4865916" y="2981267"/>
                  <a:pt x="4870736" y="2986612"/>
                </a:cubicBezTo>
                <a:cubicBezTo>
                  <a:pt x="4871608" y="2989711"/>
                  <a:pt x="4872464" y="2992809"/>
                  <a:pt x="4876418" y="2995046"/>
                </a:cubicBezTo>
                <a:cubicBezTo>
                  <a:pt x="4876907" y="2984890"/>
                  <a:pt x="4878273" y="2977818"/>
                  <a:pt x="4876540" y="2971626"/>
                </a:cubicBezTo>
                <a:cubicBezTo>
                  <a:pt x="4885315" y="2979193"/>
                  <a:pt x="4878385" y="2954408"/>
                  <a:pt x="4888031" y="2965078"/>
                </a:cubicBezTo>
                <a:cubicBezTo>
                  <a:pt x="4891985" y="2967315"/>
                  <a:pt x="4885809" y="2969038"/>
                  <a:pt x="4889758" y="2971274"/>
                </a:cubicBezTo>
                <a:cubicBezTo>
                  <a:pt x="4885809" y="2969038"/>
                  <a:pt x="4887537" y="2975234"/>
                  <a:pt x="4884449" y="2976095"/>
                </a:cubicBezTo>
                <a:cubicBezTo>
                  <a:pt x="4885315" y="2979193"/>
                  <a:pt x="4886181" y="2982296"/>
                  <a:pt x="4889274" y="2981435"/>
                </a:cubicBezTo>
                <a:cubicBezTo>
                  <a:pt x="4889274" y="2981435"/>
                  <a:pt x="4889274" y="2981435"/>
                  <a:pt x="4890620" y="2974373"/>
                </a:cubicBezTo>
                <a:cubicBezTo>
                  <a:pt x="4899399" y="2981945"/>
                  <a:pt x="4896806" y="2972645"/>
                  <a:pt x="4903843" y="2974011"/>
                </a:cubicBezTo>
                <a:cubicBezTo>
                  <a:pt x="4900266" y="2985043"/>
                  <a:pt x="4889274" y="2981435"/>
                  <a:pt x="4894462" y="3000024"/>
                </a:cubicBezTo>
                <a:cubicBezTo>
                  <a:pt x="4904592" y="3000534"/>
                  <a:pt x="4906070" y="2970052"/>
                  <a:pt x="4918304" y="2990027"/>
                </a:cubicBezTo>
                <a:cubicBezTo>
                  <a:pt x="4921397" y="2989170"/>
                  <a:pt x="4923614" y="2985196"/>
                  <a:pt x="4922748" y="2982098"/>
                </a:cubicBezTo>
                <a:cubicBezTo>
                  <a:pt x="4921881" y="2979005"/>
                  <a:pt x="4918799" y="2979871"/>
                  <a:pt x="4917932" y="2976773"/>
                </a:cubicBezTo>
                <a:cubicBezTo>
                  <a:pt x="4934249" y="2975545"/>
                  <a:pt x="4939186" y="2957465"/>
                  <a:pt x="4956364" y="2959346"/>
                </a:cubicBezTo>
                <a:cubicBezTo>
                  <a:pt x="4952399" y="2957114"/>
                  <a:pt x="4954626" y="2953154"/>
                  <a:pt x="4954626" y="2953154"/>
                </a:cubicBezTo>
                <a:cubicBezTo>
                  <a:pt x="4958585" y="2955381"/>
                  <a:pt x="4959936" y="2948334"/>
                  <a:pt x="4963895" y="2950566"/>
                </a:cubicBezTo>
                <a:cubicBezTo>
                  <a:pt x="4962540" y="2957618"/>
                  <a:pt x="4955492" y="2956252"/>
                  <a:pt x="4963401" y="2960732"/>
                </a:cubicBezTo>
                <a:cubicBezTo>
                  <a:pt x="4966489" y="2959860"/>
                  <a:pt x="4972665" y="2958143"/>
                  <a:pt x="4977974" y="2953307"/>
                </a:cubicBezTo>
                <a:cubicBezTo>
                  <a:pt x="4981062" y="2952446"/>
                  <a:pt x="4981929" y="2955550"/>
                  <a:pt x="4985893" y="2957786"/>
                </a:cubicBezTo>
                <a:cubicBezTo>
                  <a:pt x="4985027" y="2954688"/>
                  <a:pt x="4981929" y="2955550"/>
                  <a:pt x="4984161" y="2951585"/>
                </a:cubicBezTo>
                <a:cubicBezTo>
                  <a:pt x="4988120" y="2953827"/>
                  <a:pt x="4988976" y="2956930"/>
                  <a:pt x="4992925" y="2959157"/>
                </a:cubicBezTo>
                <a:cubicBezTo>
                  <a:pt x="4994291" y="2952095"/>
                  <a:pt x="4995152" y="2955198"/>
                  <a:pt x="4993424" y="2948996"/>
                </a:cubicBezTo>
                <a:cubicBezTo>
                  <a:pt x="4998240" y="2954337"/>
                  <a:pt x="4999101" y="2957430"/>
                  <a:pt x="5003932" y="2962770"/>
                </a:cubicBezTo>
                <a:cubicBezTo>
                  <a:pt x="5006153" y="2958805"/>
                  <a:pt x="5008370" y="2954851"/>
                  <a:pt x="5012329" y="2957078"/>
                </a:cubicBezTo>
                <a:cubicBezTo>
                  <a:pt x="5012329" y="2957078"/>
                  <a:pt x="5013196" y="2960176"/>
                  <a:pt x="5013196" y="2960176"/>
                </a:cubicBezTo>
                <a:lnTo>
                  <a:pt x="5013364" y="2960798"/>
                </a:lnTo>
                <a:lnTo>
                  <a:pt x="5011259" y="2962413"/>
                </a:lnTo>
                <a:lnTo>
                  <a:pt x="5007682" y="2961302"/>
                </a:lnTo>
                <a:cubicBezTo>
                  <a:pt x="5006245" y="2962123"/>
                  <a:pt x="5005909" y="2963891"/>
                  <a:pt x="5007886" y="2965012"/>
                </a:cubicBezTo>
                <a:lnTo>
                  <a:pt x="5011259" y="2962413"/>
                </a:lnTo>
                <a:lnTo>
                  <a:pt x="5014057" y="2963285"/>
                </a:lnTo>
                <a:lnTo>
                  <a:pt x="5013364" y="2960798"/>
                </a:lnTo>
                <a:lnTo>
                  <a:pt x="5021608" y="2954489"/>
                </a:lnTo>
                <a:cubicBezTo>
                  <a:pt x="5026424" y="2959835"/>
                  <a:pt x="5027779" y="2952757"/>
                  <a:pt x="5029507" y="2958968"/>
                </a:cubicBezTo>
                <a:cubicBezTo>
                  <a:pt x="5028640" y="2955865"/>
                  <a:pt x="5030872" y="2951901"/>
                  <a:pt x="5031739" y="2954994"/>
                </a:cubicBezTo>
                <a:cubicBezTo>
                  <a:pt x="5032600" y="2958102"/>
                  <a:pt x="5034337" y="2964299"/>
                  <a:pt x="5039148" y="2969629"/>
                </a:cubicBezTo>
                <a:cubicBezTo>
                  <a:pt x="5036055" y="2970495"/>
                  <a:pt x="5033838" y="2974459"/>
                  <a:pt x="5030755" y="2975320"/>
                </a:cubicBezTo>
                <a:cubicBezTo>
                  <a:pt x="5034704" y="2977552"/>
                  <a:pt x="5030261" y="2985476"/>
                  <a:pt x="5037303" y="2986852"/>
                </a:cubicBezTo>
                <a:cubicBezTo>
                  <a:pt x="5036931" y="2973598"/>
                  <a:pt x="5043102" y="2971866"/>
                  <a:pt x="5048417" y="2967040"/>
                </a:cubicBezTo>
                <a:lnTo>
                  <a:pt x="5049013" y="2965211"/>
                </a:lnTo>
                <a:lnTo>
                  <a:pt x="5056330" y="2971519"/>
                </a:lnTo>
                <a:cubicBezTo>
                  <a:pt x="5055459" y="2968426"/>
                  <a:pt x="5052865" y="2959121"/>
                  <a:pt x="5056814" y="2961353"/>
                </a:cubicBezTo>
                <a:cubicBezTo>
                  <a:pt x="5057681" y="2964456"/>
                  <a:pt x="5059408" y="2970658"/>
                  <a:pt x="5061635" y="2966704"/>
                </a:cubicBezTo>
                <a:cubicBezTo>
                  <a:pt x="5063857" y="2962724"/>
                  <a:pt x="5055948" y="2958260"/>
                  <a:pt x="5061268" y="2953435"/>
                </a:cubicBezTo>
                <a:cubicBezTo>
                  <a:pt x="5065212" y="2955666"/>
                  <a:pt x="5067811" y="2964971"/>
                  <a:pt x="5070038" y="2961007"/>
                </a:cubicBezTo>
                <a:cubicBezTo>
                  <a:pt x="5066078" y="2958770"/>
                  <a:pt x="5066578" y="2948614"/>
                  <a:pt x="5069666" y="2947748"/>
                </a:cubicBezTo>
                <a:cubicBezTo>
                  <a:pt x="5073615" y="2949980"/>
                  <a:pt x="5067439" y="2951707"/>
                  <a:pt x="5071393" y="2953939"/>
                </a:cubicBezTo>
                <a:cubicBezTo>
                  <a:pt x="5073615" y="2949980"/>
                  <a:pt x="5077075" y="2962388"/>
                  <a:pt x="5075347" y="2956186"/>
                </a:cubicBezTo>
                <a:cubicBezTo>
                  <a:pt x="5069666" y="2947748"/>
                  <a:pt x="5080285" y="2938097"/>
                  <a:pt x="5084239" y="2940334"/>
                </a:cubicBezTo>
                <a:cubicBezTo>
                  <a:pt x="5086461" y="2936375"/>
                  <a:pt x="5082512" y="2934138"/>
                  <a:pt x="5081645" y="2931039"/>
                </a:cubicBezTo>
                <a:cubicBezTo>
                  <a:pt x="5085595" y="2933271"/>
                  <a:pt x="5088688" y="2932415"/>
                  <a:pt x="5083867" y="2927080"/>
                </a:cubicBezTo>
                <a:cubicBezTo>
                  <a:pt x="5087821" y="2929312"/>
                  <a:pt x="5089177" y="2922249"/>
                  <a:pt x="5094002" y="2927589"/>
                </a:cubicBezTo>
                <a:cubicBezTo>
                  <a:pt x="5092642" y="2934647"/>
                  <a:pt x="5088198" y="2942581"/>
                  <a:pt x="5082879" y="2947396"/>
                </a:cubicBezTo>
                <a:cubicBezTo>
                  <a:pt x="5082879" y="2947396"/>
                  <a:pt x="5082879" y="2947396"/>
                  <a:pt x="5086838" y="2949628"/>
                </a:cubicBezTo>
                <a:cubicBezTo>
                  <a:pt x="5096591" y="2936879"/>
                  <a:pt x="5106726" y="2937399"/>
                  <a:pt x="5117850" y="2917587"/>
                </a:cubicBezTo>
                <a:cubicBezTo>
                  <a:pt x="5122665" y="2922917"/>
                  <a:pt x="5121804" y="2919819"/>
                  <a:pt x="5125758" y="2922061"/>
                </a:cubicBezTo>
                <a:cubicBezTo>
                  <a:pt x="5125264" y="2932217"/>
                  <a:pt x="5112917" y="2935676"/>
                  <a:pt x="5117244" y="2951162"/>
                </a:cubicBezTo>
                <a:cubicBezTo>
                  <a:pt x="5123904" y="2939274"/>
                  <a:pt x="5128841" y="2921194"/>
                  <a:pt x="5144663" y="2930142"/>
                </a:cubicBezTo>
                <a:cubicBezTo>
                  <a:pt x="5152200" y="2921348"/>
                  <a:pt x="5158865" y="2909474"/>
                  <a:pt x="5170733" y="2916175"/>
                </a:cubicBezTo>
                <a:cubicBezTo>
                  <a:pt x="5169866" y="2913077"/>
                  <a:pt x="5169866" y="2913077"/>
                  <a:pt x="5172944" y="2912216"/>
                </a:cubicBezTo>
                <a:cubicBezTo>
                  <a:pt x="5170733" y="2916175"/>
                  <a:pt x="5171599" y="2919279"/>
                  <a:pt x="5175553" y="2921511"/>
                </a:cubicBezTo>
                <a:cubicBezTo>
                  <a:pt x="5178631" y="2920649"/>
                  <a:pt x="5181729" y="2919783"/>
                  <a:pt x="5186544" y="2925118"/>
                </a:cubicBezTo>
                <a:cubicBezTo>
                  <a:pt x="5185678" y="2922025"/>
                  <a:pt x="5188776" y="2921159"/>
                  <a:pt x="5184817" y="2918927"/>
                </a:cubicBezTo>
                <a:cubicBezTo>
                  <a:pt x="5184817" y="2918927"/>
                  <a:pt x="5185678" y="2922025"/>
                  <a:pt x="5181729" y="2919783"/>
                </a:cubicBezTo>
                <a:cubicBezTo>
                  <a:pt x="5179997" y="2913581"/>
                  <a:pt x="5190132" y="2914096"/>
                  <a:pt x="5187538" y="2904802"/>
                </a:cubicBezTo>
                <a:cubicBezTo>
                  <a:pt x="5198912" y="2921663"/>
                  <a:pt x="5210402" y="2915120"/>
                  <a:pt x="5221394" y="2918723"/>
                </a:cubicBezTo>
                <a:cubicBezTo>
                  <a:pt x="5220038" y="2925791"/>
                  <a:pt x="5230168" y="2926295"/>
                  <a:pt x="5234123" y="2928532"/>
                </a:cubicBezTo>
                <a:cubicBezTo>
                  <a:pt x="5239310" y="2947121"/>
                  <a:pt x="5230418" y="2962969"/>
                  <a:pt x="5220670" y="2975723"/>
                </a:cubicBezTo>
                <a:cubicBezTo>
                  <a:pt x="5215844" y="2970383"/>
                  <a:pt x="5222892" y="2971759"/>
                  <a:pt x="5218071" y="2966424"/>
                </a:cubicBezTo>
                <a:cubicBezTo>
                  <a:pt x="5211029" y="2965048"/>
                  <a:pt x="5214494" y="2977445"/>
                  <a:pt x="5207452" y="2976080"/>
                </a:cubicBezTo>
                <a:cubicBezTo>
                  <a:pt x="5213506" y="2997762"/>
                  <a:pt x="5183100" y="2996228"/>
                  <a:pt x="5179518" y="3007260"/>
                </a:cubicBezTo>
                <a:cubicBezTo>
                  <a:pt x="5165443" y="3004513"/>
                  <a:pt x="5155680" y="3017258"/>
                  <a:pt x="5150365" y="3022078"/>
                </a:cubicBezTo>
                <a:cubicBezTo>
                  <a:pt x="5154320" y="3024326"/>
                  <a:pt x="5158773" y="3016391"/>
                  <a:pt x="5160506" y="3022598"/>
                </a:cubicBezTo>
                <a:cubicBezTo>
                  <a:pt x="5156052" y="3030511"/>
                  <a:pt x="5149010" y="3029151"/>
                  <a:pt x="5147654" y="3036203"/>
                </a:cubicBezTo>
                <a:cubicBezTo>
                  <a:pt x="5141479" y="3037926"/>
                  <a:pt x="5138385" y="3038787"/>
                  <a:pt x="5135303" y="3039658"/>
                </a:cubicBezTo>
                <a:cubicBezTo>
                  <a:pt x="5129111" y="3041376"/>
                  <a:pt x="5126890" y="3045340"/>
                  <a:pt x="5131715" y="3050680"/>
                </a:cubicBezTo>
                <a:cubicBezTo>
                  <a:pt x="5125529" y="3052413"/>
                  <a:pt x="5130849" y="3047582"/>
                  <a:pt x="5123802" y="3046206"/>
                </a:cubicBezTo>
                <a:cubicBezTo>
                  <a:pt x="5120709" y="3047067"/>
                  <a:pt x="5121091" y="3060331"/>
                  <a:pt x="5113182" y="3055852"/>
                </a:cubicBezTo>
                <a:cubicBezTo>
                  <a:pt x="5112311" y="3052764"/>
                  <a:pt x="5122451" y="3053269"/>
                  <a:pt x="5118492" y="3051037"/>
                </a:cubicBezTo>
                <a:cubicBezTo>
                  <a:pt x="5112311" y="3052764"/>
                  <a:pt x="5105269" y="3051378"/>
                  <a:pt x="5110956" y="3059812"/>
                </a:cubicBezTo>
                <a:cubicBezTo>
                  <a:pt x="5097732" y="3060173"/>
                  <a:pt x="5089330" y="3065860"/>
                  <a:pt x="5080937" y="3071542"/>
                </a:cubicBezTo>
                <a:cubicBezTo>
                  <a:pt x="5084397" y="3083934"/>
                  <a:pt x="5077727" y="3095812"/>
                  <a:pt x="5072417" y="3100653"/>
                </a:cubicBezTo>
                <a:cubicBezTo>
                  <a:pt x="5073283" y="3103746"/>
                  <a:pt x="5078099" y="3109081"/>
                  <a:pt x="5082924" y="3114411"/>
                </a:cubicBezTo>
                <a:cubicBezTo>
                  <a:pt x="5082058" y="3111313"/>
                  <a:pt x="5085151" y="3110452"/>
                  <a:pt x="5084285" y="3107354"/>
                </a:cubicBezTo>
                <a:cubicBezTo>
                  <a:pt x="5080321" y="3105122"/>
                  <a:pt x="5079454" y="3102024"/>
                  <a:pt x="5078593" y="3098926"/>
                </a:cubicBezTo>
                <a:cubicBezTo>
                  <a:pt x="5084774" y="3097198"/>
                  <a:pt x="5090950" y="3095476"/>
                  <a:pt x="5096260" y="3090645"/>
                </a:cubicBezTo>
                <a:cubicBezTo>
                  <a:pt x="5099353" y="3089779"/>
                  <a:pt x="5100214" y="3092887"/>
                  <a:pt x="5101085" y="3095980"/>
                </a:cubicBezTo>
                <a:cubicBezTo>
                  <a:pt x="5098487" y="3086681"/>
                  <a:pt x="5103307" y="3092021"/>
                  <a:pt x="5105529" y="3088057"/>
                </a:cubicBezTo>
                <a:cubicBezTo>
                  <a:pt x="5105529" y="3088057"/>
                  <a:pt x="5104662" y="3084959"/>
                  <a:pt x="5104662" y="3084959"/>
                </a:cubicBezTo>
                <a:cubicBezTo>
                  <a:pt x="5105529" y="3088057"/>
                  <a:pt x="5108617" y="3087191"/>
                  <a:pt x="5108617" y="3087191"/>
                </a:cubicBezTo>
                <a:cubicBezTo>
                  <a:pt x="5109483" y="3090299"/>
                  <a:pt x="5101952" y="3099079"/>
                  <a:pt x="5106762" y="3104409"/>
                </a:cubicBezTo>
                <a:cubicBezTo>
                  <a:pt x="5116031" y="3101820"/>
                  <a:pt x="5112576" y="3089432"/>
                  <a:pt x="5122696" y="3089942"/>
                </a:cubicBezTo>
                <a:cubicBezTo>
                  <a:pt x="5126655" y="3092174"/>
                  <a:pt x="5121346" y="3097005"/>
                  <a:pt x="5125295" y="3099242"/>
                </a:cubicBezTo>
                <a:cubicBezTo>
                  <a:pt x="5132342" y="3100613"/>
                  <a:pt x="5133697" y="3093550"/>
                  <a:pt x="5140740" y="3094926"/>
                </a:cubicBezTo>
                <a:cubicBezTo>
                  <a:pt x="5138518" y="3098890"/>
                  <a:pt x="5139384" y="3101988"/>
                  <a:pt x="5143333" y="3104220"/>
                </a:cubicBezTo>
                <a:cubicBezTo>
                  <a:pt x="5147288" y="3106457"/>
                  <a:pt x="5148658" y="3099394"/>
                  <a:pt x="5153474" y="3104730"/>
                </a:cubicBezTo>
                <a:cubicBezTo>
                  <a:pt x="5156567" y="3103863"/>
                  <a:pt x="5152607" y="3101626"/>
                  <a:pt x="5155701" y="3100770"/>
                </a:cubicBezTo>
                <a:cubicBezTo>
                  <a:pt x="5163604" y="3105234"/>
                  <a:pt x="5166697" y="3104378"/>
                  <a:pt x="5172007" y="3099552"/>
                </a:cubicBezTo>
                <a:cubicBezTo>
                  <a:pt x="5180786" y="3107130"/>
                  <a:pt x="5182142" y="3100057"/>
                  <a:pt x="5190045" y="3104536"/>
                </a:cubicBezTo>
                <a:cubicBezTo>
                  <a:pt x="5175844" y="3125209"/>
                  <a:pt x="5153351" y="3128159"/>
                  <a:pt x="5140011" y="3151925"/>
                </a:cubicBezTo>
                <a:cubicBezTo>
                  <a:pt x="5132108" y="3147452"/>
                  <a:pt x="5127654" y="3155365"/>
                  <a:pt x="5124077" y="3166392"/>
                </a:cubicBezTo>
                <a:cubicBezTo>
                  <a:pt x="5116174" y="3161923"/>
                  <a:pt x="5107771" y="3167615"/>
                  <a:pt x="5111236" y="3180008"/>
                </a:cubicBezTo>
                <a:cubicBezTo>
                  <a:pt x="5113452" y="3176048"/>
                  <a:pt x="5113080" y="3162784"/>
                  <a:pt x="5120984" y="3167248"/>
                </a:cubicBezTo>
                <a:cubicBezTo>
                  <a:pt x="5116546" y="3175182"/>
                  <a:pt x="5113830" y="3189302"/>
                  <a:pt x="5102833" y="3185694"/>
                </a:cubicBezTo>
                <a:cubicBezTo>
                  <a:pt x="5107659" y="3191030"/>
                  <a:pt x="5102334" y="3195855"/>
                  <a:pt x="5099256" y="3196716"/>
                </a:cubicBezTo>
                <a:cubicBezTo>
                  <a:pt x="5098390" y="3193618"/>
                  <a:pt x="5102833" y="3185694"/>
                  <a:pt x="5101967" y="3182596"/>
                </a:cubicBezTo>
                <a:cubicBezTo>
                  <a:pt x="5096652" y="3187412"/>
                  <a:pt x="5100112" y="3199814"/>
                  <a:pt x="5094807" y="3204635"/>
                </a:cubicBezTo>
                <a:cubicBezTo>
                  <a:pt x="5091714" y="3205491"/>
                  <a:pt x="5090843" y="3202403"/>
                  <a:pt x="5089992" y="3199305"/>
                </a:cubicBezTo>
                <a:cubicBezTo>
                  <a:pt x="5087765" y="3203264"/>
                  <a:pt x="5083307" y="3211188"/>
                  <a:pt x="5081579" y="3204997"/>
                </a:cubicBezTo>
                <a:cubicBezTo>
                  <a:pt x="5081579" y="3204997"/>
                  <a:pt x="5081579" y="3204997"/>
                  <a:pt x="5078491" y="3205853"/>
                </a:cubicBezTo>
                <a:cubicBezTo>
                  <a:pt x="5082445" y="3208090"/>
                  <a:pt x="5081085" y="3215157"/>
                  <a:pt x="5081951" y="3218250"/>
                </a:cubicBezTo>
                <a:cubicBezTo>
                  <a:pt x="5081951" y="3218250"/>
                  <a:pt x="5085044" y="3217394"/>
                  <a:pt x="5085044" y="3217394"/>
                </a:cubicBezTo>
                <a:cubicBezTo>
                  <a:pt x="5087256" y="3213435"/>
                  <a:pt x="5083307" y="3211188"/>
                  <a:pt x="5086395" y="3210322"/>
                </a:cubicBezTo>
                <a:cubicBezTo>
                  <a:pt x="5091225" y="3215657"/>
                  <a:pt x="5087765" y="3203264"/>
                  <a:pt x="5091714" y="3205491"/>
                </a:cubicBezTo>
                <a:cubicBezTo>
                  <a:pt x="5091225" y="3215657"/>
                  <a:pt x="5089493" y="3209455"/>
                  <a:pt x="5088127" y="3216523"/>
                </a:cubicBezTo>
                <a:cubicBezTo>
                  <a:pt x="5088993" y="3219621"/>
                  <a:pt x="5093824" y="3224956"/>
                  <a:pt x="5096041" y="3220992"/>
                </a:cubicBezTo>
                <a:cubicBezTo>
                  <a:pt x="5093824" y="3224956"/>
                  <a:pt x="5095557" y="3231153"/>
                  <a:pt x="5099506" y="3233390"/>
                </a:cubicBezTo>
                <a:cubicBezTo>
                  <a:pt x="5100000" y="3223229"/>
                  <a:pt x="5097895" y="3203774"/>
                  <a:pt x="5107536" y="3214449"/>
                </a:cubicBezTo>
                <a:cubicBezTo>
                  <a:pt x="5109758" y="3210485"/>
                  <a:pt x="5111975" y="3206530"/>
                  <a:pt x="5115068" y="3205659"/>
                </a:cubicBezTo>
                <a:cubicBezTo>
                  <a:pt x="5111975" y="3206530"/>
                  <a:pt x="5111108" y="3203417"/>
                  <a:pt x="5110247" y="3200324"/>
                </a:cubicBezTo>
                <a:cubicBezTo>
                  <a:pt x="5114202" y="3202561"/>
                  <a:pt x="5117284" y="3201690"/>
                  <a:pt x="5117284" y="3201690"/>
                </a:cubicBezTo>
                <a:cubicBezTo>
                  <a:pt x="5121738" y="3193771"/>
                  <a:pt x="5127048" y="3188950"/>
                  <a:pt x="5129269" y="3184991"/>
                </a:cubicBezTo>
                <a:cubicBezTo>
                  <a:pt x="5134584" y="3180166"/>
                  <a:pt x="5139889" y="3175335"/>
                  <a:pt x="5146080" y="3173613"/>
                </a:cubicBezTo>
                <a:cubicBezTo>
                  <a:pt x="5156699" y="3163961"/>
                  <a:pt x="5169056" y="3160512"/>
                  <a:pt x="5177459" y="3154825"/>
                </a:cubicBezTo>
                <a:cubicBezTo>
                  <a:pt x="5173877" y="3165852"/>
                  <a:pt x="5174743" y="3168935"/>
                  <a:pt x="5170294" y="3176869"/>
                </a:cubicBezTo>
                <a:cubicBezTo>
                  <a:pt x="5176481" y="3175141"/>
                  <a:pt x="5181785" y="3170321"/>
                  <a:pt x="5184007" y="3166351"/>
                </a:cubicBezTo>
                <a:cubicBezTo>
                  <a:pt x="5187961" y="3168593"/>
                  <a:pt x="5192782" y="3173929"/>
                  <a:pt x="5195008" y="3169969"/>
                </a:cubicBezTo>
                <a:cubicBezTo>
                  <a:pt x="5192404" y="3160665"/>
                  <a:pt x="5205133" y="3170479"/>
                  <a:pt x="5202540" y="3161174"/>
                </a:cubicBezTo>
                <a:cubicBezTo>
                  <a:pt x="5207360" y="3166519"/>
                  <a:pt x="5209582" y="3162555"/>
                  <a:pt x="5212675" y="3161699"/>
                </a:cubicBezTo>
                <a:cubicBezTo>
                  <a:pt x="5214397" y="3167890"/>
                  <a:pt x="5210453" y="3165653"/>
                  <a:pt x="5208226" y="3169607"/>
                </a:cubicBezTo>
                <a:cubicBezTo>
                  <a:pt x="5212186" y="3171849"/>
                  <a:pt x="5213042" y="3174943"/>
                  <a:pt x="5216135" y="3174086"/>
                </a:cubicBezTo>
                <a:cubicBezTo>
                  <a:pt x="5215651" y="3184252"/>
                  <a:pt x="5213424" y="3188207"/>
                  <a:pt x="5212058" y="3195269"/>
                </a:cubicBezTo>
                <a:cubicBezTo>
                  <a:pt x="5207620" y="3203188"/>
                  <a:pt x="5205393" y="3207147"/>
                  <a:pt x="5200945" y="3215081"/>
                </a:cubicBezTo>
                <a:cubicBezTo>
                  <a:pt x="5196506" y="3223000"/>
                  <a:pt x="5188481" y="3241940"/>
                  <a:pt x="5179202" y="3244539"/>
                </a:cubicBezTo>
                <a:cubicBezTo>
                  <a:pt x="5177357" y="3261762"/>
                  <a:pt x="5163640" y="3272269"/>
                  <a:pt x="5152154" y="3278817"/>
                </a:cubicBezTo>
                <a:cubicBezTo>
                  <a:pt x="5149438" y="3292932"/>
                  <a:pt x="5137947" y="3299490"/>
                  <a:pt x="5129550" y="3305177"/>
                </a:cubicBezTo>
                <a:cubicBezTo>
                  <a:pt x="5129550" y="3305177"/>
                  <a:pt x="5128683" y="3302084"/>
                  <a:pt x="5128683" y="3302084"/>
                </a:cubicBezTo>
                <a:cubicBezTo>
                  <a:pt x="5126457" y="3306043"/>
                  <a:pt x="5117193" y="3308632"/>
                  <a:pt x="5122885" y="3317055"/>
                </a:cubicBezTo>
                <a:cubicBezTo>
                  <a:pt x="5118920" y="3314818"/>
                  <a:pt x="5114966" y="3312586"/>
                  <a:pt x="5114095" y="3309493"/>
                </a:cubicBezTo>
                <a:cubicBezTo>
                  <a:pt x="5104341" y="3322237"/>
                  <a:pt x="5098532" y="3337224"/>
                  <a:pt x="5097559" y="3357540"/>
                </a:cubicBezTo>
                <a:cubicBezTo>
                  <a:pt x="5091373" y="3359268"/>
                  <a:pt x="5089156" y="3363237"/>
                  <a:pt x="5091755" y="3372521"/>
                </a:cubicBezTo>
                <a:lnTo>
                  <a:pt x="5054689" y="3382876"/>
                </a:lnTo>
                <a:cubicBezTo>
                  <a:pt x="5056417" y="3389077"/>
                  <a:pt x="5053329" y="3389943"/>
                  <a:pt x="5055928" y="3399238"/>
                </a:cubicBezTo>
                <a:cubicBezTo>
                  <a:pt x="5055928" y="3399238"/>
                  <a:pt x="5051979" y="3397001"/>
                  <a:pt x="5050608" y="3404053"/>
                </a:cubicBezTo>
                <a:cubicBezTo>
                  <a:pt x="5045782" y="3398728"/>
                  <a:pt x="5042704" y="3399589"/>
                  <a:pt x="5040478" y="3403549"/>
                </a:cubicBezTo>
                <a:cubicBezTo>
                  <a:pt x="5044422" y="3405786"/>
                  <a:pt x="5045298" y="3408894"/>
                  <a:pt x="5043943" y="3415946"/>
                </a:cubicBezTo>
                <a:cubicBezTo>
                  <a:pt x="5022811" y="3411819"/>
                  <a:pt x="5008232" y="3419243"/>
                  <a:pt x="5000207" y="3438184"/>
                </a:cubicBezTo>
                <a:cubicBezTo>
                  <a:pt x="4992298" y="3433710"/>
                  <a:pt x="4996624" y="3449206"/>
                  <a:pt x="4990443" y="3450933"/>
                </a:cubicBezTo>
                <a:cubicBezTo>
                  <a:pt x="5000090" y="3461604"/>
                  <a:pt x="4980690" y="3463683"/>
                  <a:pt x="4994286" y="3476585"/>
                </a:cubicBezTo>
                <a:cubicBezTo>
                  <a:pt x="4979320" y="3470745"/>
                  <a:pt x="4968705" y="3480396"/>
                  <a:pt x="4965118" y="3491408"/>
                </a:cubicBezTo>
                <a:cubicBezTo>
                  <a:pt x="4957582" y="3500203"/>
                  <a:pt x="4950916" y="3512091"/>
                  <a:pt x="4941653" y="3514670"/>
                </a:cubicBezTo>
                <a:cubicBezTo>
                  <a:pt x="4944241" y="3523974"/>
                  <a:pt x="4936710" y="3532754"/>
                  <a:pt x="4927446" y="3535343"/>
                </a:cubicBezTo>
                <a:cubicBezTo>
                  <a:pt x="4925601" y="3552566"/>
                  <a:pt x="4914100" y="3559114"/>
                  <a:pt x="4902610" y="3565672"/>
                </a:cubicBezTo>
                <a:cubicBezTo>
                  <a:pt x="4899894" y="3579787"/>
                  <a:pt x="4893723" y="3581514"/>
                  <a:pt x="4893239" y="3591680"/>
                </a:cubicBezTo>
                <a:cubicBezTo>
                  <a:pt x="4890141" y="3592536"/>
                  <a:pt x="4885320" y="3587211"/>
                  <a:pt x="4886186" y="3590299"/>
                </a:cubicBezTo>
                <a:cubicBezTo>
                  <a:pt x="4891873" y="3598727"/>
                  <a:pt x="4883476" y="3604419"/>
                  <a:pt x="4878166" y="3609245"/>
                </a:cubicBezTo>
                <a:cubicBezTo>
                  <a:pt x="4877300" y="3606152"/>
                  <a:pt x="4879516" y="3602177"/>
                  <a:pt x="4876423" y="3603049"/>
                </a:cubicBezTo>
                <a:lnTo>
                  <a:pt x="4868275" y="3611997"/>
                </a:lnTo>
                <a:lnTo>
                  <a:pt x="4869381" y="3601673"/>
                </a:lnTo>
                <a:cubicBezTo>
                  <a:pt x="4868520" y="3598570"/>
                  <a:pt x="4868520" y="3598570"/>
                  <a:pt x="4865432" y="3599441"/>
                </a:cubicBezTo>
                <a:cubicBezTo>
                  <a:pt x="4863704" y="3593250"/>
                  <a:pt x="4873840" y="3593754"/>
                  <a:pt x="4869014" y="3588409"/>
                </a:cubicBezTo>
                <a:cubicBezTo>
                  <a:pt x="4866797" y="3592378"/>
                  <a:pt x="4857528" y="3594972"/>
                  <a:pt x="4860983" y="3607365"/>
                </a:cubicBezTo>
                <a:cubicBezTo>
                  <a:pt x="4842078" y="3599283"/>
                  <a:pt x="4844555" y="3631997"/>
                  <a:pt x="4827372" y="3630117"/>
                </a:cubicBezTo>
                <a:cubicBezTo>
                  <a:pt x="4829110" y="3636318"/>
                  <a:pt x="4822068" y="3634937"/>
                  <a:pt x="4826883" y="3640283"/>
                </a:cubicBezTo>
                <a:cubicBezTo>
                  <a:pt x="4822068" y="3634937"/>
                  <a:pt x="4823795" y="3641139"/>
                  <a:pt x="4823795" y="3641139"/>
                </a:cubicBezTo>
                <a:cubicBezTo>
                  <a:pt x="4822929" y="3638035"/>
                  <a:pt x="4822068" y="3634937"/>
                  <a:pt x="4822068" y="3634937"/>
                </a:cubicBezTo>
                <a:cubicBezTo>
                  <a:pt x="4821579" y="3645098"/>
                  <a:pt x="4810577" y="3641485"/>
                  <a:pt x="4810088" y="3651641"/>
                </a:cubicBezTo>
                <a:cubicBezTo>
                  <a:pt x="4813171" y="3650780"/>
                  <a:pt x="4815393" y="3646820"/>
                  <a:pt x="4817130" y="3653017"/>
                </a:cubicBezTo>
                <a:cubicBezTo>
                  <a:pt x="4806129" y="3649409"/>
                  <a:pt x="4814903" y="3656986"/>
                  <a:pt x="4808727" y="3658714"/>
                </a:cubicBezTo>
                <a:cubicBezTo>
                  <a:pt x="4810088" y="3651641"/>
                  <a:pt x="4807861" y="3655600"/>
                  <a:pt x="4803912" y="3653373"/>
                </a:cubicBezTo>
                <a:cubicBezTo>
                  <a:pt x="4799458" y="3661297"/>
                  <a:pt x="4795504" y="3659050"/>
                  <a:pt x="4795015" y="3669216"/>
                </a:cubicBezTo>
                <a:cubicBezTo>
                  <a:pt x="4787484" y="3678001"/>
                  <a:pt x="4783035" y="3685929"/>
                  <a:pt x="4779453" y="3696946"/>
                </a:cubicBezTo>
                <a:cubicBezTo>
                  <a:pt x="4777726" y="3690755"/>
                  <a:pt x="4784773" y="3692121"/>
                  <a:pt x="4776854" y="3687652"/>
                </a:cubicBezTo>
                <a:cubicBezTo>
                  <a:pt x="4773771" y="3688523"/>
                  <a:pt x="4772401" y="3695581"/>
                  <a:pt x="4770174" y="3699545"/>
                </a:cubicBezTo>
                <a:cubicBezTo>
                  <a:pt x="4770174" y="3699545"/>
                  <a:pt x="4769313" y="3696442"/>
                  <a:pt x="4769313" y="3696442"/>
                </a:cubicBezTo>
                <a:cubicBezTo>
                  <a:pt x="4771050" y="3702643"/>
                  <a:pt x="4763137" y="3698169"/>
                  <a:pt x="4764003" y="3701267"/>
                </a:cubicBezTo>
                <a:cubicBezTo>
                  <a:pt x="4764869" y="3704365"/>
                  <a:pt x="4767957" y="3703509"/>
                  <a:pt x="4764869" y="3704365"/>
                </a:cubicBezTo>
                <a:cubicBezTo>
                  <a:pt x="4757832" y="3702985"/>
                  <a:pt x="4766597" y="3710567"/>
                  <a:pt x="4763509" y="3711428"/>
                </a:cubicBezTo>
                <a:cubicBezTo>
                  <a:pt x="4762647" y="3708330"/>
                  <a:pt x="4759560" y="3709191"/>
                  <a:pt x="4758693" y="3706093"/>
                </a:cubicBezTo>
                <a:cubicBezTo>
                  <a:pt x="4750296" y="3711785"/>
                  <a:pt x="4741893" y="3717466"/>
                  <a:pt x="4738316" y="3728493"/>
                </a:cubicBezTo>
                <a:cubicBezTo>
                  <a:pt x="4734356" y="3726251"/>
                  <a:pt x="4730402" y="3724014"/>
                  <a:pt x="4732996" y="3733309"/>
                </a:cubicBezTo>
                <a:cubicBezTo>
                  <a:pt x="4732135" y="3730216"/>
                  <a:pt x="4732135" y="3730216"/>
                  <a:pt x="4728175" y="3727974"/>
                </a:cubicBezTo>
                <a:cubicBezTo>
                  <a:pt x="4729913" y="3734180"/>
                  <a:pt x="4725465" y="3742094"/>
                  <a:pt x="4714468" y="3738486"/>
                </a:cubicBezTo>
                <a:cubicBezTo>
                  <a:pt x="4715329" y="3741589"/>
                  <a:pt x="4715329" y="3741589"/>
                  <a:pt x="4716201" y="3744682"/>
                </a:cubicBezTo>
                <a:cubicBezTo>
                  <a:pt x="4700756" y="3748998"/>
                  <a:pt x="4690131" y="3758655"/>
                  <a:pt x="4679507" y="3768306"/>
                </a:cubicBezTo>
                <a:cubicBezTo>
                  <a:pt x="4668877" y="3777942"/>
                  <a:pt x="4658258" y="3787598"/>
                  <a:pt x="4643674" y="3795007"/>
                </a:cubicBezTo>
                <a:cubicBezTo>
                  <a:pt x="4642324" y="3802064"/>
                  <a:pt x="4637014" y="3806905"/>
                  <a:pt x="4630828" y="3808628"/>
                </a:cubicBezTo>
                <a:cubicBezTo>
                  <a:pt x="4631694" y="3811721"/>
                  <a:pt x="4631694" y="3811721"/>
                  <a:pt x="4632561" y="3814819"/>
                </a:cubicBezTo>
                <a:cubicBezTo>
                  <a:pt x="4625513" y="3813453"/>
                  <a:pt x="4621060" y="3821372"/>
                  <a:pt x="4621931" y="3824465"/>
                </a:cubicBezTo>
                <a:cubicBezTo>
                  <a:pt x="4617116" y="3819130"/>
                  <a:pt x="4619709" y="3828434"/>
                  <a:pt x="4617483" y="3832394"/>
                </a:cubicBezTo>
                <a:cubicBezTo>
                  <a:pt x="4598083" y="3834473"/>
                  <a:pt x="4594012" y="3855655"/>
                  <a:pt x="4576345" y="3863926"/>
                </a:cubicBezTo>
                <a:cubicBezTo>
                  <a:pt x="4577217" y="3867024"/>
                  <a:pt x="4577217" y="3867024"/>
                  <a:pt x="4578078" y="3870127"/>
                </a:cubicBezTo>
                <a:cubicBezTo>
                  <a:pt x="4530265" y="3913542"/>
                  <a:pt x="4490377" y="3961441"/>
                  <a:pt x="4447385" y="4010196"/>
                </a:cubicBezTo>
                <a:cubicBezTo>
                  <a:pt x="4404393" y="4058951"/>
                  <a:pt x="4365355" y="4109944"/>
                  <a:pt x="4318409" y="4156457"/>
                </a:cubicBezTo>
                <a:cubicBezTo>
                  <a:pt x="4322363" y="4158704"/>
                  <a:pt x="4320141" y="4162653"/>
                  <a:pt x="4316192" y="4160421"/>
                </a:cubicBezTo>
                <a:lnTo>
                  <a:pt x="4317048" y="4163519"/>
                </a:lnTo>
                <a:cubicBezTo>
                  <a:pt x="4313965" y="4164380"/>
                  <a:pt x="4310872" y="4165247"/>
                  <a:pt x="4310011" y="4162149"/>
                </a:cubicBezTo>
                <a:cubicBezTo>
                  <a:pt x="4301124" y="4177996"/>
                  <a:pt x="4290500" y="4187642"/>
                  <a:pt x="4281593" y="4203490"/>
                </a:cubicBezTo>
                <a:cubicBezTo>
                  <a:pt x="4280736" y="4200397"/>
                  <a:pt x="4276777" y="4198165"/>
                  <a:pt x="4277643" y="4201258"/>
                </a:cubicBezTo>
                <a:cubicBezTo>
                  <a:pt x="4277643" y="4201258"/>
                  <a:pt x="4277643" y="4201258"/>
                  <a:pt x="4279376" y="4207454"/>
                </a:cubicBezTo>
                <a:cubicBezTo>
                  <a:pt x="4255039" y="4227613"/>
                  <a:pt x="4237255" y="4259313"/>
                  <a:pt x="4213775" y="4282574"/>
                </a:cubicBezTo>
                <a:cubicBezTo>
                  <a:pt x="4207115" y="4294452"/>
                  <a:pt x="4197346" y="4307202"/>
                  <a:pt x="4182772" y="4314616"/>
                </a:cubicBezTo>
                <a:cubicBezTo>
                  <a:pt x="4185371" y="4323920"/>
                  <a:pt x="4174370" y="4320302"/>
                  <a:pt x="4176969" y="4329602"/>
                </a:cubicBezTo>
                <a:cubicBezTo>
                  <a:pt x="4163750" y="4329954"/>
                  <a:pt x="4168077" y="4345449"/>
                  <a:pt x="4155725" y="4348899"/>
                </a:cubicBezTo>
                <a:cubicBezTo>
                  <a:pt x="4152142" y="4359921"/>
                  <a:pt x="4143740" y="4365618"/>
                  <a:pt x="4139286" y="4373532"/>
                </a:cubicBezTo>
                <a:cubicBezTo>
                  <a:pt x="4130889" y="4379223"/>
                  <a:pt x="4123352" y="4388008"/>
                  <a:pt x="4119775" y="4399030"/>
                </a:cubicBezTo>
                <a:cubicBezTo>
                  <a:pt x="4116682" y="4399886"/>
                  <a:pt x="4115816" y="4396788"/>
                  <a:pt x="4112728" y="4397654"/>
                </a:cubicBezTo>
                <a:cubicBezTo>
                  <a:pt x="4107790" y="4415739"/>
                  <a:pt x="4086174" y="4421777"/>
                  <a:pt x="4084330" y="4438995"/>
                </a:cubicBezTo>
                <a:cubicBezTo>
                  <a:pt x="4073323" y="4435393"/>
                  <a:pt x="4080732" y="4450022"/>
                  <a:pt x="4069736" y="4446410"/>
                </a:cubicBezTo>
                <a:cubicBezTo>
                  <a:pt x="4069736" y="4446410"/>
                  <a:pt x="4069736" y="4446410"/>
                  <a:pt x="4071473" y="4452616"/>
                </a:cubicBezTo>
                <a:cubicBezTo>
                  <a:pt x="4064426" y="4451235"/>
                  <a:pt x="4063065" y="4458303"/>
                  <a:pt x="4057761" y="4463123"/>
                </a:cubicBezTo>
                <a:cubicBezTo>
                  <a:pt x="4051086" y="4475012"/>
                  <a:pt x="4033419" y="4483282"/>
                  <a:pt x="4036023" y="4492576"/>
                </a:cubicBezTo>
                <a:cubicBezTo>
                  <a:pt x="4014774" y="4511873"/>
                  <a:pt x="4001428" y="4535650"/>
                  <a:pt x="3977092" y="4555808"/>
                </a:cubicBezTo>
                <a:cubicBezTo>
                  <a:pt x="3977092" y="4555808"/>
                  <a:pt x="3981041" y="4558045"/>
                  <a:pt x="3981041" y="4558045"/>
                </a:cubicBezTo>
                <a:cubicBezTo>
                  <a:pt x="3967328" y="4568557"/>
                  <a:pt x="3952755" y="4575972"/>
                  <a:pt x="3947817" y="4594051"/>
                </a:cubicBezTo>
                <a:cubicBezTo>
                  <a:pt x="3944729" y="4594912"/>
                  <a:pt x="3940770" y="4592680"/>
                  <a:pt x="3937677" y="4593547"/>
                </a:cubicBezTo>
                <a:cubicBezTo>
                  <a:pt x="3940270" y="4602841"/>
                  <a:pt x="3931007" y="4605430"/>
                  <a:pt x="3927924" y="4606286"/>
                </a:cubicBezTo>
                <a:cubicBezTo>
                  <a:pt x="3928790" y="4609399"/>
                  <a:pt x="3928790" y="4609399"/>
                  <a:pt x="3932739" y="4611631"/>
                </a:cubicBezTo>
                <a:cubicBezTo>
                  <a:pt x="3930522" y="4615595"/>
                  <a:pt x="3919526" y="4611978"/>
                  <a:pt x="3920387" y="4615081"/>
                </a:cubicBezTo>
                <a:cubicBezTo>
                  <a:pt x="3914588" y="4630067"/>
                  <a:pt x="3900866" y="4640569"/>
                  <a:pt x="3890257" y="4650215"/>
                </a:cubicBezTo>
                <a:cubicBezTo>
                  <a:pt x="3890257" y="4650215"/>
                  <a:pt x="3891118" y="4653324"/>
                  <a:pt x="3895067" y="4655561"/>
                </a:cubicBezTo>
                <a:cubicBezTo>
                  <a:pt x="3874317" y="4664692"/>
                  <a:pt x="3865415" y="4680550"/>
                  <a:pt x="3853435" y="4697253"/>
                </a:cubicBezTo>
                <a:cubicBezTo>
                  <a:pt x="3849476" y="4695011"/>
                  <a:pt x="3848610" y="4691913"/>
                  <a:pt x="3845527" y="4692779"/>
                </a:cubicBezTo>
                <a:cubicBezTo>
                  <a:pt x="3851209" y="4701213"/>
                  <a:pt x="3844172" y="4699842"/>
                  <a:pt x="3846765" y="4709136"/>
                </a:cubicBezTo>
                <a:cubicBezTo>
                  <a:pt x="3835769" y="4705529"/>
                  <a:pt x="3838368" y="4714823"/>
                  <a:pt x="3828237" y="4714319"/>
                </a:cubicBezTo>
                <a:cubicBezTo>
                  <a:pt x="3831697" y="4726711"/>
                  <a:pt x="3816258" y="4731022"/>
                  <a:pt x="3811809" y="4738946"/>
                </a:cubicBezTo>
                <a:cubicBezTo>
                  <a:pt x="3800808" y="4735343"/>
                  <a:pt x="3802907" y="4754793"/>
                  <a:pt x="3792777" y="4754284"/>
                </a:cubicBezTo>
                <a:cubicBezTo>
                  <a:pt x="3793643" y="4757387"/>
                  <a:pt x="3796726" y="4756516"/>
                  <a:pt x="3797592" y="4759619"/>
                </a:cubicBezTo>
                <a:cubicBezTo>
                  <a:pt x="3794509" y="4760480"/>
                  <a:pt x="3787462" y="4759104"/>
                  <a:pt x="3793144" y="4767553"/>
                </a:cubicBezTo>
                <a:cubicBezTo>
                  <a:pt x="3780797" y="4770998"/>
                  <a:pt x="3776348" y="4778911"/>
                  <a:pt x="3771905" y="4786835"/>
                </a:cubicBezTo>
                <a:cubicBezTo>
                  <a:pt x="3767946" y="4784603"/>
                  <a:pt x="3769306" y="4777551"/>
                  <a:pt x="3763130" y="4779268"/>
                </a:cubicBezTo>
                <a:cubicBezTo>
                  <a:pt x="3763507" y="4792527"/>
                  <a:pt x="3762142" y="4799589"/>
                  <a:pt x="3754610" y="4808374"/>
                </a:cubicBezTo>
                <a:cubicBezTo>
                  <a:pt x="3749795" y="4803039"/>
                  <a:pt x="3755971" y="4801306"/>
                  <a:pt x="3755105" y="4798218"/>
                </a:cubicBezTo>
                <a:cubicBezTo>
                  <a:pt x="3748934" y="4799941"/>
                  <a:pt x="3750284" y="4792873"/>
                  <a:pt x="3744108" y="4794601"/>
                </a:cubicBezTo>
                <a:cubicBezTo>
                  <a:pt x="3745841" y="4800802"/>
                  <a:pt x="3744475" y="4807865"/>
                  <a:pt x="3741387" y="4808721"/>
                </a:cubicBezTo>
                <a:cubicBezTo>
                  <a:pt x="3740526" y="4805633"/>
                  <a:pt x="3743614" y="4804761"/>
                  <a:pt x="3739665" y="4802529"/>
                </a:cubicBezTo>
                <a:cubicBezTo>
                  <a:pt x="3737438" y="4806489"/>
                  <a:pt x="3731252" y="4808211"/>
                  <a:pt x="3733851" y="4817521"/>
                </a:cubicBezTo>
                <a:cubicBezTo>
                  <a:pt x="3729896" y="4815279"/>
                  <a:pt x="3729030" y="4812175"/>
                  <a:pt x="3725937" y="4813037"/>
                </a:cubicBezTo>
                <a:cubicBezTo>
                  <a:pt x="3724587" y="4820104"/>
                  <a:pt x="3720627" y="4817862"/>
                  <a:pt x="3726314" y="4826301"/>
                </a:cubicBezTo>
                <a:cubicBezTo>
                  <a:pt x="3713091" y="4826657"/>
                  <a:pt x="3716551" y="4839055"/>
                  <a:pt x="3714329" y="4843014"/>
                </a:cubicBezTo>
                <a:cubicBezTo>
                  <a:pt x="3715196" y="4846107"/>
                  <a:pt x="3720515" y="4841287"/>
                  <a:pt x="3722243" y="4847478"/>
                </a:cubicBezTo>
                <a:cubicBezTo>
                  <a:pt x="3716057" y="4849211"/>
                  <a:pt x="3710380" y="4840777"/>
                  <a:pt x="3708153" y="4844742"/>
                </a:cubicBezTo>
                <a:lnTo>
                  <a:pt x="3709025" y="4847830"/>
                </a:lnTo>
                <a:cubicBezTo>
                  <a:pt x="3700622" y="4853522"/>
                  <a:pt x="3693085" y="4862306"/>
                  <a:pt x="3688642" y="4870225"/>
                </a:cubicBezTo>
                <a:cubicBezTo>
                  <a:pt x="3682456" y="4871953"/>
                  <a:pt x="3668754" y="4882455"/>
                  <a:pt x="3676662" y="4886944"/>
                </a:cubicBezTo>
                <a:cubicBezTo>
                  <a:pt x="3673569" y="4887800"/>
                  <a:pt x="3674440" y="4890908"/>
                  <a:pt x="3674440" y="4890908"/>
                </a:cubicBezTo>
                <a:cubicBezTo>
                  <a:pt x="3670481" y="4888666"/>
                  <a:pt x="3669615" y="4885568"/>
                  <a:pt x="3666532" y="4886434"/>
                </a:cubicBezTo>
                <a:lnTo>
                  <a:pt x="3669121" y="4895724"/>
                </a:lnTo>
                <a:lnTo>
                  <a:pt x="3663806" y="4900549"/>
                </a:lnTo>
                <a:cubicBezTo>
                  <a:pt x="3659857" y="4898317"/>
                  <a:pt x="3661584" y="4904524"/>
                  <a:pt x="3657630" y="4902277"/>
                </a:cubicBezTo>
                <a:cubicBezTo>
                  <a:pt x="3653671" y="4900040"/>
                  <a:pt x="3659857" y="4898317"/>
                  <a:pt x="3655892" y="4896080"/>
                </a:cubicBezTo>
                <a:cubicBezTo>
                  <a:pt x="3647495" y="4901772"/>
                  <a:pt x="3645268" y="4905732"/>
                  <a:pt x="3644784" y="4915892"/>
                </a:cubicBezTo>
                <a:cubicBezTo>
                  <a:pt x="3643918" y="4912794"/>
                  <a:pt x="3640824" y="4913650"/>
                  <a:pt x="3639963" y="4910557"/>
                </a:cubicBezTo>
                <a:cubicBezTo>
                  <a:pt x="3640824" y="4913650"/>
                  <a:pt x="3637737" y="4914517"/>
                  <a:pt x="3638598" y="4917610"/>
                </a:cubicBezTo>
                <a:cubicBezTo>
                  <a:pt x="3639464" y="4920713"/>
                  <a:pt x="3642562" y="4919847"/>
                  <a:pt x="3643428" y="4922945"/>
                </a:cubicBezTo>
                <a:cubicBezTo>
                  <a:pt x="3636386" y="4921569"/>
                  <a:pt x="3637252" y="4924672"/>
                  <a:pt x="3634159" y="4925528"/>
                </a:cubicBezTo>
                <a:cubicBezTo>
                  <a:pt x="3634159" y="4925528"/>
                  <a:pt x="3642063" y="4930007"/>
                  <a:pt x="3638980" y="4930874"/>
                </a:cubicBezTo>
                <a:cubicBezTo>
                  <a:pt x="3630200" y="4923301"/>
                  <a:pt x="3633665" y="4935694"/>
                  <a:pt x="3626623" y="4934328"/>
                </a:cubicBezTo>
                <a:cubicBezTo>
                  <a:pt x="3623540" y="4935190"/>
                  <a:pt x="3624890" y="4928127"/>
                  <a:pt x="3621797" y="4928983"/>
                </a:cubicBezTo>
                <a:cubicBezTo>
                  <a:pt x="3626623" y="4934328"/>
                  <a:pt x="3619581" y="4932953"/>
                  <a:pt x="3618225" y="4940015"/>
                </a:cubicBezTo>
                <a:cubicBezTo>
                  <a:pt x="3624396" y="4938283"/>
                  <a:pt x="3619953" y="4946206"/>
                  <a:pt x="3619953" y="4946206"/>
                </a:cubicBezTo>
                <a:cubicBezTo>
                  <a:pt x="3619086" y="4943108"/>
                  <a:pt x="3618225" y="4940015"/>
                  <a:pt x="3611183" y="4938639"/>
                </a:cubicBezTo>
                <a:cubicBezTo>
                  <a:pt x="3612054" y="4941732"/>
                  <a:pt x="3616860" y="4947062"/>
                  <a:pt x="3612916" y="4944836"/>
                </a:cubicBezTo>
                <a:cubicBezTo>
                  <a:pt x="3603270" y="4934160"/>
                  <a:pt x="3597466" y="4949147"/>
                  <a:pt x="3592156" y="4953972"/>
                </a:cubicBezTo>
                <a:cubicBezTo>
                  <a:pt x="3596115" y="4956214"/>
                  <a:pt x="3596115" y="4956214"/>
                  <a:pt x="3596982" y="4959307"/>
                </a:cubicBezTo>
                <a:cubicBezTo>
                  <a:pt x="3589929" y="4957942"/>
                  <a:pt x="3596982" y="4959307"/>
                  <a:pt x="3594755" y="4963267"/>
                </a:cubicBezTo>
                <a:cubicBezTo>
                  <a:pt x="3594755" y="4963267"/>
                  <a:pt x="3594755" y="4963267"/>
                  <a:pt x="3587702" y="4961901"/>
                </a:cubicBezTo>
                <a:cubicBezTo>
                  <a:pt x="3585970" y="4955700"/>
                  <a:pt x="3582882" y="4956556"/>
                  <a:pt x="3578933" y="4954324"/>
                </a:cubicBezTo>
                <a:cubicBezTo>
                  <a:pt x="3585109" y="4952596"/>
                  <a:pt x="3588197" y="4951740"/>
                  <a:pt x="3586464" y="4945544"/>
                </a:cubicBezTo>
                <a:cubicBezTo>
                  <a:pt x="3596610" y="4946054"/>
                  <a:pt x="3588696" y="4941574"/>
                  <a:pt x="3598821" y="4942094"/>
                </a:cubicBezTo>
                <a:cubicBezTo>
                  <a:pt x="3594877" y="4939857"/>
                  <a:pt x="3593144" y="4933656"/>
                  <a:pt x="3596227" y="4932790"/>
                </a:cubicBezTo>
                <a:cubicBezTo>
                  <a:pt x="3597094" y="4935888"/>
                  <a:pt x="3597960" y="4938991"/>
                  <a:pt x="3601053" y="4938135"/>
                </a:cubicBezTo>
                <a:cubicBezTo>
                  <a:pt x="3601053" y="4938135"/>
                  <a:pt x="3608956" y="4942599"/>
                  <a:pt x="3607229" y="4936402"/>
                </a:cubicBezTo>
                <a:cubicBezTo>
                  <a:pt x="3603270" y="4934160"/>
                  <a:pt x="3599320" y="4931933"/>
                  <a:pt x="3594500" y="4926593"/>
                </a:cubicBezTo>
                <a:cubicBezTo>
                  <a:pt x="3601547" y="4927974"/>
                  <a:pt x="3600182" y="4935021"/>
                  <a:pt x="3609451" y="4932438"/>
                </a:cubicBezTo>
                <a:cubicBezTo>
                  <a:pt x="3603764" y="4924010"/>
                  <a:pt x="3619581" y="4932953"/>
                  <a:pt x="3613033" y="4921416"/>
                </a:cubicBezTo>
                <a:cubicBezTo>
                  <a:pt x="3609079" y="4919184"/>
                  <a:pt x="3602898" y="4920912"/>
                  <a:pt x="3602031" y="4917808"/>
                </a:cubicBezTo>
                <a:cubicBezTo>
                  <a:pt x="3609079" y="4919184"/>
                  <a:pt x="3608207" y="4916076"/>
                  <a:pt x="3616121" y="4920560"/>
                </a:cubicBezTo>
                <a:cubicBezTo>
                  <a:pt x="3609568" y="4909018"/>
                  <a:pt x="3621925" y="4905574"/>
                  <a:pt x="3627234" y="4900748"/>
                </a:cubicBezTo>
                <a:lnTo>
                  <a:pt x="3624824" y="4898083"/>
                </a:lnTo>
                <a:lnTo>
                  <a:pt x="3629456" y="4896789"/>
                </a:lnTo>
                <a:cubicBezTo>
                  <a:pt x="3624636" y="4891449"/>
                  <a:pt x="3623769" y="4888350"/>
                  <a:pt x="3626862" y="4887489"/>
                </a:cubicBezTo>
                <a:cubicBezTo>
                  <a:pt x="3629456" y="4896789"/>
                  <a:pt x="3630812" y="4889726"/>
                  <a:pt x="3637864" y="4891092"/>
                </a:cubicBezTo>
                <a:cubicBezTo>
                  <a:pt x="3635260" y="4881808"/>
                  <a:pt x="3652927" y="4873532"/>
                  <a:pt x="3643296" y="4862857"/>
                </a:cubicBezTo>
                <a:cubicBezTo>
                  <a:pt x="3646374" y="4861996"/>
                  <a:pt x="3647245" y="4865089"/>
                  <a:pt x="3651194" y="4867326"/>
                </a:cubicBezTo>
                <a:cubicBezTo>
                  <a:pt x="3652555" y="4860268"/>
                  <a:pt x="3658741" y="4858546"/>
                  <a:pt x="3660091" y="4851473"/>
                </a:cubicBezTo>
                <a:cubicBezTo>
                  <a:pt x="3660968" y="4854581"/>
                  <a:pt x="3661824" y="4857675"/>
                  <a:pt x="3664917" y="4856813"/>
                </a:cubicBezTo>
                <a:cubicBezTo>
                  <a:pt x="3664917" y="4856813"/>
                  <a:pt x="3668005" y="4855952"/>
                  <a:pt x="3663184" y="4850612"/>
                </a:cubicBezTo>
                <a:cubicBezTo>
                  <a:pt x="3662318" y="4847514"/>
                  <a:pt x="3659230" y="4848380"/>
                  <a:pt x="3659230" y="4848380"/>
                </a:cubicBezTo>
                <a:cubicBezTo>
                  <a:pt x="3662318" y="4847514"/>
                  <a:pt x="3657503" y="4842189"/>
                  <a:pt x="3664540" y="4843554"/>
                </a:cubicBezTo>
                <a:cubicBezTo>
                  <a:pt x="3665411" y="4846658"/>
                  <a:pt x="3666267" y="4849746"/>
                  <a:pt x="3672453" y="4848018"/>
                </a:cubicBezTo>
                <a:cubicBezTo>
                  <a:pt x="3666761" y="4839590"/>
                  <a:pt x="3687893" y="4843707"/>
                  <a:pt x="3677386" y="4829944"/>
                </a:cubicBezTo>
                <a:cubicBezTo>
                  <a:pt x="3680474" y="4829078"/>
                  <a:pt x="3683562" y="4828217"/>
                  <a:pt x="3684428" y="4831320"/>
                </a:cubicBezTo>
                <a:cubicBezTo>
                  <a:pt x="3679613" y="4825985"/>
                  <a:pt x="3689738" y="4826494"/>
                  <a:pt x="3682695" y="4825118"/>
                </a:cubicBezTo>
                <a:cubicBezTo>
                  <a:pt x="3682695" y="4825118"/>
                  <a:pt x="3682695" y="4825118"/>
                  <a:pt x="3678746" y="4822881"/>
                </a:cubicBezTo>
                <a:cubicBezTo>
                  <a:pt x="3680963" y="4818922"/>
                  <a:pt x="3691093" y="4819427"/>
                  <a:pt x="3693320" y="4815472"/>
                </a:cubicBezTo>
                <a:cubicBezTo>
                  <a:pt x="3693320" y="4815472"/>
                  <a:pt x="3692459" y="4812379"/>
                  <a:pt x="3689366" y="4813240"/>
                </a:cubicBezTo>
                <a:cubicBezTo>
                  <a:pt x="3685406" y="4810993"/>
                  <a:pt x="3686283" y="4814107"/>
                  <a:pt x="3683190" y="4814963"/>
                </a:cubicBezTo>
                <a:cubicBezTo>
                  <a:pt x="3685901" y="4800838"/>
                  <a:pt x="3706166" y="4801852"/>
                  <a:pt x="3701835" y="4786366"/>
                </a:cubicBezTo>
                <a:cubicBezTo>
                  <a:pt x="3708021" y="4784639"/>
                  <a:pt x="3701835" y="4786366"/>
                  <a:pt x="3705794" y="4788608"/>
                </a:cubicBezTo>
                <a:cubicBezTo>
                  <a:pt x="3715058" y="4786019"/>
                  <a:pt x="3712459" y="4776720"/>
                  <a:pt x="3721728" y="4774136"/>
                </a:cubicBezTo>
                <a:cubicBezTo>
                  <a:pt x="3715170" y="4762595"/>
                  <a:pt x="3742498" y="4765000"/>
                  <a:pt x="3729769" y="4755186"/>
                </a:cubicBezTo>
                <a:cubicBezTo>
                  <a:pt x="3740755" y="4758793"/>
                  <a:pt x="3733346" y="4744154"/>
                  <a:pt x="3744343" y="4747772"/>
                </a:cubicBezTo>
                <a:cubicBezTo>
                  <a:pt x="3741744" y="4738477"/>
                  <a:pt x="3745693" y="4740709"/>
                  <a:pt x="3747920" y="4736750"/>
                </a:cubicBezTo>
                <a:cubicBezTo>
                  <a:pt x="3756705" y="4744322"/>
                  <a:pt x="3763365" y="4732429"/>
                  <a:pt x="3756817" y="4720902"/>
                </a:cubicBezTo>
                <a:cubicBezTo>
                  <a:pt x="3759900" y="4720036"/>
                  <a:pt x="3760771" y="4723144"/>
                  <a:pt x="3764720" y="4725381"/>
                </a:cubicBezTo>
                <a:cubicBezTo>
                  <a:pt x="3759900" y="4720036"/>
                  <a:pt x="3770896" y="4723649"/>
                  <a:pt x="3770040" y="4720551"/>
                </a:cubicBezTo>
                <a:cubicBezTo>
                  <a:pt x="3777082" y="4721926"/>
                  <a:pt x="3770524" y="4710385"/>
                  <a:pt x="3772746" y="4706436"/>
                </a:cubicBezTo>
                <a:cubicBezTo>
                  <a:pt x="3774483" y="4712627"/>
                  <a:pt x="3777566" y="4711755"/>
                  <a:pt x="3780659" y="4710899"/>
                </a:cubicBezTo>
                <a:cubicBezTo>
                  <a:pt x="3778055" y="4701610"/>
                  <a:pt x="3781149" y="4700749"/>
                  <a:pt x="3778555" y="4691444"/>
                </a:cubicBezTo>
                <a:cubicBezTo>
                  <a:pt x="3776328" y="4695404"/>
                  <a:pt x="3776328" y="4695404"/>
                  <a:pt x="3771513" y="4690068"/>
                </a:cubicBezTo>
                <a:cubicBezTo>
                  <a:pt x="3774596" y="4689212"/>
                  <a:pt x="3775462" y="4692310"/>
                  <a:pt x="3774596" y="4689212"/>
                </a:cubicBezTo>
                <a:cubicBezTo>
                  <a:pt x="3774596" y="4689212"/>
                  <a:pt x="3768420" y="4690935"/>
                  <a:pt x="3767558" y="4687831"/>
                </a:cubicBezTo>
                <a:cubicBezTo>
                  <a:pt x="3776822" y="4685253"/>
                  <a:pt x="3768053" y="4677671"/>
                  <a:pt x="3781266" y="4677319"/>
                </a:cubicBezTo>
                <a:cubicBezTo>
                  <a:pt x="3782132" y="4680422"/>
                  <a:pt x="3772868" y="4683006"/>
                  <a:pt x="3783859" y="4686624"/>
                </a:cubicBezTo>
                <a:cubicBezTo>
                  <a:pt x="3787819" y="4688861"/>
                  <a:pt x="3777683" y="4688351"/>
                  <a:pt x="3782504" y="4693676"/>
                </a:cubicBezTo>
                <a:cubicBezTo>
                  <a:pt x="3785597" y="4692820"/>
                  <a:pt x="3783859" y="4686624"/>
                  <a:pt x="3791783" y="4691082"/>
                </a:cubicBezTo>
                <a:cubicBezTo>
                  <a:pt x="3786086" y="4682664"/>
                  <a:pt x="3794005" y="4687128"/>
                  <a:pt x="3792267" y="4680932"/>
                </a:cubicBezTo>
                <a:cubicBezTo>
                  <a:pt x="3788318" y="4678685"/>
                  <a:pt x="3790046" y="4684891"/>
                  <a:pt x="3786086" y="4682664"/>
                </a:cubicBezTo>
                <a:cubicBezTo>
                  <a:pt x="3788318" y="4678685"/>
                  <a:pt x="3782132" y="4680422"/>
                  <a:pt x="3781266" y="4677319"/>
                </a:cubicBezTo>
                <a:cubicBezTo>
                  <a:pt x="3779533" y="4671128"/>
                  <a:pt x="3779533" y="4671128"/>
                  <a:pt x="3782621" y="4670267"/>
                </a:cubicBezTo>
                <a:cubicBezTo>
                  <a:pt x="3786580" y="4672499"/>
                  <a:pt x="3784359" y="4676463"/>
                  <a:pt x="3788318" y="4678685"/>
                </a:cubicBezTo>
                <a:cubicBezTo>
                  <a:pt x="3787447" y="4675597"/>
                  <a:pt x="3790545" y="4674725"/>
                  <a:pt x="3790545" y="4674725"/>
                </a:cubicBezTo>
                <a:cubicBezTo>
                  <a:pt x="3789674" y="4671632"/>
                  <a:pt x="3786580" y="4672499"/>
                  <a:pt x="3784858" y="4666302"/>
                </a:cubicBezTo>
                <a:cubicBezTo>
                  <a:pt x="3794122" y="4663719"/>
                  <a:pt x="3793745" y="4650450"/>
                  <a:pt x="3811784" y="4655433"/>
                </a:cubicBezTo>
                <a:cubicBezTo>
                  <a:pt x="3810922" y="4652330"/>
                  <a:pt x="3814010" y="4651474"/>
                  <a:pt x="3810051" y="4649237"/>
                </a:cubicBezTo>
                <a:cubicBezTo>
                  <a:pt x="3806102" y="4647010"/>
                  <a:pt x="3804746" y="4654057"/>
                  <a:pt x="3799921" y="4648727"/>
                </a:cubicBezTo>
                <a:cubicBezTo>
                  <a:pt x="3806102" y="4647010"/>
                  <a:pt x="3808813" y="4632880"/>
                  <a:pt x="3818454" y="4643555"/>
                </a:cubicBezTo>
                <a:cubicBezTo>
                  <a:pt x="3821547" y="4642684"/>
                  <a:pt x="3821547" y="4642684"/>
                  <a:pt x="3821547" y="4642684"/>
                </a:cubicBezTo>
                <a:cubicBezTo>
                  <a:pt x="3819814" y="4636483"/>
                  <a:pt x="3816726" y="4637354"/>
                  <a:pt x="3815860" y="4634251"/>
                </a:cubicBezTo>
                <a:cubicBezTo>
                  <a:pt x="3823386" y="4625466"/>
                  <a:pt x="3840192" y="4614087"/>
                  <a:pt x="3839820" y="4600844"/>
                </a:cubicBezTo>
                <a:cubicBezTo>
                  <a:pt x="3858363" y="4595656"/>
                  <a:pt x="3861079" y="4581531"/>
                  <a:pt x="3874781" y="4571014"/>
                </a:cubicBezTo>
                <a:cubicBezTo>
                  <a:pt x="3870837" y="4568787"/>
                  <a:pt x="3870837" y="4568787"/>
                  <a:pt x="3870837" y="4568787"/>
                </a:cubicBezTo>
                <a:cubicBezTo>
                  <a:pt x="3884050" y="4568435"/>
                  <a:pt x="3888122" y="4547242"/>
                  <a:pt x="3902705" y="4539843"/>
                </a:cubicBezTo>
                <a:cubicBezTo>
                  <a:pt x="3898741" y="4537606"/>
                  <a:pt x="3898741" y="4537606"/>
                  <a:pt x="3897885" y="4534508"/>
                </a:cubicBezTo>
                <a:cubicBezTo>
                  <a:pt x="3907144" y="4531925"/>
                  <a:pt x="3910726" y="4520893"/>
                  <a:pt x="3919990" y="4518309"/>
                </a:cubicBezTo>
                <a:cubicBezTo>
                  <a:pt x="3916041" y="4516077"/>
                  <a:pt x="3916041" y="4516077"/>
                  <a:pt x="3915174" y="4512974"/>
                </a:cubicBezTo>
                <a:cubicBezTo>
                  <a:pt x="3923093" y="4517443"/>
                  <a:pt x="3931491" y="4511751"/>
                  <a:pt x="3925804" y="4503318"/>
                </a:cubicBezTo>
                <a:cubicBezTo>
                  <a:pt x="3939027" y="4502966"/>
                  <a:pt x="3933835" y="4484372"/>
                  <a:pt x="3950141" y="4483159"/>
                </a:cubicBezTo>
                <a:cubicBezTo>
                  <a:pt x="3943099" y="4481779"/>
                  <a:pt x="3951501" y="4476102"/>
                  <a:pt x="3953229" y="4482298"/>
                </a:cubicBezTo>
                <a:cubicBezTo>
                  <a:pt x="3949274" y="4480061"/>
                  <a:pt x="3951002" y="4486258"/>
                  <a:pt x="3954961" y="4488500"/>
                </a:cubicBezTo>
                <a:cubicBezTo>
                  <a:pt x="3958049" y="4487633"/>
                  <a:pt x="3958910" y="4490732"/>
                  <a:pt x="3965963" y="4492102"/>
                </a:cubicBezTo>
                <a:cubicBezTo>
                  <a:pt x="3967313" y="4485045"/>
                  <a:pt x="3958538" y="4477473"/>
                  <a:pt x="3954584" y="4475236"/>
                </a:cubicBezTo>
                <a:cubicBezTo>
                  <a:pt x="3960765" y="4473508"/>
                  <a:pt x="3964342" y="4462486"/>
                  <a:pt x="3966569" y="4458527"/>
                </a:cubicBezTo>
                <a:cubicBezTo>
                  <a:pt x="3969652" y="4457661"/>
                  <a:pt x="3970518" y="4460764"/>
                  <a:pt x="3973611" y="4459893"/>
                </a:cubicBezTo>
                <a:cubicBezTo>
                  <a:pt x="3976811" y="4435617"/>
                  <a:pt x="4004623" y="4427851"/>
                  <a:pt x="4009561" y="4409772"/>
                </a:cubicBezTo>
                <a:cubicBezTo>
                  <a:pt x="4012649" y="4408916"/>
                  <a:pt x="4012649" y="4408916"/>
                  <a:pt x="4018825" y="4407183"/>
                </a:cubicBezTo>
                <a:cubicBezTo>
                  <a:pt x="4018825" y="4407183"/>
                  <a:pt x="4014871" y="4404951"/>
                  <a:pt x="4014871" y="4404951"/>
                </a:cubicBezTo>
                <a:cubicBezTo>
                  <a:pt x="4038336" y="4381690"/>
                  <a:pt x="4051677" y="4357919"/>
                  <a:pt x="4076019" y="4337755"/>
                </a:cubicBezTo>
                <a:cubicBezTo>
                  <a:pt x="4071203" y="4332410"/>
                  <a:pt x="4079601" y="4326728"/>
                  <a:pt x="4086638" y="4328104"/>
                </a:cubicBezTo>
                <a:cubicBezTo>
                  <a:pt x="4084054" y="4318809"/>
                  <a:pt x="4094185" y="4319319"/>
                  <a:pt x="4096401" y="4315355"/>
                </a:cubicBezTo>
                <a:cubicBezTo>
                  <a:pt x="4091576" y="4310019"/>
                  <a:pt x="4110608" y="4294687"/>
                  <a:pt x="4115051" y="4286758"/>
                </a:cubicBezTo>
                <a:cubicBezTo>
                  <a:pt x="4115051" y="4286758"/>
                  <a:pt x="4115918" y="4289871"/>
                  <a:pt x="4119005" y="4289000"/>
                </a:cubicBezTo>
                <a:cubicBezTo>
                  <a:pt x="4115546" y="4276602"/>
                  <a:pt x="4132723" y="4278488"/>
                  <a:pt x="4127046" y="4270049"/>
                </a:cubicBezTo>
                <a:cubicBezTo>
                  <a:pt x="4130134" y="4269193"/>
                  <a:pt x="4130990" y="4272296"/>
                  <a:pt x="4134078" y="4271425"/>
                </a:cubicBezTo>
                <a:cubicBezTo>
                  <a:pt x="4134078" y="4271425"/>
                  <a:pt x="4133217" y="4268337"/>
                  <a:pt x="4132356" y="4265224"/>
                </a:cubicBezTo>
                <a:cubicBezTo>
                  <a:pt x="4139393" y="4266604"/>
                  <a:pt x="4130618" y="4259027"/>
                  <a:pt x="4139393" y="4266604"/>
                </a:cubicBezTo>
                <a:cubicBezTo>
                  <a:pt x="4140754" y="4259537"/>
                  <a:pt x="4146930" y="4257809"/>
                  <a:pt x="4147424" y="4247654"/>
                </a:cubicBezTo>
                <a:cubicBezTo>
                  <a:pt x="4148285" y="4250757"/>
                  <a:pt x="4149151" y="4253850"/>
                  <a:pt x="4149151" y="4253850"/>
                </a:cubicBezTo>
                <a:cubicBezTo>
                  <a:pt x="4150507" y="4246798"/>
                  <a:pt x="4157554" y="4248163"/>
                  <a:pt x="4155822" y="4241972"/>
                </a:cubicBezTo>
                <a:cubicBezTo>
                  <a:pt x="4155822" y="4241972"/>
                  <a:pt x="4162859" y="4243343"/>
                  <a:pt x="4161997" y="4240240"/>
                </a:cubicBezTo>
                <a:cubicBezTo>
                  <a:pt x="4161131" y="4237141"/>
                  <a:pt x="4154955" y="4238869"/>
                  <a:pt x="4157182" y="4234910"/>
                </a:cubicBezTo>
                <a:cubicBezTo>
                  <a:pt x="4167307" y="4235414"/>
                  <a:pt x="4172622" y="4230599"/>
                  <a:pt x="4170023" y="4221294"/>
                </a:cubicBezTo>
                <a:cubicBezTo>
                  <a:pt x="4177065" y="4222680"/>
                  <a:pt x="4174472" y="4213375"/>
                  <a:pt x="4179786" y="4208550"/>
                </a:cubicBezTo>
                <a:cubicBezTo>
                  <a:pt x="4185096" y="4203724"/>
                  <a:pt x="4195237" y="4204234"/>
                  <a:pt x="4189539" y="4195805"/>
                </a:cubicBezTo>
                <a:cubicBezTo>
                  <a:pt x="4211171" y="4189762"/>
                  <a:pt x="4208205" y="4167209"/>
                  <a:pt x="4229821" y="4161170"/>
                </a:cubicBezTo>
                <a:cubicBezTo>
                  <a:pt x="4225872" y="4158938"/>
                  <a:pt x="4222779" y="4159794"/>
                  <a:pt x="4221912" y="4156696"/>
                </a:cubicBezTo>
                <a:cubicBezTo>
                  <a:pt x="4224995" y="4155825"/>
                  <a:pt x="4225872" y="4158938"/>
                  <a:pt x="4228954" y="4158072"/>
                </a:cubicBezTo>
                <a:cubicBezTo>
                  <a:pt x="4228582" y="4144813"/>
                  <a:pt x="4250198" y="4138775"/>
                  <a:pt x="4255136" y="4120690"/>
                </a:cubicBezTo>
                <a:cubicBezTo>
                  <a:pt x="4255997" y="4123783"/>
                  <a:pt x="4255997" y="4123783"/>
                  <a:pt x="4259090" y="4122927"/>
                </a:cubicBezTo>
                <a:cubicBezTo>
                  <a:pt x="4259584" y="4112756"/>
                  <a:pt x="4268853" y="4110173"/>
                  <a:pt x="4277251" y="4104481"/>
                </a:cubicBezTo>
                <a:cubicBezTo>
                  <a:pt x="4278612" y="4097429"/>
                  <a:pt x="4279972" y="4090366"/>
                  <a:pt x="4285282" y="4085541"/>
                </a:cubicBezTo>
                <a:cubicBezTo>
                  <a:pt x="4287509" y="4081581"/>
                  <a:pt x="4293679" y="4079854"/>
                  <a:pt x="4300727" y="4081219"/>
                </a:cubicBezTo>
                <a:cubicBezTo>
                  <a:pt x="4299855" y="4078131"/>
                  <a:pt x="4295906" y="4075894"/>
                  <a:pt x="4295040" y="4072796"/>
                </a:cubicBezTo>
                <a:cubicBezTo>
                  <a:pt x="4302082" y="4074172"/>
                  <a:pt x="4299488" y="4064862"/>
                  <a:pt x="4303443" y="4067099"/>
                </a:cubicBezTo>
                <a:lnTo>
                  <a:pt x="4301715" y="4060903"/>
                </a:lnTo>
                <a:cubicBezTo>
                  <a:pt x="4323326" y="4054865"/>
                  <a:pt x="4325675" y="4027481"/>
                  <a:pt x="4350384" y="4020581"/>
                </a:cubicBezTo>
                <a:cubicBezTo>
                  <a:pt x="4346435" y="4018349"/>
                  <a:pt x="4344702" y="4012158"/>
                  <a:pt x="4341609" y="4013014"/>
                </a:cubicBezTo>
                <a:cubicBezTo>
                  <a:pt x="4249454" y="4112252"/>
                  <a:pt x="4159027" y="4217681"/>
                  <a:pt x="4068599" y="4323120"/>
                </a:cubicBezTo>
                <a:cubicBezTo>
                  <a:pt x="3980388" y="4424595"/>
                  <a:pt x="3889976" y="4530029"/>
                  <a:pt x="3791646" y="4631005"/>
                </a:cubicBezTo>
                <a:cubicBezTo>
                  <a:pt x="3784109" y="4639784"/>
                  <a:pt x="3777434" y="4651668"/>
                  <a:pt x="3768165" y="4654266"/>
                </a:cubicBezTo>
                <a:cubicBezTo>
                  <a:pt x="3770764" y="4663551"/>
                  <a:pt x="3763721" y="4662185"/>
                  <a:pt x="3763227" y="4672346"/>
                </a:cubicBezTo>
                <a:cubicBezTo>
                  <a:pt x="3760134" y="4673207"/>
                  <a:pt x="3755319" y="4667872"/>
                  <a:pt x="3756175" y="4670960"/>
                </a:cubicBezTo>
                <a:cubicBezTo>
                  <a:pt x="3761867" y="4679403"/>
                  <a:pt x="3748654" y="4679760"/>
                  <a:pt x="3748654" y="4679760"/>
                </a:cubicBezTo>
                <a:cubicBezTo>
                  <a:pt x="3740256" y="4685436"/>
                  <a:pt x="3743716" y="4697834"/>
                  <a:pt x="3736674" y="4696463"/>
                </a:cubicBezTo>
                <a:cubicBezTo>
                  <a:pt x="3738890" y="4692499"/>
                  <a:pt x="3738029" y="4689396"/>
                  <a:pt x="3741117" y="4688540"/>
                </a:cubicBezTo>
                <a:cubicBezTo>
                  <a:pt x="3726161" y="4682695"/>
                  <a:pt x="3737035" y="4709712"/>
                  <a:pt x="3719863" y="4707842"/>
                </a:cubicBezTo>
                <a:cubicBezTo>
                  <a:pt x="3726416" y="4719368"/>
                  <a:pt x="3697748" y="4724041"/>
                  <a:pt x="3707384" y="4734696"/>
                </a:cubicBezTo>
                <a:cubicBezTo>
                  <a:pt x="3703440" y="4732469"/>
                  <a:pt x="3705162" y="4738671"/>
                  <a:pt x="3701213" y="4736429"/>
                </a:cubicBezTo>
                <a:cubicBezTo>
                  <a:pt x="3706028" y="4741774"/>
                  <a:pt x="3697631" y="4747456"/>
                  <a:pt x="3692810" y="4742126"/>
                </a:cubicBezTo>
                <a:cubicBezTo>
                  <a:pt x="3687501" y="4746946"/>
                  <a:pt x="3690966" y="4759349"/>
                  <a:pt x="3678604" y="4762794"/>
                </a:cubicBezTo>
                <a:cubicBezTo>
                  <a:pt x="3678125" y="4772944"/>
                  <a:pt x="3661803" y="4774167"/>
                  <a:pt x="3661319" y="4784328"/>
                </a:cubicBezTo>
                <a:cubicBezTo>
                  <a:pt x="3657360" y="4782086"/>
                  <a:pt x="3655143" y="4786055"/>
                  <a:pt x="3659959" y="4791390"/>
                </a:cubicBezTo>
                <a:cubicBezTo>
                  <a:pt x="3656866" y="4792246"/>
                  <a:pt x="3655999" y="4789148"/>
                  <a:pt x="3655143" y="4786055"/>
                </a:cubicBezTo>
                <a:cubicBezTo>
                  <a:pt x="3653783" y="4793108"/>
                  <a:pt x="3643653" y="4792603"/>
                  <a:pt x="3652422" y="4800170"/>
                </a:cubicBezTo>
                <a:cubicBezTo>
                  <a:pt x="3649329" y="4801026"/>
                  <a:pt x="3647113" y="4804996"/>
                  <a:pt x="3644019" y="4805862"/>
                </a:cubicBezTo>
                <a:cubicBezTo>
                  <a:pt x="3629925" y="4803110"/>
                  <a:pt x="3629808" y="4826530"/>
                  <a:pt x="3613502" y="4827743"/>
                </a:cubicBezTo>
                <a:cubicBezTo>
                  <a:pt x="3617833" y="4843244"/>
                  <a:pt x="3592747" y="4836879"/>
                  <a:pt x="3597934" y="4855478"/>
                </a:cubicBezTo>
                <a:cubicBezTo>
                  <a:pt x="3590897" y="4854097"/>
                  <a:pt x="3595723" y="4859443"/>
                  <a:pt x="3592630" y="4860299"/>
                </a:cubicBezTo>
                <a:cubicBezTo>
                  <a:pt x="3590036" y="4851004"/>
                  <a:pt x="3598434" y="4845318"/>
                  <a:pt x="3599794" y="4838260"/>
                </a:cubicBezTo>
                <a:cubicBezTo>
                  <a:pt x="3598923" y="4835152"/>
                  <a:pt x="3594974" y="4832920"/>
                  <a:pt x="3594108" y="4829817"/>
                </a:cubicBezTo>
                <a:cubicBezTo>
                  <a:pt x="3591009" y="4830688"/>
                  <a:pt x="3588798" y="4834652"/>
                  <a:pt x="3593613" y="4839977"/>
                </a:cubicBezTo>
                <a:cubicBezTo>
                  <a:pt x="3586571" y="4838607"/>
                  <a:pt x="3587932" y="4831549"/>
                  <a:pt x="3581751" y="4833271"/>
                </a:cubicBezTo>
                <a:cubicBezTo>
                  <a:pt x="3588798" y="4834652"/>
                  <a:pt x="3577307" y="4841190"/>
                  <a:pt x="3588299" y="4844813"/>
                </a:cubicBezTo>
                <a:cubicBezTo>
                  <a:pt x="3581267" y="4843432"/>
                  <a:pt x="3586943" y="4851866"/>
                  <a:pt x="3579896" y="4850495"/>
                </a:cubicBezTo>
                <a:cubicBezTo>
                  <a:pt x="3586943" y="4851866"/>
                  <a:pt x="3584721" y="4855825"/>
                  <a:pt x="3589537" y="4861170"/>
                </a:cubicBezTo>
                <a:cubicBezTo>
                  <a:pt x="3579407" y="4860661"/>
                  <a:pt x="3581139" y="4866852"/>
                  <a:pt x="3582872" y="4873048"/>
                </a:cubicBezTo>
                <a:cubicBezTo>
                  <a:pt x="3579779" y="4873904"/>
                  <a:pt x="3578056" y="4867713"/>
                  <a:pt x="3574963" y="4868584"/>
                </a:cubicBezTo>
                <a:cubicBezTo>
                  <a:pt x="3576696" y="4874770"/>
                  <a:pt x="3568283" y="4880472"/>
                  <a:pt x="3562107" y="4882195"/>
                </a:cubicBezTo>
                <a:cubicBezTo>
                  <a:pt x="3567422" y="4877359"/>
                  <a:pt x="3565689" y="4871163"/>
                  <a:pt x="3568787" y="4870307"/>
                </a:cubicBezTo>
                <a:cubicBezTo>
                  <a:pt x="3564823" y="4868075"/>
                  <a:pt x="3563962" y="4864972"/>
                  <a:pt x="3557786" y="4866694"/>
                </a:cubicBezTo>
                <a:cubicBezTo>
                  <a:pt x="3561740" y="4868931"/>
                  <a:pt x="3558647" y="4869797"/>
                  <a:pt x="3560379" y="4875993"/>
                </a:cubicBezTo>
                <a:cubicBezTo>
                  <a:pt x="3551610" y="4868426"/>
                  <a:pt x="3534809" y="4879800"/>
                  <a:pt x="3540486" y="4888228"/>
                </a:cubicBezTo>
                <a:cubicBezTo>
                  <a:pt x="3537403" y="4889089"/>
                  <a:pt x="3538759" y="4882027"/>
                  <a:pt x="3532583" y="4883759"/>
                </a:cubicBezTo>
                <a:cubicBezTo>
                  <a:pt x="3533449" y="4886847"/>
                  <a:pt x="3533449" y="4886847"/>
                  <a:pt x="3533449" y="4886847"/>
                </a:cubicBezTo>
                <a:cubicBezTo>
                  <a:pt x="3538269" y="4892192"/>
                  <a:pt x="3539136" y="4895286"/>
                  <a:pt x="3546178" y="4896661"/>
                </a:cubicBezTo>
                <a:cubicBezTo>
                  <a:pt x="3543080" y="4897528"/>
                  <a:pt x="3543080" y="4897528"/>
                  <a:pt x="3540858" y="4901487"/>
                </a:cubicBezTo>
                <a:cubicBezTo>
                  <a:pt x="3547910" y="4902863"/>
                  <a:pt x="3546178" y="4896661"/>
                  <a:pt x="3550998" y="4902007"/>
                </a:cubicBezTo>
                <a:cubicBezTo>
                  <a:pt x="3543951" y="4900621"/>
                  <a:pt x="3549643" y="4909054"/>
                  <a:pt x="3542596" y="4907693"/>
                </a:cubicBezTo>
                <a:cubicBezTo>
                  <a:pt x="3537780" y="4902348"/>
                  <a:pt x="3540858" y="4901487"/>
                  <a:pt x="3536048" y="4896157"/>
                </a:cubicBezTo>
                <a:cubicBezTo>
                  <a:pt x="3529872" y="4897879"/>
                  <a:pt x="3534687" y="4903204"/>
                  <a:pt x="3531589" y="4904076"/>
                </a:cubicBezTo>
                <a:cubicBezTo>
                  <a:pt x="3526779" y="4898735"/>
                  <a:pt x="3523686" y="4899607"/>
                  <a:pt x="3519737" y="4897375"/>
                </a:cubicBezTo>
                <a:cubicBezTo>
                  <a:pt x="3521953" y="4893410"/>
                  <a:pt x="3520226" y="4887209"/>
                  <a:pt x="3517143" y="4888070"/>
                </a:cubicBezTo>
                <a:cubicBezTo>
                  <a:pt x="3514050" y="4888936"/>
                  <a:pt x="3518870" y="4894272"/>
                  <a:pt x="3515777" y="4895133"/>
                </a:cubicBezTo>
                <a:cubicBezTo>
                  <a:pt x="3514050" y="4888936"/>
                  <a:pt x="3509601" y="4896855"/>
                  <a:pt x="3507874" y="4890654"/>
                </a:cubicBezTo>
                <a:cubicBezTo>
                  <a:pt x="3505652" y="4894613"/>
                  <a:pt x="3504292" y="4901686"/>
                  <a:pt x="3513556" y="4899092"/>
                </a:cubicBezTo>
                <a:cubicBezTo>
                  <a:pt x="3505652" y="4894613"/>
                  <a:pt x="3516643" y="4898231"/>
                  <a:pt x="3520603" y="4900463"/>
                </a:cubicBezTo>
                <a:cubicBezTo>
                  <a:pt x="3519737" y="4897375"/>
                  <a:pt x="3516643" y="4898231"/>
                  <a:pt x="3519737" y="4897375"/>
                </a:cubicBezTo>
                <a:cubicBezTo>
                  <a:pt x="3520603" y="4900463"/>
                  <a:pt x="3523686" y="4899607"/>
                  <a:pt x="3524557" y="4902700"/>
                </a:cubicBezTo>
                <a:cubicBezTo>
                  <a:pt x="3522330" y="4906654"/>
                  <a:pt x="3517510" y="4901334"/>
                  <a:pt x="3511339" y="4903051"/>
                </a:cubicBezTo>
                <a:cubicBezTo>
                  <a:pt x="3511339" y="4903051"/>
                  <a:pt x="3511339" y="4903051"/>
                  <a:pt x="3512205" y="4906149"/>
                </a:cubicBezTo>
                <a:cubicBezTo>
                  <a:pt x="3516154" y="4908386"/>
                  <a:pt x="3514422" y="4902190"/>
                  <a:pt x="3519242" y="4907530"/>
                </a:cubicBezTo>
                <a:cubicBezTo>
                  <a:pt x="3513061" y="4909253"/>
                  <a:pt x="3515670" y="4918552"/>
                  <a:pt x="3506401" y="4921131"/>
                </a:cubicBezTo>
                <a:cubicBezTo>
                  <a:pt x="3506890" y="4910970"/>
                  <a:pt x="3506019" y="4907877"/>
                  <a:pt x="3507380" y="4900814"/>
                </a:cubicBezTo>
                <a:cubicBezTo>
                  <a:pt x="3503430" y="4898588"/>
                  <a:pt x="3503430" y="4898588"/>
                  <a:pt x="3503430" y="4898588"/>
                </a:cubicBezTo>
                <a:cubicBezTo>
                  <a:pt x="3498977" y="4906506"/>
                  <a:pt x="3500714" y="4912697"/>
                  <a:pt x="3496266" y="4920626"/>
                </a:cubicBezTo>
                <a:cubicBezTo>
                  <a:pt x="3493178" y="4921498"/>
                  <a:pt x="3492312" y="4918394"/>
                  <a:pt x="3491445" y="4915296"/>
                </a:cubicBezTo>
                <a:cubicBezTo>
                  <a:pt x="3492312" y="4918394"/>
                  <a:pt x="3489214" y="4919261"/>
                  <a:pt x="3489214" y="4919261"/>
                </a:cubicBezTo>
                <a:cubicBezTo>
                  <a:pt x="3493178" y="4921498"/>
                  <a:pt x="3493178" y="4921498"/>
                  <a:pt x="3496266" y="4920626"/>
                </a:cubicBezTo>
                <a:cubicBezTo>
                  <a:pt x="3494039" y="4924586"/>
                  <a:pt x="3492679" y="4931648"/>
                  <a:pt x="3487858" y="4926318"/>
                </a:cubicBezTo>
                <a:cubicBezTo>
                  <a:pt x="3486503" y="4933370"/>
                  <a:pt x="3491690" y="4951975"/>
                  <a:pt x="3483787" y="4947496"/>
                </a:cubicBezTo>
                <a:cubicBezTo>
                  <a:pt x="3482920" y="4944392"/>
                  <a:pt x="3481188" y="4938201"/>
                  <a:pt x="3481682" y="4928035"/>
                </a:cubicBezTo>
                <a:cubicBezTo>
                  <a:pt x="3476362" y="4932866"/>
                  <a:pt x="3482054" y="4941304"/>
                  <a:pt x="3472785" y="4943888"/>
                </a:cubicBezTo>
                <a:cubicBezTo>
                  <a:pt x="3478961" y="4942160"/>
                  <a:pt x="3477601" y="4949223"/>
                  <a:pt x="3484648" y="4950599"/>
                </a:cubicBezTo>
                <a:cubicBezTo>
                  <a:pt x="3481565" y="4951455"/>
                  <a:pt x="3482421" y="4954558"/>
                  <a:pt x="3479343" y="4955430"/>
                </a:cubicBezTo>
                <a:cubicBezTo>
                  <a:pt x="3480699" y="4948352"/>
                  <a:pt x="3476750" y="4946125"/>
                  <a:pt x="3469697" y="4944754"/>
                </a:cubicBezTo>
                <a:cubicBezTo>
                  <a:pt x="3474523" y="4950084"/>
                  <a:pt x="3468337" y="4951807"/>
                  <a:pt x="3461295" y="4950441"/>
                </a:cubicBezTo>
                <a:cubicBezTo>
                  <a:pt x="3464760" y="4962839"/>
                  <a:pt x="3454629" y="4962319"/>
                  <a:pt x="3454135" y="4972485"/>
                </a:cubicBezTo>
                <a:cubicBezTo>
                  <a:pt x="3446227" y="4968011"/>
                  <a:pt x="3455496" y="4965422"/>
                  <a:pt x="3446721" y="4957850"/>
                </a:cubicBezTo>
                <a:cubicBezTo>
                  <a:pt x="3440545" y="4959572"/>
                  <a:pt x="3447959" y="4974202"/>
                  <a:pt x="3433880" y="4971466"/>
                </a:cubicBezTo>
                <a:cubicBezTo>
                  <a:pt x="3435607" y="4977657"/>
                  <a:pt x="3430293" y="4982482"/>
                  <a:pt x="3428071" y="4986452"/>
                </a:cubicBezTo>
                <a:cubicBezTo>
                  <a:pt x="3428942" y="4989545"/>
                  <a:pt x="3432020" y="4988684"/>
                  <a:pt x="3433758" y="4994880"/>
                </a:cubicBezTo>
                <a:cubicBezTo>
                  <a:pt x="3430675" y="4995741"/>
                  <a:pt x="3429808" y="4992648"/>
                  <a:pt x="3430675" y="4995741"/>
                </a:cubicBezTo>
                <a:cubicBezTo>
                  <a:pt x="3433758" y="4994880"/>
                  <a:pt x="3434619" y="4997968"/>
                  <a:pt x="3435485" y="5001081"/>
                </a:cubicBezTo>
                <a:cubicBezTo>
                  <a:pt x="3428448" y="4999701"/>
                  <a:pt x="3429808" y="4992648"/>
                  <a:pt x="3425849" y="4990406"/>
                </a:cubicBezTo>
                <a:cubicBezTo>
                  <a:pt x="3423622" y="4994365"/>
                  <a:pt x="3424117" y="4984210"/>
                  <a:pt x="3417931" y="4985937"/>
                </a:cubicBezTo>
                <a:cubicBezTo>
                  <a:pt x="3422761" y="4991272"/>
                  <a:pt x="3424489" y="4997464"/>
                  <a:pt x="3416575" y="4992995"/>
                </a:cubicBezTo>
                <a:cubicBezTo>
                  <a:pt x="3417931" y="4985937"/>
                  <a:pt x="3413976" y="4983700"/>
                  <a:pt x="3416203" y="4979741"/>
                </a:cubicBezTo>
                <a:cubicBezTo>
                  <a:pt x="3416203" y="4979741"/>
                  <a:pt x="3416203" y="4979741"/>
                  <a:pt x="3413110" y="4980597"/>
                </a:cubicBezTo>
                <a:cubicBezTo>
                  <a:pt x="3409161" y="4978370"/>
                  <a:pt x="3414837" y="4986793"/>
                  <a:pt x="3406934" y="4982324"/>
                </a:cubicBezTo>
                <a:cubicBezTo>
                  <a:pt x="3408295" y="4975272"/>
                  <a:pt x="3418435" y="4975771"/>
                  <a:pt x="3415831" y="4966477"/>
                </a:cubicBezTo>
                <a:cubicBezTo>
                  <a:pt x="3415831" y="4966477"/>
                  <a:pt x="3409645" y="4968204"/>
                  <a:pt x="3408779" y="4965111"/>
                </a:cubicBezTo>
                <a:cubicBezTo>
                  <a:pt x="3412738" y="4967348"/>
                  <a:pt x="3411011" y="4961152"/>
                  <a:pt x="3418058" y="4962518"/>
                </a:cubicBezTo>
                <a:cubicBezTo>
                  <a:pt x="3418058" y="4962518"/>
                  <a:pt x="3418924" y="4965606"/>
                  <a:pt x="3418924" y="4965606"/>
                </a:cubicBezTo>
                <a:cubicBezTo>
                  <a:pt x="3422012" y="4964749"/>
                  <a:pt x="3422512" y="4954599"/>
                  <a:pt x="3418552" y="4952357"/>
                </a:cubicBezTo>
                <a:cubicBezTo>
                  <a:pt x="3422512" y="4954599"/>
                  <a:pt x="3421635" y="4951485"/>
                  <a:pt x="3424728" y="4950629"/>
                </a:cubicBezTo>
                <a:cubicBezTo>
                  <a:pt x="3430415" y="4959068"/>
                  <a:pt x="3419418" y="4955460"/>
                  <a:pt x="3424234" y="4960790"/>
                </a:cubicBezTo>
                <a:cubicBezTo>
                  <a:pt x="3430415" y="4959068"/>
                  <a:pt x="3429549" y="4955965"/>
                  <a:pt x="3439679" y="4956479"/>
                </a:cubicBezTo>
                <a:cubicBezTo>
                  <a:pt x="3439679" y="4956479"/>
                  <a:pt x="3438818" y="4953376"/>
                  <a:pt x="3438818" y="4953376"/>
                </a:cubicBezTo>
                <a:cubicBezTo>
                  <a:pt x="3434858" y="4951144"/>
                  <a:pt x="3438818" y="4953376"/>
                  <a:pt x="3431775" y="4952010"/>
                </a:cubicBezTo>
                <a:cubicBezTo>
                  <a:pt x="3431775" y="4952010"/>
                  <a:pt x="3430904" y="4948902"/>
                  <a:pt x="3427816" y="4949768"/>
                </a:cubicBezTo>
                <a:cubicBezTo>
                  <a:pt x="3426084" y="4943567"/>
                  <a:pt x="3429172" y="4942706"/>
                  <a:pt x="3428310" y="4939608"/>
                </a:cubicBezTo>
                <a:cubicBezTo>
                  <a:pt x="3420397" y="4935128"/>
                  <a:pt x="3422996" y="4944438"/>
                  <a:pt x="3421263" y="4938242"/>
                </a:cubicBezTo>
                <a:cubicBezTo>
                  <a:pt x="3423490" y="4934272"/>
                  <a:pt x="3427933" y="4926349"/>
                  <a:pt x="3431893" y="4928586"/>
                </a:cubicBezTo>
                <a:cubicBezTo>
                  <a:pt x="3428800" y="4929447"/>
                  <a:pt x="3429666" y="4932545"/>
                  <a:pt x="3433625" y="4934787"/>
                </a:cubicBezTo>
                <a:cubicBezTo>
                  <a:pt x="3443755" y="4935297"/>
                  <a:pt x="3440290" y="4922899"/>
                  <a:pt x="3447332" y="4924275"/>
                </a:cubicBezTo>
                <a:cubicBezTo>
                  <a:pt x="3446466" y="4921171"/>
                  <a:pt x="3442512" y="4918940"/>
                  <a:pt x="3439424" y="4919806"/>
                </a:cubicBezTo>
                <a:cubicBezTo>
                  <a:pt x="3437691" y="4913599"/>
                  <a:pt x="3440774" y="4912733"/>
                  <a:pt x="3439908" y="4909645"/>
                </a:cubicBezTo>
                <a:cubicBezTo>
                  <a:pt x="3453131" y="4909283"/>
                  <a:pt x="3453626" y="4899128"/>
                  <a:pt x="3454115" y="4888962"/>
                </a:cubicBezTo>
                <a:cubicBezTo>
                  <a:pt x="3458074" y="4891199"/>
                  <a:pt x="3452764" y="4896035"/>
                  <a:pt x="3459801" y="4897400"/>
                </a:cubicBezTo>
                <a:cubicBezTo>
                  <a:pt x="3465988" y="4895688"/>
                  <a:pt x="3457203" y="4888106"/>
                  <a:pt x="3463379" y="4886378"/>
                </a:cubicBezTo>
                <a:cubicBezTo>
                  <a:pt x="3464245" y="4889482"/>
                  <a:pt x="3465121" y="4892585"/>
                  <a:pt x="3468199" y="4891724"/>
                </a:cubicBezTo>
                <a:cubicBezTo>
                  <a:pt x="3467338" y="4888610"/>
                  <a:pt x="3467338" y="4888610"/>
                  <a:pt x="3466472" y="4885522"/>
                </a:cubicBezTo>
                <a:cubicBezTo>
                  <a:pt x="3476602" y="4886027"/>
                  <a:pt x="3466100" y="4872258"/>
                  <a:pt x="3468316" y="4868299"/>
                </a:cubicBezTo>
                <a:cubicBezTo>
                  <a:pt x="3478457" y="4868803"/>
                  <a:pt x="3478090" y="4855550"/>
                  <a:pt x="3470171" y="4851086"/>
                </a:cubicBezTo>
                <a:lnTo>
                  <a:pt x="3476357" y="4849343"/>
                </a:lnTo>
                <a:cubicBezTo>
                  <a:pt x="3478090" y="4855550"/>
                  <a:pt x="3478090" y="4855550"/>
                  <a:pt x="3479817" y="4861741"/>
                </a:cubicBezTo>
                <a:cubicBezTo>
                  <a:pt x="3488220" y="4856059"/>
                  <a:pt x="3489580" y="4849007"/>
                  <a:pt x="3487848" y="4842805"/>
                </a:cubicBezTo>
                <a:cubicBezTo>
                  <a:pt x="3488714" y="4845893"/>
                  <a:pt x="3494890" y="4844181"/>
                  <a:pt x="3497112" y="4840217"/>
                </a:cubicBezTo>
                <a:cubicBezTo>
                  <a:pt x="3489208" y="4835743"/>
                  <a:pt x="3502422" y="4835391"/>
                  <a:pt x="3501560" y="4832293"/>
                </a:cubicBezTo>
                <a:cubicBezTo>
                  <a:pt x="3497611" y="4830066"/>
                  <a:pt x="3495002" y="4820762"/>
                  <a:pt x="3498090" y="4819900"/>
                </a:cubicBezTo>
                <a:cubicBezTo>
                  <a:pt x="3498962" y="4822988"/>
                  <a:pt x="3503782" y="4828334"/>
                  <a:pt x="3506875" y="4827473"/>
                </a:cubicBezTo>
                <a:cubicBezTo>
                  <a:pt x="3504266" y="4818173"/>
                  <a:pt x="3516995" y="4827977"/>
                  <a:pt x="3510452" y="4816451"/>
                </a:cubicBezTo>
                <a:cubicBezTo>
                  <a:pt x="3511319" y="4819539"/>
                  <a:pt x="3506498" y="4814214"/>
                  <a:pt x="3506498" y="4814214"/>
                </a:cubicBezTo>
                <a:cubicBezTo>
                  <a:pt x="3508720" y="4810254"/>
                  <a:pt x="3513163" y="4802320"/>
                  <a:pt x="3515757" y="4811620"/>
                </a:cubicBezTo>
                <a:cubicBezTo>
                  <a:pt x="3513163" y="4802320"/>
                  <a:pt x="3514524" y="4795263"/>
                  <a:pt x="3522921" y="4789576"/>
                </a:cubicBezTo>
                <a:cubicBezTo>
                  <a:pt x="3522921" y="4789576"/>
                  <a:pt x="3522055" y="4786478"/>
                  <a:pt x="3521194" y="4783375"/>
                </a:cubicBezTo>
                <a:cubicBezTo>
                  <a:pt x="3527365" y="4781658"/>
                  <a:pt x="3523788" y="4792680"/>
                  <a:pt x="3529964" y="4790947"/>
                </a:cubicBezTo>
                <a:cubicBezTo>
                  <a:pt x="3531324" y="4783890"/>
                  <a:pt x="3526498" y="4778554"/>
                  <a:pt x="3534901" y="4772868"/>
                </a:cubicBezTo>
                <a:cubicBezTo>
                  <a:pt x="3527859" y="4771492"/>
                  <a:pt x="3532674" y="4776827"/>
                  <a:pt x="3525632" y="4775456"/>
                </a:cubicBezTo>
                <a:cubicBezTo>
                  <a:pt x="3530952" y="4770636"/>
                  <a:pt x="3528348" y="4761326"/>
                  <a:pt x="3535395" y="4762707"/>
                </a:cubicBezTo>
                <a:cubicBezTo>
                  <a:pt x="3532302" y="4763568"/>
                  <a:pt x="3534030" y="4769775"/>
                  <a:pt x="3534030" y="4769775"/>
                </a:cubicBezTo>
                <a:cubicBezTo>
                  <a:pt x="3536262" y="4765805"/>
                  <a:pt x="3542443" y="4764073"/>
                  <a:pt x="3540715" y="4757876"/>
                </a:cubicBezTo>
                <a:cubicBezTo>
                  <a:pt x="3535023" y="4749438"/>
                  <a:pt x="3538983" y="4751680"/>
                  <a:pt x="3541199" y="4747715"/>
                </a:cubicBezTo>
                <a:cubicBezTo>
                  <a:pt x="3537250" y="4745478"/>
                  <a:pt x="3535023" y="4749438"/>
                  <a:pt x="3527971" y="4748072"/>
                </a:cubicBezTo>
                <a:cubicBezTo>
                  <a:pt x="3531930" y="4750309"/>
                  <a:pt x="3528842" y="4751175"/>
                  <a:pt x="3529709" y="4754279"/>
                </a:cubicBezTo>
                <a:cubicBezTo>
                  <a:pt x="3511670" y="4749295"/>
                  <a:pt x="3524771" y="4772358"/>
                  <a:pt x="3508465" y="4773571"/>
                </a:cubicBezTo>
                <a:cubicBezTo>
                  <a:pt x="3510197" y="4779772"/>
                  <a:pt x="3496103" y="4777015"/>
                  <a:pt x="3501795" y="4785459"/>
                </a:cubicBezTo>
                <a:cubicBezTo>
                  <a:pt x="3493392" y="4791136"/>
                  <a:pt x="3485856" y="4799936"/>
                  <a:pt x="3484500" y="4806983"/>
                </a:cubicBezTo>
                <a:cubicBezTo>
                  <a:pt x="3480551" y="4804751"/>
                  <a:pt x="3477458" y="4805622"/>
                  <a:pt x="3473504" y="4803391"/>
                </a:cubicBezTo>
                <a:cubicBezTo>
                  <a:pt x="3474365" y="4806479"/>
                  <a:pt x="3470416" y="4804247"/>
                  <a:pt x="3471282" y="4807345"/>
                </a:cubicBezTo>
                <a:cubicBezTo>
                  <a:pt x="3465106" y="4809067"/>
                  <a:pt x="3464240" y="4805974"/>
                  <a:pt x="3457187" y="4804598"/>
                </a:cubicBezTo>
                <a:cubicBezTo>
                  <a:pt x="3461152" y="4806830"/>
                  <a:pt x="3462884" y="4813021"/>
                  <a:pt x="3462884" y="4813021"/>
                </a:cubicBezTo>
                <a:cubicBezTo>
                  <a:pt x="3460647" y="4816991"/>
                  <a:pt x="3454477" y="4818718"/>
                  <a:pt x="3453610" y="4815620"/>
                </a:cubicBezTo>
                <a:cubicBezTo>
                  <a:pt x="3455338" y="4821811"/>
                  <a:pt x="3458426" y="4820955"/>
                  <a:pt x="3456199" y="4824925"/>
                </a:cubicBezTo>
                <a:cubicBezTo>
                  <a:pt x="3448285" y="4820441"/>
                  <a:pt x="3453610" y="4815620"/>
                  <a:pt x="3446563" y="4814249"/>
                </a:cubicBezTo>
                <a:cubicBezTo>
                  <a:pt x="3447434" y="4817342"/>
                  <a:pt x="3446074" y="4824405"/>
                  <a:pt x="3441248" y="4819075"/>
                </a:cubicBezTo>
                <a:cubicBezTo>
                  <a:pt x="3442114" y="4822163"/>
                  <a:pt x="3439021" y="4823029"/>
                  <a:pt x="3439888" y="4826117"/>
                </a:cubicBezTo>
                <a:cubicBezTo>
                  <a:pt x="3443847" y="4828364"/>
                  <a:pt x="3447801" y="4830606"/>
                  <a:pt x="3449539" y="4836803"/>
                </a:cubicBezTo>
                <a:cubicBezTo>
                  <a:pt x="3442497" y="4835427"/>
                  <a:pt x="3447801" y="4830606"/>
                  <a:pt x="3440759" y="4829236"/>
                </a:cubicBezTo>
                <a:cubicBezTo>
                  <a:pt x="3443353" y="4838530"/>
                  <a:pt x="3432361" y="4834922"/>
                  <a:pt x="3431006" y="4841975"/>
                </a:cubicBezTo>
                <a:cubicBezTo>
                  <a:pt x="3429273" y="4835779"/>
                  <a:pt x="3429273" y="4835779"/>
                  <a:pt x="3424448" y="4830443"/>
                </a:cubicBezTo>
                <a:cubicBezTo>
                  <a:pt x="3428407" y="4832691"/>
                  <a:pt x="3423587" y="4827340"/>
                  <a:pt x="3422715" y="4824247"/>
                </a:cubicBezTo>
                <a:cubicBezTo>
                  <a:pt x="3425813" y="4823386"/>
                  <a:pt x="3428040" y="4819421"/>
                  <a:pt x="3427169" y="4816334"/>
                </a:cubicBezTo>
                <a:cubicBezTo>
                  <a:pt x="3431984" y="4821653"/>
                  <a:pt x="3425813" y="4823386"/>
                  <a:pt x="3432845" y="4824757"/>
                </a:cubicBezTo>
                <a:cubicBezTo>
                  <a:pt x="3427169" y="4816334"/>
                  <a:pt x="3442114" y="4822163"/>
                  <a:pt x="3433340" y="4814601"/>
                </a:cubicBezTo>
                <a:cubicBezTo>
                  <a:pt x="3442609" y="4812007"/>
                  <a:pt x="3445702" y="4811146"/>
                  <a:pt x="3451011" y="4806321"/>
                </a:cubicBezTo>
                <a:cubicBezTo>
                  <a:pt x="3450145" y="4803222"/>
                  <a:pt x="3449274" y="4800129"/>
                  <a:pt x="3446186" y="4800985"/>
                </a:cubicBezTo>
                <a:cubicBezTo>
                  <a:pt x="3449274" y="4800129"/>
                  <a:pt x="3452372" y="4799263"/>
                  <a:pt x="3448408" y="4797026"/>
                </a:cubicBezTo>
                <a:cubicBezTo>
                  <a:pt x="3454589" y="4795299"/>
                  <a:pt x="3453223" y="4802361"/>
                  <a:pt x="3456321" y="4801495"/>
                </a:cubicBezTo>
                <a:cubicBezTo>
                  <a:pt x="3459424" y="4800629"/>
                  <a:pt x="3458553" y="4797536"/>
                  <a:pt x="3453722" y="4792206"/>
                </a:cubicBezTo>
                <a:cubicBezTo>
                  <a:pt x="3456821" y="4791339"/>
                  <a:pt x="3457692" y="4794432"/>
                  <a:pt x="3461636" y="4796669"/>
                </a:cubicBezTo>
                <a:cubicBezTo>
                  <a:pt x="3466090" y="4788751"/>
                  <a:pt x="3461264" y="4783416"/>
                  <a:pt x="3471399" y="4783920"/>
                </a:cubicBezTo>
                <a:cubicBezTo>
                  <a:pt x="3470533" y="4780817"/>
                  <a:pt x="3467440" y="4781688"/>
                  <a:pt x="3466579" y="4778585"/>
                </a:cubicBezTo>
                <a:cubicBezTo>
                  <a:pt x="3472760" y="4776863"/>
                  <a:pt x="3472760" y="4776863"/>
                  <a:pt x="3465712" y="4775497"/>
                </a:cubicBezTo>
                <a:cubicBezTo>
                  <a:pt x="3467934" y="4771533"/>
                  <a:pt x="3471888" y="4773764"/>
                  <a:pt x="3474115" y="4769805"/>
                </a:cubicBezTo>
                <a:cubicBezTo>
                  <a:pt x="3470650" y="4757407"/>
                  <a:pt x="3487828" y="4759293"/>
                  <a:pt x="3492266" y="4751369"/>
                </a:cubicBezTo>
                <a:cubicBezTo>
                  <a:pt x="3487450" y="4746024"/>
                  <a:pt x="3485713" y="4739833"/>
                  <a:pt x="3481769" y="4737601"/>
                </a:cubicBezTo>
                <a:cubicBezTo>
                  <a:pt x="3483501" y="4743792"/>
                  <a:pt x="3486579" y="4742936"/>
                  <a:pt x="3484368" y="4746895"/>
                </a:cubicBezTo>
                <a:cubicBezTo>
                  <a:pt x="3478182" y="4748623"/>
                  <a:pt x="3479542" y="4741560"/>
                  <a:pt x="3476459" y="4742421"/>
                </a:cubicBezTo>
                <a:cubicBezTo>
                  <a:pt x="3469789" y="4754309"/>
                  <a:pt x="3459165" y="4763955"/>
                  <a:pt x="3447659" y="4770503"/>
                </a:cubicBezTo>
                <a:cubicBezTo>
                  <a:pt x="3442848" y="4765168"/>
                  <a:pt x="3449896" y="4766549"/>
                  <a:pt x="3449029" y="4763451"/>
                </a:cubicBezTo>
                <a:cubicBezTo>
                  <a:pt x="3444199" y="4758116"/>
                  <a:pt x="3441982" y="4762080"/>
                  <a:pt x="3441116" y="4758967"/>
                </a:cubicBezTo>
                <a:cubicBezTo>
                  <a:pt x="3444199" y="4758116"/>
                  <a:pt x="3444199" y="4758116"/>
                  <a:pt x="3444199" y="4758116"/>
                </a:cubicBezTo>
                <a:cubicBezTo>
                  <a:pt x="3445564" y="4751053"/>
                  <a:pt x="3441610" y="4748816"/>
                  <a:pt x="3443837" y="4744857"/>
                </a:cubicBezTo>
                <a:cubicBezTo>
                  <a:pt x="3442466" y="4751919"/>
                  <a:pt x="3448662" y="4750187"/>
                  <a:pt x="3453478" y="4755517"/>
                </a:cubicBezTo>
                <a:cubicBezTo>
                  <a:pt x="3450385" y="4756388"/>
                  <a:pt x="3446436" y="4754146"/>
                  <a:pt x="3447302" y="4757244"/>
                </a:cubicBezTo>
                <a:cubicBezTo>
                  <a:pt x="3447302" y="4757244"/>
                  <a:pt x="3452122" y="4762590"/>
                  <a:pt x="3455205" y="4761718"/>
                </a:cubicBezTo>
                <a:cubicBezTo>
                  <a:pt x="3447302" y="4757244"/>
                  <a:pt x="3458293" y="4760862"/>
                  <a:pt x="3455705" y="4751558"/>
                </a:cubicBezTo>
                <a:cubicBezTo>
                  <a:pt x="3449529" y="4753285"/>
                  <a:pt x="3450018" y="4743134"/>
                  <a:pt x="3450018" y="4743134"/>
                </a:cubicBezTo>
                <a:cubicBezTo>
                  <a:pt x="3455317" y="4738304"/>
                  <a:pt x="3459404" y="4717116"/>
                  <a:pt x="3469524" y="4717621"/>
                </a:cubicBezTo>
                <a:cubicBezTo>
                  <a:pt x="3468668" y="4714533"/>
                  <a:pt x="3462482" y="4716260"/>
                  <a:pt x="3464709" y="4712301"/>
                </a:cubicBezTo>
                <a:lnTo>
                  <a:pt x="3479129" y="4708270"/>
                </a:lnTo>
                <a:lnTo>
                  <a:pt x="3478696" y="4717080"/>
                </a:lnTo>
                <a:lnTo>
                  <a:pt x="3474839" y="4712805"/>
                </a:lnTo>
                <a:cubicBezTo>
                  <a:pt x="3475710" y="4715898"/>
                  <a:pt x="3473478" y="4719868"/>
                  <a:pt x="3478309" y="4725203"/>
                </a:cubicBezTo>
                <a:lnTo>
                  <a:pt x="3478696" y="4717080"/>
                </a:lnTo>
                <a:lnTo>
                  <a:pt x="3479664" y="4718145"/>
                </a:lnTo>
                <a:cubicBezTo>
                  <a:pt x="3485835" y="4716423"/>
                  <a:pt x="3477932" y="4711944"/>
                  <a:pt x="3480154" y="4707980"/>
                </a:cubicBezTo>
                <a:lnTo>
                  <a:pt x="3479129" y="4708270"/>
                </a:lnTo>
                <a:lnTo>
                  <a:pt x="3479282" y="4704887"/>
                </a:lnTo>
                <a:cubicBezTo>
                  <a:pt x="3481509" y="4700927"/>
                  <a:pt x="3480643" y="4697824"/>
                  <a:pt x="3483726" y="4696958"/>
                </a:cubicBezTo>
                <a:cubicBezTo>
                  <a:pt x="3488551" y="4702303"/>
                  <a:pt x="3486335" y="4706267"/>
                  <a:pt x="3490279" y="4708494"/>
                </a:cubicBezTo>
                <a:cubicBezTo>
                  <a:pt x="3496455" y="4706767"/>
                  <a:pt x="3487685" y="4699200"/>
                  <a:pt x="3493871" y="4697472"/>
                </a:cubicBezTo>
                <a:cubicBezTo>
                  <a:pt x="3482008" y="4690766"/>
                  <a:pt x="3497443" y="4686450"/>
                  <a:pt x="3491751" y="4678012"/>
                </a:cubicBezTo>
                <a:cubicBezTo>
                  <a:pt x="3495711" y="4680259"/>
                  <a:pt x="3492623" y="4681115"/>
                  <a:pt x="3496582" y="4683352"/>
                </a:cubicBezTo>
                <a:cubicBezTo>
                  <a:pt x="3499675" y="4682491"/>
                  <a:pt x="3502758" y="4681620"/>
                  <a:pt x="3497927" y="4676290"/>
                </a:cubicBezTo>
                <a:cubicBezTo>
                  <a:pt x="3504980" y="4677660"/>
                  <a:pt x="3500154" y="4672330"/>
                  <a:pt x="3508073" y="4676804"/>
                </a:cubicBezTo>
                <a:cubicBezTo>
                  <a:pt x="3506330" y="4670598"/>
                  <a:pt x="3508557" y="4666644"/>
                  <a:pt x="3501520" y="4665263"/>
                </a:cubicBezTo>
                <a:cubicBezTo>
                  <a:pt x="3502870" y="4658205"/>
                  <a:pt x="3509423" y="4669737"/>
                  <a:pt x="3507696" y="4663540"/>
                </a:cubicBezTo>
                <a:cubicBezTo>
                  <a:pt x="3503741" y="4661303"/>
                  <a:pt x="3502870" y="4658205"/>
                  <a:pt x="3509061" y="4656483"/>
                </a:cubicBezTo>
                <a:cubicBezTo>
                  <a:pt x="3512139" y="4655612"/>
                  <a:pt x="3513015" y="4658725"/>
                  <a:pt x="3513887" y="4661813"/>
                </a:cubicBezTo>
                <a:cubicBezTo>
                  <a:pt x="3516098" y="4657854"/>
                  <a:pt x="3513015" y="4658725"/>
                  <a:pt x="3511278" y="4652519"/>
                </a:cubicBezTo>
                <a:cubicBezTo>
                  <a:pt x="3512139" y="4655612"/>
                  <a:pt x="3514371" y="4651652"/>
                  <a:pt x="3515232" y="4654756"/>
                </a:cubicBezTo>
                <a:cubicBezTo>
                  <a:pt x="3522284" y="4656131"/>
                  <a:pt x="3513015" y="4658725"/>
                  <a:pt x="3520063" y="4660091"/>
                </a:cubicBezTo>
                <a:cubicBezTo>
                  <a:pt x="3523140" y="4659229"/>
                  <a:pt x="3523635" y="4649069"/>
                  <a:pt x="3516598" y="4647693"/>
                </a:cubicBezTo>
                <a:cubicBezTo>
                  <a:pt x="3523635" y="4649069"/>
                  <a:pt x="3530677" y="4650434"/>
                  <a:pt x="3521902" y="4642872"/>
                </a:cubicBezTo>
                <a:cubicBezTo>
                  <a:pt x="3524129" y="4638913"/>
                  <a:pt x="3525000" y="4642006"/>
                  <a:pt x="3528944" y="4644238"/>
                </a:cubicBezTo>
                <a:cubicBezTo>
                  <a:pt x="3532532" y="4633216"/>
                  <a:pt x="3541801" y="4630628"/>
                  <a:pt x="3541429" y="4617379"/>
                </a:cubicBezTo>
                <a:cubicBezTo>
                  <a:pt x="3544506" y="4616518"/>
                  <a:pt x="3546239" y="4622709"/>
                  <a:pt x="3549332" y="4621848"/>
                </a:cubicBezTo>
                <a:cubicBezTo>
                  <a:pt x="3550688" y="4614790"/>
                  <a:pt x="3545001" y="4606352"/>
                  <a:pt x="3555992" y="4609949"/>
                </a:cubicBezTo>
                <a:cubicBezTo>
                  <a:pt x="3551172" y="4604630"/>
                  <a:pt x="3558219" y="4605990"/>
                  <a:pt x="3556486" y="4599799"/>
                </a:cubicBezTo>
                <a:cubicBezTo>
                  <a:pt x="3557348" y="4602902"/>
                  <a:pt x="3560446" y="4602036"/>
                  <a:pt x="3560446" y="4602036"/>
                </a:cubicBezTo>
                <a:cubicBezTo>
                  <a:pt x="3559574" y="4598943"/>
                  <a:pt x="3558336" y="4582586"/>
                  <a:pt x="3567111" y="4590148"/>
                </a:cubicBezTo>
                <a:cubicBezTo>
                  <a:pt x="3564512" y="4580858"/>
                  <a:pt x="3565873" y="4573791"/>
                  <a:pt x="3565011" y="4570698"/>
                </a:cubicBezTo>
                <a:cubicBezTo>
                  <a:pt x="3579096" y="4573449"/>
                  <a:pt x="3575269" y="4547788"/>
                  <a:pt x="3585766" y="4561556"/>
                </a:cubicBezTo>
                <a:cubicBezTo>
                  <a:pt x="3588859" y="4560690"/>
                  <a:pt x="3580079" y="4553123"/>
                  <a:pt x="3587132" y="4554493"/>
                </a:cubicBezTo>
                <a:cubicBezTo>
                  <a:pt x="3594164" y="4555869"/>
                  <a:pt x="3584905" y="4558453"/>
                  <a:pt x="3588859" y="4560690"/>
                </a:cubicBezTo>
                <a:lnTo>
                  <a:pt x="3591402" y="4547451"/>
                </a:lnTo>
                <a:lnTo>
                  <a:pt x="3599973" y="4540878"/>
                </a:lnTo>
                <a:cubicBezTo>
                  <a:pt x="3602199" y="4536919"/>
                  <a:pt x="3596024" y="4538646"/>
                  <a:pt x="3595152" y="4535558"/>
                </a:cubicBezTo>
                <a:cubicBezTo>
                  <a:pt x="3604426" y="4532959"/>
                  <a:pt x="3597374" y="4531583"/>
                  <a:pt x="3600467" y="4530722"/>
                </a:cubicBezTo>
                <a:cubicBezTo>
                  <a:pt x="3596508" y="4528480"/>
                  <a:pt x="3593425" y="4529352"/>
                  <a:pt x="3592564" y="4526253"/>
                </a:cubicBezTo>
                <a:cubicBezTo>
                  <a:pt x="3590337" y="4530213"/>
                  <a:pt x="3591203" y="4533311"/>
                  <a:pt x="3584161" y="4531935"/>
                </a:cubicBezTo>
                <a:cubicBezTo>
                  <a:pt x="3583289" y="4528847"/>
                  <a:pt x="3590337" y="4530213"/>
                  <a:pt x="3588604" y="4524016"/>
                </a:cubicBezTo>
                <a:cubicBezTo>
                  <a:pt x="3594780" y="4522289"/>
                  <a:pt x="3600467" y="4530722"/>
                  <a:pt x="3601827" y="4523665"/>
                </a:cubicBezTo>
                <a:cubicBezTo>
                  <a:pt x="3600961" y="4520562"/>
                  <a:pt x="3597007" y="4518330"/>
                  <a:pt x="3596141" y="4515231"/>
                </a:cubicBezTo>
                <a:cubicBezTo>
                  <a:pt x="3596141" y="4515231"/>
                  <a:pt x="3596141" y="4515231"/>
                  <a:pt x="3599218" y="4514360"/>
                </a:cubicBezTo>
                <a:cubicBezTo>
                  <a:pt x="3600095" y="4517474"/>
                  <a:pt x="3601827" y="4523665"/>
                  <a:pt x="3605777" y="4525897"/>
                </a:cubicBezTo>
                <a:cubicBezTo>
                  <a:pt x="3607132" y="4518844"/>
                  <a:pt x="3608870" y="4525041"/>
                  <a:pt x="3612819" y="4527273"/>
                </a:cubicBezTo>
                <a:cubicBezTo>
                  <a:pt x="3619000" y="4525545"/>
                  <a:pt x="3611096" y="4521081"/>
                  <a:pt x="3613308" y="4517122"/>
                </a:cubicBezTo>
                <a:cubicBezTo>
                  <a:pt x="3619494" y="4515395"/>
                  <a:pt x="3627020" y="4506594"/>
                  <a:pt x="3618246" y="4499038"/>
                </a:cubicBezTo>
                <a:cubicBezTo>
                  <a:pt x="3625288" y="4500403"/>
                  <a:pt x="3623938" y="4507466"/>
                  <a:pt x="3630975" y="4508836"/>
                </a:cubicBezTo>
                <a:cubicBezTo>
                  <a:pt x="3627020" y="4506594"/>
                  <a:pt x="3625288" y="4500403"/>
                  <a:pt x="3621339" y="4498166"/>
                </a:cubicBezTo>
                <a:cubicBezTo>
                  <a:pt x="3627515" y="4496444"/>
                  <a:pt x="3630603" y="4495583"/>
                  <a:pt x="3628870" y="4489381"/>
                </a:cubicBezTo>
                <a:cubicBezTo>
                  <a:pt x="3635046" y="4487654"/>
                  <a:pt x="3634552" y="4497815"/>
                  <a:pt x="3640738" y="4496092"/>
                </a:cubicBezTo>
                <a:cubicBezTo>
                  <a:pt x="3639005" y="4489896"/>
                  <a:pt x="3638139" y="4486798"/>
                  <a:pt x="3637273" y="4483694"/>
                </a:cubicBezTo>
                <a:cubicBezTo>
                  <a:pt x="3642098" y="4489040"/>
                  <a:pt x="3643459" y="4481967"/>
                  <a:pt x="3650496" y="4483333"/>
                </a:cubicBezTo>
                <a:cubicBezTo>
                  <a:pt x="3649635" y="4480240"/>
                  <a:pt x="3646552" y="4481106"/>
                  <a:pt x="3645686" y="4478008"/>
                </a:cubicBezTo>
                <a:cubicBezTo>
                  <a:pt x="3651862" y="4476285"/>
                  <a:pt x="3657166" y="4471455"/>
                  <a:pt x="3650623" y="4459928"/>
                </a:cubicBezTo>
                <a:cubicBezTo>
                  <a:pt x="3658527" y="4464392"/>
                  <a:pt x="3660754" y="4460433"/>
                  <a:pt x="3655928" y="4455098"/>
                </a:cubicBezTo>
                <a:cubicBezTo>
                  <a:pt x="3670012" y="4457849"/>
                  <a:pt x="3660371" y="4447169"/>
                  <a:pt x="3669640" y="4444580"/>
                </a:cubicBezTo>
                <a:cubicBezTo>
                  <a:pt x="3665691" y="4442353"/>
                  <a:pt x="3669640" y="4444580"/>
                  <a:pt x="3668774" y="4441492"/>
                </a:cubicBezTo>
                <a:cubicBezTo>
                  <a:pt x="3670135" y="4434430"/>
                  <a:pt x="3684214" y="4437166"/>
                  <a:pt x="3688662" y="4429247"/>
                </a:cubicBezTo>
                <a:cubicBezTo>
                  <a:pt x="3687801" y="4426159"/>
                  <a:pt x="3686940" y="4423046"/>
                  <a:pt x="3682115" y="4417721"/>
                </a:cubicBezTo>
                <a:cubicBezTo>
                  <a:pt x="3672846" y="4420305"/>
                  <a:pt x="3684708" y="4427016"/>
                  <a:pt x="3678532" y="4428743"/>
                </a:cubicBezTo>
                <a:cubicBezTo>
                  <a:pt x="3676800" y="4422542"/>
                  <a:pt x="3673712" y="4423403"/>
                  <a:pt x="3668896" y="4418073"/>
                </a:cubicBezTo>
                <a:cubicBezTo>
                  <a:pt x="3676800" y="4422542"/>
                  <a:pt x="3678165" y="4415484"/>
                  <a:pt x="3681248" y="4414618"/>
                </a:cubicBezTo>
                <a:cubicBezTo>
                  <a:pt x="3682976" y="4420814"/>
                  <a:pt x="3686940" y="4423046"/>
                  <a:pt x="3690889" y="4425288"/>
                </a:cubicBezTo>
                <a:cubicBezTo>
                  <a:pt x="3693111" y="4421329"/>
                  <a:pt x="3685203" y="4416850"/>
                  <a:pt x="3688296" y="4415994"/>
                </a:cubicBezTo>
                <a:cubicBezTo>
                  <a:pt x="3692245" y="4418226"/>
                  <a:pt x="3692245" y="4418226"/>
                  <a:pt x="3693111" y="4421329"/>
                </a:cubicBezTo>
                <a:cubicBezTo>
                  <a:pt x="3695338" y="4417370"/>
                  <a:pt x="3697559" y="4413410"/>
                  <a:pt x="3696693" y="4410312"/>
                </a:cubicBezTo>
                <a:cubicBezTo>
                  <a:pt x="3707685" y="4413915"/>
                  <a:pt x="3707318" y="4400651"/>
                  <a:pt x="3716592" y="4398062"/>
                </a:cubicBezTo>
                <a:cubicBezTo>
                  <a:pt x="3712632" y="4395825"/>
                  <a:pt x="3711766" y="4392737"/>
                  <a:pt x="3711766" y="4392737"/>
                </a:cubicBezTo>
                <a:cubicBezTo>
                  <a:pt x="3711766" y="4392737"/>
                  <a:pt x="3714854" y="4391866"/>
                  <a:pt x="3713127" y="4385669"/>
                </a:cubicBezTo>
                <a:cubicBezTo>
                  <a:pt x="3724989" y="4392386"/>
                  <a:pt x="3718436" y="4380844"/>
                  <a:pt x="3720658" y="4376885"/>
                </a:cubicBezTo>
                <a:cubicBezTo>
                  <a:pt x="3725484" y="4382230"/>
                  <a:pt x="3726834" y="4375157"/>
                  <a:pt x="3727700" y="4378255"/>
                </a:cubicBezTo>
                <a:cubicBezTo>
                  <a:pt x="3732521" y="4383596"/>
                  <a:pt x="3730299" y="4387555"/>
                  <a:pt x="3727211" y="4388421"/>
                </a:cubicBezTo>
                <a:cubicBezTo>
                  <a:pt x="3738202" y="4392019"/>
                  <a:pt x="3739563" y="4384971"/>
                  <a:pt x="3740923" y="4377909"/>
                </a:cubicBezTo>
                <a:cubicBezTo>
                  <a:pt x="3737835" y="4378775"/>
                  <a:pt x="3738697" y="4381868"/>
                  <a:pt x="3731660" y="4380497"/>
                </a:cubicBezTo>
                <a:cubicBezTo>
                  <a:pt x="3736103" y="4372574"/>
                  <a:pt x="3741418" y="4367743"/>
                  <a:pt x="3741907" y="4357577"/>
                </a:cubicBezTo>
                <a:cubicBezTo>
                  <a:pt x="3741041" y="4354489"/>
                  <a:pt x="3737958" y="4355345"/>
                  <a:pt x="3734865" y="4356217"/>
                </a:cubicBezTo>
                <a:cubicBezTo>
                  <a:pt x="3734865" y="4356217"/>
                  <a:pt x="3734865" y="4356217"/>
                  <a:pt x="3732266" y="4346917"/>
                </a:cubicBezTo>
                <a:cubicBezTo>
                  <a:pt x="3739308" y="4348293"/>
                  <a:pt x="3741041" y="4354489"/>
                  <a:pt x="3744134" y="4353623"/>
                </a:cubicBezTo>
                <a:cubicBezTo>
                  <a:pt x="3754259" y="4354138"/>
                  <a:pt x="3744623" y="4343467"/>
                  <a:pt x="3752531" y="4347941"/>
                </a:cubicBezTo>
                <a:cubicBezTo>
                  <a:pt x="3749933" y="4338642"/>
                  <a:pt x="3741535" y="4344334"/>
                  <a:pt x="3741535" y="4344334"/>
                </a:cubicBezTo>
                <a:cubicBezTo>
                  <a:pt x="3736709" y="4338993"/>
                  <a:pt x="3747716" y="4342606"/>
                  <a:pt x="3742895" y="4337266"/>
                </a:cubicBezTo>
                <a:cubicBezTo>
                  <a:pt x="3749933" y="4338642"/>
                  <a:pt x="3751665" y="4344843"/>
                  <a:pt x="3761795" y="4345348"/>
                </a:cubicBezTo>
                <a:cubicBezTo>
                  <a:pt x="3760063" y="4339151"/>
                  <a:pt x="3771548" y="4332603"/>
                  <a:pt x="3758830" y="4322799"/>
                </a:cubicBezTo>
                <a:cubicBezTo>
                  <a:pt x="3756603" y="4326759"/>
                  <a:pt x="3757469" y="4329862"/>
                  <a:pt x="3755242" y="4333821"/>
                </a:cubicBezTo>
                <a:cubicBezTo>
                  <a:pt x="3747334" y="4329342"/>
                  <a:pt x="3757469" y="4329862"/>
                  <a:pt x="3749561" y="4325383"/>
                </a:cubicBezTo>
                <a:cubicBezTo>
                  <a:pt x="3755737" y="4323660"/>
                  <a:pt x="3758447" y="4309540"/>
                  <a:pt x="3765500" y="4310911"/>
                </a:cubicBezTo>
                <a:cubicBezTo>
                  <a:pt x="3762402" y="4311777"/>
                  <a:pt x="3762402" y="4311777"/>
                  <a:pt x="3763273" y="4314870"/>
                </a:cubicBezTo>
                <a:cubicBezTo>
                  <a:pt x="3767217" y="4317102"/>
                  <a:pt x="3768578" y="4310050"/>
                  <a:pt x="3771176" y="4319350"/>
                </a:cubicBezTo>
                <a:cubicBezTo>
                  <a:pt x="3772043" y="4322448"/>
                  <a:pt x="3762402" y="4311777"/>
                  <a:pt x="3764134" y="4317969"/>
                </a:cubicBezTo>
                <a:cubicBezTo>
                  <a:pt x="3765867" y="4324175"/>
                  <a:pt x="3767217" y="4317102"/>
                  <a:pt x="3772043" y="4322448"/>
                </a:cubicBezTo>
                <a:cubicBezTo>
                  <a:pt x="3765867" y="4324175"/>
                  <a:pt x="3774641" y="4331732"/>
                  <a:pt x="3771548" y="4332603"/>
                </a:cubicBezTo>
                <a:cubicBezTo>
                  <a:pt x="3775503" y="4334845"/>
                  <a:pt x="3774641" y="4331732"/>
                  <a:pt x="3777734" y="4330876"/>
                </a:cubicBezTo>
                <a:cubicBezTo>
                  <a:pt x="3775997" y="4324680"/>
                  <a:pt x="3771176" y="4319350"/>
                  <a:pt x="3778239" y="4320710"/>
                </a:cubicBezTo>
                <a:cubicBezTo>
                  <a:pt x="3779095" y="4323813"/>
                  <a:pt x="3779961" y="4326917"/>
                  <a:pt x="3783049" y="4326045"/>
                </a:cubicBezTo>
                <a:cubicBezTo>
                  <a:pt x="3786142" y="4325189"/>
                  <a:pt x="3785271" y="4322086"/>
                  <a:pt x="3780450" y="4316756"/>
                </a:cubicBezTo>
                <a:cubicBezTo>
                  <a:pt x="3779095" y="4323813"/>
                  <a:pt x="3773403" y="4315375"/>
                  <a:pt x="3771176" y="4319350"/>
                </a:cubicBezTo>
                <a:cubicBezTo>
                  <a:pt x="3768578" y="4310050"/>
                  <a:pt x="3776501" y="4314514"/>
                  <a:pt x="3779584" y="4313653"/>
                </a:cubicBezTo>
                <a:cubicBezTo>
                  <a:pt x="3778723" y="4310549"/>
                  <a:pt x="3777857" y="4307456"/>
                  <a:pt x="3773908" y="4305224"/>
                </a:cubicBezTo>
                <a:cubicBezTo>
                  <a:pt x="3774774" y="4308317"/>
                  <a:pt x="3771676" y="4309179"/>
                  <a:pt x="3768578" y="4310050"/>
                </a:cubicBezTo>
                <a:cubicBezTo>
                  <a:pt x="3763762" y="4304715"/>
                  <a:pt x="3771676" y="4309179"/>
                  <a:pt x="3769072" y="4299889"/>
                </a:cubicBezTo>
                <a:cubicBezTo>
                  <a:pt x="3763762" y="4304715"/>
                  <a:pt x="3761535" y="4308674"/>
                  <a:pt x="3758447" y="4309540"/>
                </a:cubicBezTo>
                <a:cubicBezTo>
                  <a:pt x="3758447" y="4309540"/>
                  <a:pt x="3757591" y="4306442"/>
                  <a:pt x="3754498" y="4307303"/>
                </a:cubicBezTo>
                <a:cubicBezTo>
                  <a:pt x="3754498" y="4307303"/>
                  <a:pt x="3752271" y="4311263"/>
                  <a:pt x="3759314" y="4312639"/>
                </a:cubicBezTo>
                <a:cubicBezTo>
                  <a:pt x="3753138" y="4314361"/>
                  <a:pt x="3747833" y="4319181"/>
                  <a:pt x="3748694" y="4322285"/>
                </a:cubicBezTo>
                <a:cubicBezTo>
                  <a:pt x="3747833" y="4319181"/>
                  <a:pt x="3745606" y="4323141"/>
                  <a:pt x="3749561" y="4325383"/>
                </a:cubicBezTo>
                <a:cubicBezTo>
                  <a:pt x="3746473" y="4326254"/>
                  <a:pt x="3745606" y="4323141"/>
                  <a:pt x="3742513" y="4324012"/>
                </a:cubicBezTo>
                <a:cubicBezTo>
                  <a:pt x="3742513" y="4324012"/>
                  <a:pt x="3743385" y="4327110"/>
                  <a:pt x="3744251" y="4330208"/>
                </a:cubicBezTo>
                <a:cubicBezTo>
                  <a:pt x="3733249" y="4326596"/>
                  <a:pt x="3734987" y="4332797"/>
                  <a:pt x="3733626" y="4339860"/>
                </a:cubicBezTo>
                <a:cubicBezTo>
                  <a:pt x="3732760" y="4336756"/>
                  <a:pt x="3729672" y="4337628"/>
                  <a:pt x="3725718" y="4335380"/>
                </a:cubicBezTo>
                <a:cubicBezTo>
                  <a:pt x="3729183" y="4347788"/>
                  <a:pt x="3708057" y="4343666"/>
                  <a:pt x="3718554" y="4357429"/>
                </a:cubicBezTo>
                <a:cubicBezTo>
                  <a:pt x="3710655" y="4352960"/>
                  <a:pt x="3715466" y="4358291"/>
                  <a:pt x="3713244" y="4362255"/>
                </a:cubicBezTo>
                <a:cubicBezTo>
                  <a:pt x="3710156" y="4363111"/>
                  <a:pt x="3709295" y="4360023"/>
                  <a:pt x="3703119" y="4361745"/>
                </a:cubicBezTo>
                <a:cubicBezTo>
                  <a:pt x="3711888" y="4369312"/>
                  <a:pt x="3694706" y="4367432"/>
                  <a:pt x="3692479" y="4371391"/>
                </a:cubicBezTo>
                <a:cubicBezTo>
                  <a:pt x="3693345" y="4374490"/>
                  <a:pt x="3694212" y="4377593"/>
                  <a:pt x="3697305" y="4376732"/>
                </a:cubicBezTo>
                <a:cubicBezTo>
                  <a:pt x="3691985" y="4381552"/>
                  <a:pt x="3691985" y="4381552"/>
                  <a:pt x="3686675" y="4386373"/>
                </a:cubicBezTo>
                <a:cubicBezTo>
                  <a:pt x="3685814" y="4383280"/>
                  <a:pt x="3688041" y="4379325"/>
                  <a:pt x="3680999" y="4377950"/>
                </a:cubicBezTo>
                <a:cubicBezTo>
                  <a:pt x="3692367" y="4394811"/>
                  <a:pt x="3672963" y="4396900"/>
                  <a:pt x="3668514" y="4404819"/>
                </a:cubicBezTo>
                <a:cubicBezTo>
                  <a:pt x="3671607" y="4403948"/>
                  <a:pt x="3675567" y="4406185"/>
                  <a:pt x="3673340" y="4410144"/>
                </a:cubicBezTo>
                <a:cubicBezTo>
                  <a:pt x="3670252" y="4411010"/>
                  <a:pt x="3671123" y="4414113"/>
                  <a:pt x="3668030" y="4414975"/>
                </a:cubicBezTo>
                <a:cubicBezTo>
                  <a:pt x="3667169" y="4411871"/>
                  <a:pt x="3663210" y="4409634"/>
                  <a:pt x="3662343" y="4406536"/>
                </a:cubicBezTo>
                <a:cubicBezTo>
                  <a:pt x="3648636" y="4417048"/>
                  <a:pt x="3645421" y="4441334"/>
                  <a:pt x="3629115" y="4442552"/>
                </a:cubicBezTo>
                <a:cubicBezTo>
                  <a:pt x="3629115" y="4442552"/>
                  <a:pt x="3632203" y="4441686"/>
                  <a:pt x="3630470" y="4435485"/>
                </a:cubicBezTo>
                <a:cubicBezTo>
                  <a:pt x="3627382" y="4436351"/>
                  <a:pt x="3626516" y="4433248"/>
                  <a:pt x="3623418" y="4434114"/>
                </a:cubicBezTo>
                <a:cubicBezTo>
                  <a:pt x="3626883" y="4446512"/>
                  <a:pt x="3615020" y="4439806"/>
                  <a:pt x="3615020" y="4439806"/>
                </a:cubicBezTo>
                <a:cubicBezTo>
                  <a:pt x="3616753" y="4446007"/>
                  <a:pt x="3619846" y="4445136"/>
                  <a:pt x="3621578" y="4451332"/>
                </a:cubicBezTo>
                <a:cubicBezTo>
                  <a:pt x="3613670" y="4446868"/>
                  <a:pt x="3614526" y="4449966"/>
                  <a:pt x="3608355" y="4451684"/>
                </a:cubicBezTo>
                <a:cubicBezTo>
                  <a:pt x="3609221" y="4454782"/>
                  <a:pt x="3612304" y="4453926"/>
                  <a:pt x="3613175" y="4457024"/>
                </a:cubicBezTo>
                <a:cubicBezTo>
                  <a:pt x="3610082" y="4457885"/>
                  <a:pt x="3612681" y="4467185"/>
                  <a:pt x="3604778" y="4462706"/>
                </a:cubicBezTo>
                <a:cubicBezTo>
                  <a:pt x="3607856" y="4461844"/>
                  <a:pt x="3610949" y="4460978"/>
                  <a:pt x="3609221" y="4454782"/>
                </a:cubicBezTo>
                <a:cubicBezTo>
                  <a:pt x="3600824" y="4460474"/>
                  <a:pt x="3602179" y="4453406"/>
                  <a:pt x="3595137" y="4452045"/>
                </a:cubicBezTo>
                <a:cubicBezTo>
                  <a:pt x="3592910" y="4456005"/>
                  <a:pt x="3596859" y="4458237"/>
                  <a:pt x="3600824" y="4460474"/>
                </a:cubicBezTo>
                <a:cubicBezTo>
                  <a:pt x="3598592" y="4464433"/>
                  <a:pt x="3590199" y="4470125"/>
                  <a:pt x="3584884" y="4474950"/>
                </a:cubicBezTo>
                <a:cubicBezTo>
                  <a:pt x="3589705" y="4480280"/>
                  <a:pt x="3586617" y="4481136"/>
                  <a:pt x="3588344" y="4487338"/>
                </a:cubicBezTo>
                <a:cubicBezTo>
                  <a:pt x="3585262" y="4488214"/>
                  <a:pt x="3586617" y="4481136"/>
                  <a:pt x="3580441" y="4482869"/>
                </a:cubicBezTo>
                <a:cubicBezTo>
                  <a:pt x="3585262" y="4488214"/>
                  <a:pt x="3583035" y="4492174"/>
                  <a:pt x="3580808" y="4496133"/>
                </a:cubicBezTo>
                <a:cubicBezTo>
                  <a:pt x="3584767" y="4498370"/>
                  <a:pt x="3586984" y="4494406"/>
                  <a:pt x="3587855" y="4497494"/>
                </a:cubicBezTo>
                <a:cubicBezTo>
                  <a:pt x="3580808" y="4496133"/>
                  <a:pt x="3586500" y="4504571"/>
                  <a:pt x="3589593" y="4503700"/>
                </a:cubicBezTo>
                <a:cubicBezTo>
                  <a:pt x="3586500" y="4504571"/>
                  <a:pt x="3588227" y="4510763"/>
                  <a:pt x="3581180" y="4509387"/>
                </a:cubicBezTo>
                <a:cubicBezTo>
                  <a:pt x="3579452" y="4503185"/>
                  <a:pt x="3583407" y="4505427"/>
                  <a:pt x="3583407" y="4505427"/>
                </a:cubicBezTo>
                <a:cubicBezTo>
                  <a:pt x="3579452" y="4503185"/>
                  <a:pt x="3578581" y="4500087"/>
                  <a:pt x="3581679" y="4499226"/>
                </a:cubicBezTo>
                <a:cubicBezTo>
                  <a:pt x="3579452" y="4503185"/>
                  <a:pt x="3573277" y="4504908"/>
                  <a:pt x="3569317" y="4502676"/>
                </a:cubicBezTo>
                <a:cubicBezTo>
                  <a:pt x="3572415" y="4501810"/>
                  <a:pt x="3570678" y="4495613"/>
                  <a:pt x="3567595" y="4496485"/>
                </a:cubicBezTo>
                <a:cubicBezTo>
                  <a:pt x="3561414" y="4498207"/>
                  <a:pt x="3564874" y="4510605"/>
                  <a:pt x="3562657" y="4514564"/>
                </a:cubicBezTo>
                <a:cubicBezTo>
                  <a:pt x="3561791" y="4511466"/>
                  <a:pt x="3560053" y="4505259"/>
                  <a:pt x="3553867" y="4506992"/>
                </a:cubicBezTo>
                <a:cubicBezTo>
                  <a:pt x="3559554" y="4515430"/>
                  <a:pt x="3562158" y="4524720"/>
                  <a:pt x="3555111" y="4523354"/>
                </a:cubicBezTo>
                <a:cubicBezTo>
                  <a:pt x="3558199" y="4522488"/>
                  <a:pt x="3557332" y="4519390"/>
                  <a:pt x="3554249" y="4520251"/>
                </a:cubicBezTo>
                <a:cubicBezTo>
                  <a:pt x="3551156" y="4521112"/>
                  <a:pt x="3548935" y="4525066"/>
                  <a:pt x="3546708" y="4529025"/>
                </a:cubicBezTo>
                <a:cubicBezTo>
                  <a:pt x="3543625" y="4529897"/>
                  <a:pt x="3543625" y="4529897"/>
                  <a:pt x="3539666" y="4527665"/>
                </a:cubicBezTo>
                <a:cubicBezTo>
                  <a:pt x="3540532" y="4530758"/>
                  <a:pt x="3540532" y="4530758"/>
                  <a:pt x="3542259" y="4536959"/>
                </a:cubicBezTo>
                <a:cubicBezTo>
                  <a:pt x="3539176" y="4537826"/>
                  <a:pt x="3539176" y="4537826"/>
                  <a:pt x="3536083" y="4538687"/>
                </a:cubicBezTo>
                <a:cubicBezTo>
                  <a:pt x="3536083" y="4538687"/>
                  <a:pt x="3535222" y="4535594"/>
                  <a:pt x="3531268" y="4533352"/>
                </a:cubicBezTo>
                <a:cubicBezTo>
                  <a:pt x="3522875" y="4539038"/>
                  <a:pt x="3526325" y="4551431"/>
                  <a:pt x="3521882" y="4559355"/>
                </a:cubicBezTo>
                <a:cubicBezTo>
                  <a:pt x="3521016" y="4556257"/>
                  <a:pt x="3516195" y="4550916"/>
                  <a:pt x="3512246" y="4548684"/>
                </a:cubicBezTo>
                <a:cubicBezTo>
                  <a:pt x="3513112" y="4551788"/>
                  <a:pt x="3506931" y="4553510"/>
                  <a:pt x="3511752" y="4558845"/>
                </a:cubicBezTo>
                <a:lnTo>
                  <a:pt x="3502483" y="4561444"/>
                </a:lnTo>
                <a:cubicBezTo>
                  <a:pt x="3505081" y="4570728"/>
                  <a:pt x="3509535" y="4562810"/>
                  <a:pt x="3514350" y="4568140"/>
                </a:cubicBezTo>
                <a:cubicBezTo>
                  <a:pt x="3501993" y="4571594"/>
                  <a:pt x="3502371" y="4584848"/>
                  <a:pt x="3501010" y="4591911"/>
                </a:cubicBezTo>
                <a:cubicBezTo>
                  <a:pt x="3497056" y="4589679"/>
                  <a:pt x="3503237" y="4587952"/>
                  <a:pt x="3499283" y="4585720"/>
                </a:cubicBezTo>
                <a:cubicBezTo>
                  <a:pt x="3496190" y="4586576"/>
                  <a:pt x="3495333" y="4583488"/>
                  <a:pt x="3492240" y="4584344"/>
                </a:cubicBezTo>
                <a:cubicBezTo>
                  <a:pt x="3496567" y="4599840"/>
                  <a:pt x="3479374" y="4597949"/>
                  <a:pt x="3475802" y="4608981"/>
                </a:cubicBezTo>
                <a:cubicBezTo>
                  <a:pt x="3474936" y="4605878"/>
                  <a:pt x="3474064" y="4602785"/>
                  <a:pt x="3467888" y="4604512"/>
                </a:cubicBezTo>
                <a:cubicBezTo>
                  <a:pt x="3472714" y="4609837"/>
                  <a:pt x="3474441" y="4616029"/>
                  <a:pt x="3471358" y="4616900"/>
                </a:cubicBezTo>
                <a:cubicBezTo>
                  <a:pt x="3471358" y="4616900"/>
                  <a:pt x="3467399" y="4614663"/>
                  <a:pt x="3467399" y="4614663"/>
                </a:cubicBezTo>
                <a:cubicBezTo>
                  <a:pt x="3466915" y="4624829"/>
                  <a:pt x="3454558" y="4628273"/>
                  <a:pt x="3457152" y="4637563"/>
                </a:cubicBezTo>
                <a:cubicBezTo>
                  <a:pt x="3456285" y="4634465"/>
                  <a:pt x="3456285" y="4634465"/>
                  <a:pt x="3452331" y="4632233"/>
                </a:cubicBezTo>
                <a:cubicBezTo>
                  <a:pt x="3449620" y="4646358"/>
                  <a:pt x="3444795" y="4641018"/>
                  <a:pt x="3437263" y="4649808"/>
                </a:cubicBezTo>
                <a:cubicBezTo>
                  <a:pt x="3435531" y="4643606"/>
                  <a:pt x="3435531" y="4643606"/>
                  <a:pt x="3431582" y="4641374"/>
                </a:cubicBezTo>
                <a:cubicBezTo>
                  <a:pt x="3434175" y="4650674"/>
                  <a:pt x="3425401" y="4643097"/>
                  <a:pt x="3427138" y="4649303"/>
                </a:cubicBezTo>
                <a:cubicBezTo>
                  <a:pt x="3428005" y="4652396"/>
                  <a:pt x="3428866" y="4655494"/>
                  <a:pt x="3431954" y="4654628"/>
                </a:cubicBezTo>
                <a:cubicBezTo>
                  <a:pt x="3428866" y="4655494"/>
                  <a:pt x="3425778" y="4656356"/>
                  <a:pt x="3426644" y="4659454"/>
                </a:cubicBezTo>
                <a:cubicBezTo>
                  <a:pt x="3426644" y="4659454"/>
                  <a:pt x="3429727" y="4658587"/>
                  <a:pt x="3433686" y="4660830"/>
                </a:cubicBezTo>
                <a:cubicBezTo>
                  <a:pt x="3425284" y="4666516"/>
                  <a:pt x="3427510" y="4662547"/>
                  <a:pt x="3422201" y="4667388"/>
                </a:cubicBezTo>
                <a:cubicBezTo>
                  <a:pt x="3425284" y="4666516"/>
                  <a:pt x="3428377" y="4665660"/>
                  <a:pt x="3429243" y="4668753"/>
                </a:cubicBezTo>
                <a:cubicBezTo>
                  <a:pt x="3416009" y="4669110"/>
                  <a:pt x="3414165" y="4686333"/>
                  <a:pt x="3403663" y="4672565"/>
                </a:cubicBezTo>
                <a:cubicBezTo>
                  <a:pt x="3397487" y="4674292"/>
                  <a:pt x="3403163" y="4682715"/>
                  <a:pt x="3396992" y="4684443"/>
                </a:cubicBezTo>
                <a:cubicBezTo>
                  <a:pt x="3396992" y="4684443"/>
                  <a:pt x="3396126" y="4681345"/>
                  <a:pt x="3396126" y="4681345"/>
                </a:cubicBezTo>
                <a:cubicBezTo>
                  <a:pt x="3394766" y="4688402"/>
                  <a:pt x="3385996" y="4680835"/>
                  <a:pt x="3384636" y="4687898"/>
                </a:cubicBezTo>
                <a:cubicBezTo>
                  <a:pt x="3388585" y="4690130"/>
                  <a:pt x="3395632" y="4691505"/>
                  <a:pt x="3400452" y="4696841"/>
                </a:cubicBezTo>
                <a:cubicBezTo>
                  <a:pt x="3392539" y="4692377"/>
                  <a:pt x="3384136" y="4698058"/>
                  <a:pt x="3389828" y="4706487"/>
                </a:cubicBezTo>
                <a:cubicBezTo>
                  <a:pt x="3367718" y="4722691"/>
                  <a:pt x="3354383" y="4746457"/>
                  <a:pt x="3333129" y="4765754"/>
                </a:cubicBezTo>
                <a:cubicBezTo>
                  <a:pt x="3331391" y="4759568"/>
                  <a:pt x="3338433" y="4760934"/>
                  <a:pt x="3337567" y="4757835"/>
                </a:cubicBezTo>
                <a:cubicBezTo>
                  <a:pt x="3333613" y="4755593"/>
                  <a:pt x="3335840" y="4751634"/>
                  <a:pt x="3332747" y="4752490"/>
                </a:cubicBezTo>
                <a:cubicBezTo>
                  <a:pt x="3332747" y="4752490"/>
                  <a:pt x="3329664" y="4753361"/>
                  <a:pt x="3330520" y="4756455"/>
                </a:cubicBezTo>
                <a:cubicBezTo>
                  <a:pt x="3330520" y="4756455"/>
                  <a:pt x="3334474" y="4758702"/>
                  <a:pt x="3331391" y="4759568"/>
                </a:cubicBezTo>
                <a:cubicBezTo>
                  <a:pt x="3328298" y="4760424"/>
                  <a:pt x="3328298" y="4760424"/>
                  <a:pt x="3327437" y="4757321"/>
                </a:cubicBezTo>
                <a:cubicBezTo>
                  <a:pt x="3325210" y="4761290"/>
                  <a:pt x="3325210" y="4761290"/>
                  <a:pt x="3322988" y="4765250"/>
                </a:cubicBezTo>
                <a:cubicBezTo>
                  <a:pt x="3322988" y="4765250"/>
                  <a:pt x="3326076" y="4764383"/>
                  <a:pt x="3326076" y="4764383"/>
                </a:cubicBezTo>
                <a:cubicBezTo>
                  <a:pt x="3333129" y="4765754"/>
                  <a:pt x="3337078" y="4767991"/>
                  <a:pt x="3341032" y="4770228"/>
                </a:cubicBezTo>
                <a:cubicBezTo>
                  <a:pt x="3337939" y="4771084"/>
                  <a:pt x="3341898" y="4773331"/>
                  <a:pt x="3335722" y="4775054"/>
                </a:cubicBezTo>
                <a:cubicBezTo>
                  <a:pt x="3334851" y="4771950"/>
                  <a:pt x="3333129" y="4765754"/>
                  <a:pt x="3330036" y="4766620"/>
                </a:cubicBezTo>
                <a:cubicBezTo>
                  <a:pt x="3328675" y="4773678"/>
                  <a:pt x="3314591" y="4770926"/>
                  <a:pt x="3318056" y="4783339"/>
                </a:cubicBezTo>
                <a:cubicBezTo>
                  <a:pt x="3311008" y="4781958"/>
                  <a:pt x="3311008" y="4781958"/>
                  <a:pt x="3315829" y="4787299"/>
                </a:cubicBezTo>
                <a:cubicBezTo>
                  <a:pt x="3308787" y="4785923"/>
                  <a:pt x="3309658" y="4789016"/>
                  <a:pt x="3306560" y="4789877"/>
                </a:cubicBezTo>
                <a:cubicBezTo>
                  <a:pt x="3302111" y="4797801"/>
                  <a:pt x="3295451" y="4809689"/>
                  <a:pt x="3287905" y="4818469"/>
                </a:cubicBezTo>
                <a:cubicBezTo>
                  <a:pt x="3281240" y="4830357"/>
                  <a:pt x="3272348" y="4846209"/>
                  <a:pt x="3262585" y="4858959"/>
                </a:cubicBezTo>
                <a:cubicBezTo>
                  <a:pt x="3255914" y="4870842"/>
                  <a:pt x="3246161" y="4883596"/>
                  <a:pt x="3236403" y="4896330"/>
                </a:cubicBezTo>
                <a:cubicBezTo>
                  <a:pt x="3237269" y="4899433"/>
                  <a:pt x="3237269" y="4899433"/>
                  <a:pt x="3238136" y="4902532"/>
                </a:cubicBezTo>
                <a:cubicBezTo>
                  <a:pt x="3228372" y="4915281"/>
                  <a:pt x="3215521" y="4928896"/>
                  <a:pt x="3206624" y="4944734"/>
                </a:cubicBezTo>
                <a:cubicBezTo>
                  <a:pt x="3197737" y="4960586"/>
                  <a:pt x="3188850" y="4976424"/>
                  <a:pt x="3183913" y="4994513"/>
                </a:cubicBezTo>
                <a:cubicBezTo>
                  <a:pt x="3177737" y="4996236"/>
                  <a:pt x="3174644" y="4997107"/>
                  <a:pt x="3171561" y="4997963"/>
                </a:cubicBezTo>
                <a:cubicBezTo>
                  <a:pt x="3167108" y="5005887"/>
                  <a:pt x="3165757" y="5012954"/>
                  <a:pt x="3160437" y="5017770"/>
                </a:cubicBezTo>
                <a:cubicBezTo>
                  <a:pt x="3159066" y="5024832"/>
                  <a:pt x="3153772" y="5029663"/>
                  <a:pt x="3150674" y="5030529"/>
                </a:cubicBezTo>
                <a:cubicBezTo>
                  <a:pt x="3151545" y="5033622"/>
                  <a:pt x="3154628" y="5032761"/>
                  <a:pt x="3155494" y="5035854"/>
                </a:cubicBezTo>
                <a:cubicBezTo>
                  <a:pt x="3151051" y="5043778"/>
                  <a:pt x="3137823" y="5044135"/>
                  <a:pt x="3137339" y="5054300"/>
                </a:cubicBezTo>
                <a:cubicBezTo>
                  <a:pt x="3131535" y="5069282"/>
                  <a:pt x="3122638" y="5085124"/>
                  <a:pt x="3113746" y="5100972"/>
                </a:cubicBezTo>
                <a:cubicBezTo>
                  <a:pt x="3107081" y="5112855"/>
                  <a:pt x="3098179" y="5128707"/>
                  <a:pt x="3088425" y="5141446"/>
                </a:cubicBezTo>
                <a:cubicBezTo>
                  <a:pt x="3090647" y="5137487"/>
                  <a:pt x="3092380" y="5143683"/>
                  <a:pt x="3092380" y="5143683"/>
                </a:cubicBezTo>
                <a:cubicBezTo>
                  <a:pt x="3084843" y="5152478"/>
                  <a:pt x="3080395" y="5160397"/>
                  <a:pt x="3072863" y="5169192"/>
                </a:cubicBezTo>
                <a:cubicBezTo>
                  <a:pt x="3069281" y="5180209"/>
                  <a:pt x="3064838" y="5188128"/>
                  <a:pt x="3060384" y="5196046"/>
                </a:cubicBezTo>
                <a:cubicBezTo>
                  <a:pt x="3049275" y="5215858"/>
                  <a:pt x="3041245" y="5234809"/>
                  <a:pt x="3033214" y="5253760"/>
                </a:cubicBezTo>
                <a:cubicBezTo>
                  <a:pt x="3027043" y="5255477"/>
                  <a:pt x="3025306" y="5249286"/>
                  <a:pt x="3019991" y="5254111"/>
                </a:cubicBezTo>
                <a:cubicBezTo>
                  <a:pt x="3026544" y="5265643"/>
                  <a:pt x="3017280" y="5268236"/>
                  <a:pt x="3020740" y="5280624"/>
                </a:cubicBezTo>
                <a:cubicBezTo>
                  <a:pt x="3005295" y="5284930"/>
                  <a:pt x="3006538" y="5301292"/>
                  <a:pt x="2998141" y="5306984"/>
                </a:cubicBezTo>
                <a:cubicBezTo>
                  <a:pt x="2996291" y="5324202"/>
                  <a:pt x="2976765" y="5349706"/>
                  <a:pt x="2968744" y="5368646"/>
                </a:cubicBezTo>
                <a:cubicBezTo>
                  <a:pt x="2961702" y="5367270"/>
                  <a:pt x="2960341" y="5374333"/>
                  <a:pt x="2956764" y="5385360"/>
                </a:cubicBezTo>
                <a:cubicBezTo>
                  <a:pt x="2953177" y="5396377"/>
                  <a:pt x="2949599" y="5407399"/>
                  <a:pt x="2943419" y="5409126"/>
                </a:cubicBezTo>
                <a:cubicBezTo>
                  <a:pt x="2942929" y="5419276"/>
                  <a:pt x="2948239" y="5414461"/>
                  <a:pt x="2949105" y="5417554"/>
                </a:cubicBezTo>
                <a:cubicBezTo>
                  <a:pt x="2943801" y="5422390"/>
                  <a:pt x="2937625" y="5424112"/>
                  <a:pt x="2941080" y="5436505"/>
                </a:cubicBezTo>
                <a:cubicBezTo>
                  <a:pt x="2925145" y="5450977"/>
                  <a:pt x="2920193" y="5469056"/>
                  <a:pt x="2912177" y="5488012"/>
                </a:cubicBezTo>
                <a:cubicBezTo>
                  <a:pt x="2906857" y="5492827"/>
                  <a:pt x="2908712" y="5475614"/>
                  <a:pt x="2901181" y="5484404"/>
                </a:cubicBezTo>
                <a:cubicBezTo>
                  <a:pt x="2900681" y="5494560"/>
                  <a:pt x="2900197" y="5504720"/>
                  <a:pt x="2898842" y="5511768"/>
                </a:cubicBezTo>
                <a:cubicBezTo>
                  <a:pt x="2898342" y="5521939"/>
                  <a:pt x="2893899" y="5529857"/>
                  <a:pt x="2890317" y="5540879"/>
                </a:cubicBezTo>
                <a:cubicBezTo>
                  <a:pt x="2886367" y="5538652"/>
                  <a:pt x="2891672" y="5533817"/>
                  <a:pt x="2889945" y="5527620"/>
                </a:cubicBezTo>
                <a:cubicBezTo>
                  <a:pt x="2884635" y="5532451"/>
                  <a:pt x="2885129" y="5522295"/>
                  <a:pt x="2879814" y="5527116"/>
                </a:cubicBezTo>
                <a:cubicBezTo>
                  <a:pt x="2879315" y="5537266"/>
                  <a:pt x="2877471" y="5554490"/>
                  <a:pt x="2871295" y="5556217"/>
                </a:cubicBezTo>
                <a:cubicBezTo>
                  <a:pt x="2870428" y="5553114"/>
                  <a:pt x="2877965" y="5544339"/>
                  <a:pt x="2870923" y="5542963"/>
                </a:cubicBezTo>
                <a:cubicBezTo>
                  <a:pt x="2867340" y="5553975"/>
                  <a:pt x="2863763" y="5565007"/>
                  <a:pt x="2864125" y="5578271"/>
                </a:cubicBezTo>
                <a:cubicBezTo>
                  <a:pt x="2857949" y="5579998"/>
                  <a:pt x="2860166" y="5576029"/>
                  <a:pt x="2854856" y="5580854"/>
                </a:cubicBezTo>
                <a:cubicBezTo>
                  <a:pt x="2854362" y="5591010"/>
                  <a:pt x="2845964" y="5596692"/>
                  <a:pt x="2854744" y="5604274"/>
                </a:cubicBezTo>
                <a:cubicBezTo>
                  <a:pt x="2841027" y="5614781"/>
                  <a:pt x="2842270" y="5631133"/>
                  <a:pt x="2836466" y="5646125"/>
                </a:cubicBezTo>
                <a:cubicBezTo>
                  <a:pt x="2838193" y="5652331"/>
                  <a:pt x="2847096" y="5636479"/>
                  <a:pt x="2846601" y="5646634"/>
                </a:cubicBezTo>
                <a:cubicBezTo>
                  <a:pt x="2839931" y="5658522"/>
                  <a:pt x="2835600" y="5643027"/>
                  <a:pt x="2832023" y="5654048"/>
                </a:cubicBezTo>
                <a:cubicBezTo>
                  <a:pt x="2835972" y="5656280"/>
                  <a:pt x="2844746" y="5663847"/>
                  <a:pt x="2836354" y="5669544"/>
                </a:cubicBezTo>
                <a:cubicBezTo>
                  <a:pt x="2835477" y="5666441"/>
                  <a:pt x="2833750" y="5660240"/>
                  <a:pt x="2830662" y="5661106"/>
                </a:cubicBezTo>
                <a:cubicBezTo>
                  <a:pt x="2823997" y="5672999"/>
                  <a:pt x="2819538" y="5680918"/>
                  <a:pt x="2816827" y="5695038"/>
                </a:cubicBezTo>
                <a:cubicBezTo>
                  <a:pt x="2812389" y="5702962"/>
                  <a:pt x="2811018" y="5710024"/>
                  <a:pt x="2809668" y="5717087"/>
                </a:cubicBezTo>
                <a:cubicBezTo>
                  <a:pt x="2809668" y="5717087"/>
                  <a:pt x="2806575" y="5717948"/>
                  <a:pt x="2806575" y="5717948"/>
                </a:cubicBezTo>
                <a:cubicBezTo>
                  <a:pt x="2799910" y="5729836"/>
                  <a:pt x="2784347" y="5757561"/>
                  <a:pt x="2793117" y="5765129"/>
                </a:cubicBezTo>
                <a:cubicBezTo>
                  <a:pt x="2790034" y="5765990"/>
                  <a:pt x="2790901" y="5769098"/>
                  <a:pt x="2788674" y="5773057"/>
                </a:cubicBezTo>
                <a:cubicBezTo>
                  <a:pt x="2787808" y="5769954"/>
                  <a:pt x="2786075" y="5763753"/>
                  <a:pt x="2783848" y="5767712"/>
                </a:cubicBezTo>
                <a:cubicBezTo>
                  <a:pt x="2789540" y="5776156"/>
                  <a:pt x="2779410" y="5775646"/>
                  <a:pt x="2785097" y="5784074"/>
                </a:cubicBezTo>
                <a:cubicBezTo>
                  <a:pt x="2787313" y="5780110"/>
                  <a:pt x="2789540" y="5776156"/>
                  <a:pt x="2789540" y="5776156"/>
                </a:cubicBezTo>
                <a:cubicBezTo>
                  <a:pt x="2793000" y="5788548"/>
                  <a:pt x="2778049" y="5782703"/>
                  <a:pt x="2781509" y="5795101"/>
                </a:cubicBezTo>
                <a:cubicBezTo>
                  <a:pt x="2772245" y="5797685"/>
                  <a:pt x="2777932" y="5806123"/>
                  <a:pt x="2772622" y="5810949"/>
                </a:cubicBezTo>
                <a:cubicBezTo>
                  <a:pt x="2767797" y="5805608"/>
                  <a:pt x="2772245" y="5797685"/>
                  <a:pt x="2770024" y="5801649"/>
                </a:cubicBezTo>
                <a:cubicBezTo>
                  <a:pt x="2763358" y="5813537"/>
                  <a:pt x="2757555" y="5828518"/>
                  <a:pt x="2759644" y="5847974"/>
                </a:cubicBezTo>
                <a:cubicBezTo>
                  <a:pt x="2758783" y="5844886"/>
                  <a:pt x="2754824" y="5842644"/>
                  <a:pt x="2754824" y="5842644"/>
                </a:cubicBezTo>
                <a:cubicBezTo>
                  <a:pt x="2755700" y="5845747"/>
                  <a:pt x="2750380" y="5850567"/>
                  <a:pt x="2751246" y="5853665"/>
                </a:cubicBezTo>
                <a:cubicBezTo>
                  <a:pt x="2752112" y="5856764"/>
                  <a:pt x="2755205" y="5855892"/>
                  <a:pt x="2756072" y="5858996"/>
                </a:cubicBezTo>
                <a:cubicBezTo>
                  <a:pt x="2750762" y="5863826"/>
                  <a:pt x="2749402" y="5870889"/>
                  <a:pt x="2748046" y="5877941"/>
                </a:cubicBezTo>
                <a:cubicBezTo>
                  <a:pt x="2750273" y="5873982"/>
                  <a:pt x="2755088" y="5879327"/>
                  <a:pt x="2752862" y="5883286"/>
                </a:cubicBezTo>
                <a:cubicBezTo>
                  <a:pt x="2743221" y="5872616"/>
                  <a:pt x="2749285" y="5894298"/>
                  <a:pt x="2740887" y="5899990"/>
                </a:cubicBezTo>
                <a:cubicBezTo>
                  <a:pt x="2737794" y="5900861"/>
                  <a:pt x="2737422" y="5887597"/>
                  <a:pt x="2734334" y="5888459"/>
                </a:cubicBezTo>
                <a:cubicBezTo>
                  <a:pt x="2737794" y="5900861"/>
                  <a:pt x="2732489" y="5905682"/>
                  <a:pt x="2731995" y="5915832"/>
                </a:cubicBezTo>
                <a:cubicBezTo>
                  <a:pt x="2740392" y="5910146"/>
                  <a:pt x="2735460" y="5928230"/>
                  <a:pt x="2732362" y="5929096"/>
                </a:cubicBezTo>
                <a:cubicBezTo>
                  <a:pt x="2733722" y="5922039"/>
                  <a:pt x="2728902" y="5916699"/>
                  <a:pt x="2723592" y="5921529"/>
                </a:cubicBezTo>
                <a:cubicBezTo>
                  <a:pt x="2724453" y="5924617"/>
                  <a:pt x="2729274" y="5929952"/>
                  <a:pt x="2727057" y="5933917"/>
                </a:cubicBezTo>
                <a:cubicBezTo>
                  <a:pt x="2716545" y="5920143"/>
                  <a:pt x="2709757" y="5955451"/>
                  <a:pt x="2707046" y="5969571"/>
                </a:cubicBezTo>
                <a:cubicBezTo>
                  <a:pt x="2709268" y="5965617"/>
                  <a:pt x="2712356" y="5964746"/>
                  <a:pt x="2713223" y="5967849"/>
                </a:cubicBezTo>
                <a:cubicBezTo>
                  <a:pt x="2704815" y="5973536"/>
                  <a:pt x="2711872" y="5974911"/>
                  <a:pt x="2710511" y="5981969"/>
                </a:cubicBezTo>
                <a:cubicBezTo>
                  <a:pt x="2710511" y="5981969"/>
                  <a:pt x="2710511" y="5981969"/>
                  <a:pt x="2702104" y="5987656"/>
                </a:cubicBezTo>
                <a:cubicBezTo>
                  <a:pt x="2699500" y="5978361"/>
                  <a:pt x="2697278" y="5982326"/>
                  <a:pt x="2693329" y="5980089"/>
                </a:cubicBezTo>
                <a:cubicBezTo>
                  <a:pt x="2699999" y="5968200"/>
                  <a:pt x="2699999" y="5968200"/>
                  <a:pt x="2699617" y="5954947"/>
                </a:cubicBezTo>
                <a:cubicBezTo>
                  <a:pt x="2708030" y="5949260"/>
                  <a:pt x="2700988" y="5947884"/>
                  <a:pt x="2714695" y="5937367"/>
                </a:cubicBezTo>
                <a:cubicBezTo>
                  <a:pt x="2708519" y="5939094"/>
                  <a:pt x="2705926" y="5929800"/>
                  <a:pt x="2710369" y="5921871"/>
                </a:cubicBezTo>
                <a:cubicBezTo>
                  <a:pt x="2711230" y="5924979"/>
                  <a:pt x="2712968" y="5931170"/>
                  <a:pt x="2716056" y="5930309"/>
                </a:cubicBezTo>
                <a:cubicBezTo>
                  <a:pt x="2714323" y="5924113"/>
                  <a:pt x="2722232" y="5928587"/>
                  <a:pt x="2719633" y="5919287"/>
                </a:cubicBezTo>
                <a:cubicBezTo>
                  <a:pt x="2715678" y="5917050"/>
                  <a:pt x="2709503" y="5918778"/>
                  <a:pt x="2706909" y="5909483"/>
                </a:cubicBezTo>
                <a:cubicBezTo>
                  <a:pt x="2712214" y="5904653"/>
                  <a:pt x="2714323" y="5924113"/>
                  <a:pt x="2720993" y="5912230"/>
                </a:cubicBezTo>
                <a:cubicBezTo>
                  <a:pt x="2714440" y="5900693"/>
                  <a:pt x="2733839" y="5898619"/>
                  <a:pt x="2726415" y="5883974"/>
                </a:cubicBezTo>
                <a:cubicBezTo>
                  <a:pt x="2726043" y="5870731"/>
                  <a:pt x="2727404" y="5863658"/>
                  <a:pt x="2728764" y="5856606"/>
                </a:cubicBezTo>
                <a:cubicBezTo>
                  <a:pt x="2732342" y="5845579"/>
                  <a:pt x="2736785" y="5837660"/>
                  <a:pt x="2738145" y="5830597"/>
                </a:cubicBezTo>
                <a:cubicBezTo>
                  <a:pt x="2738145" y="5830597"/>
                  <a:pt x="2737279" y="5827499"/>
                  <a:pt x="2737279" y="5827499"/>
                </a:cubicBezTo>
                <a:cubicBezTo>
                  <a:pt x="2734191" y="5828360"/>
                  <a:pt x="2735924" y="5834562"/>
                  <a:pt x="2729748" y="5836294"/>
                </a:cubicBezTo>
                <a:cubicBezTo>
                  <a:pt x="2729376" y="5823025"/>
                  <a:pt x="2740372" y="5826633"/>
                  <a:pt x="2741722" y="5819576"/>
                </a:cubicBezTo>
                <a:cubicBezTo>
                  <a:pt x="2737773" y="5817344"/>
                  <a:pt x="2733819" y="5815102"/>
                  <a:pt x="2738263" y="5807178"/>
                </a:cubicBezTo>
                <a:cubicBezTo>
                  <a:pt x="2741722" y="5819576"/>
                  <a:pt x="2741351" y="5806322"/>
                  <a:pt x="2750630" y="5803728"/>
                </a:cubicBezTo>
                <a:cubicBezTo>
                  <a:pt x="2747165" y="5791330"/>
                  <a:pt x="2768041" y="5758779"/>
                  <a:pt x="2757534" y="5745006"/>
                </a:cubicBezTo>
                <a:cubicBezTo>
                  <a:pt x="2761978" y="5737082"/>
                  <a:pt x="2761484" y="5747243"/>
                  <a:pt x="2764577" y="5746382"/>
                </a:cubicBezTo>
                <a:cubicBezTo>
                  <a:pt x="2767287" y="5732262"/>
                  <a:pt x="2777912" y="5722610"/>
                  <a:pt x="2774452" y="5710213"/>
                </a:cubicBezTo>
                <a:cubicBezTo>
                  <a:pt x="2775318" y="5713311"/>
                  <a:pt x="2779272" y="5715553"/>
                  <a:pt x="2782355" y="5714687"/>
                </a:cubicBezTo>
                <a:cubicBezTo>
                  <a:pt x="2781484" y="5711594"/>
                  <a:pt x="2783716" y="5707634"/>
                  <a:pt x="2781117" y="5698330"/>
                </a:cubicBezTo>
                <a:cubicBezTo>
                  <a:pt x="2778024" y="5699196"/>
                  <a:pt x="2775812" y="5703155"/>
                  <a:pt x="2771853" y="5700913"/>
                </a:cubicBezTo>
                <a:cubicBezTo>
                  <a:pt x="2778024" y="5699196"/>
                  <a:pt x="2775440" y="5689901"/>
                  <a:pt x="2781616" y="5688174"/>
                </a:cubicBezTo>
                <a:cubicBezTo>
                  <a:pt x="2781117" y="5698330"/>
                  <a:pt x="2784210" y="5697474"/>
                  <a:pt x="2789520" y="5692638"/>
                </a:cubicBezTo>
                <a:cubicBezTo>
                  <a:pt x="2784327" y="5674049"/>
                  <a:pt x="2809046" y="5667144"/>
                  <a:pt x="2797668" y="5650283"/>
                </a:cubicBezTo>
                <a:cubicBezTo>
                  <a:pt x="2799894" y="5646323"/>
                  <a:pt x="2802992" y="5645457"/>
                  <a:pt x="2806070" y="5644596"/>
                </a:cubicBezTo>
                <a:cubicBezTo>
                  <a:pt x="2801250" y="5639251"/>
                  <a:pt x="2809653" y="5633564"/>
                  <a:pt x="2805704" y="5631332"/>
                </a:cubicBezTo>
                <a:cubicBezTo>
                  <a:pt x="2803477" y="5635291"/>
                  <a:pt x="2801250" y="5639251"/>
                  <a:pt x="2800384" y="5636163"/>
                </a:cubicBezTo>
                <a:cubicBezTo>
                  <a:pt x="2802605" y="5632198"/>
                  <a:pt x="2804832" y="5628239"/>
                  <a:pt x="2810147" y="5623413"/>
                </a:cubicBezTo>
                <a:cubicBezTo>
                  <a:pt x="2812374" y="5619454"/>
                  <a:pt x="2814585" y="5615490"/>
                  <a:pt x="2815946" y="5608432"/>
                </a:cubicBezTo>
                <a:cubicBezTo>
                  <a:pt x="2816812" y="5611530"/>
                  <a:pt x="2815085" y="5605329"/>
                  <a:pt x="2811992" y="5606190"/>
                </a:cubicBezTo>
                <a:cubicBezTo>
                  <a:pt x="2808903" y="5607041"/>
                  <a:pt x="2810641" y="5613253"/>
                  <a:pt x="2807543" y="5614114"/>
                </a:cubicBezTo>
                <a:cubicBezTo>
                  <a:pt x="2807176" y="5600855"/>
                  <a:pt x="2813846" y="5588972"/>
                  <a:pt x="2818285" y="5581053"/>
                </a:cubicBezTo>
                <a:cubicBezTo>
                  <a:pt x="2824960" y="5569160"/>
                  <a:pt x="2828542" y="5558143"/>
                  <a:pt x="2828160" y="5544884"/>
                </a:cubicBezTo>
                <a:cubicBezTo>
                  <a:pt x="2836558" y="5539198"/>
                  <a:pt x="2829892" y="5551081"/>
                  <a:pt x="2835202" y="5546250"/>
                </a:cubicBezTo>
                <a:cubicBezTo>
                  <a:pt x="2841883" y="5534372"/>
                  <a:pt x="2844593" y="5520252"/>
                  <a:pt x="2854352" y="5507503"/>
                </a:cubicBezTo>
                <a:cubicBezTo>
                  <a:pt x="2850886" y="5495100"/>
                  <a:pt x="2856207" y="5490274"/>
                  <a:pt x="2863738" y="5481494"/>
                </a:cubicBezTo>
                <a:cubicBezTo>
                  <a:pt x="2868186" y="5473571"/>
                  <a:pt x="2873496" y="5468740"/>
                  <a:pt x="2867814" y="5460312"/>
                </a:cubicBezTo>
                <a:cubicBezTo>
                  <a:pt x="2877945" y="5460821"/>
                  <a:pt x="2872752" y="5442232"/>
                  <a:pt x="2888187" y="5437916"/>
                </a:cubicBezTo>
                <a:cubicBezTo>
                  <a:pt x="2881644" y="5426380"/>
                  <a:pt x="2890047" y="5420703"/>
                  <a:pt x="2891397" y="5413630"/>
                </a:cubicBezTo>
                <a:cubicBezTo>
                  <a:pt x="2902393" y="5417248"/>
                  <a:pt x="2908702" y="5392096"/>
                  <a:pt x="2905242" y="5379699"/>
                </a:cubicBezTo>
                <a:cubicBezTo>
                  <a:pt x="2910552" y="5374873"/>
                  <a:pt x="2909191" y="5381946"/>
                  <a:pt x="2912284" y="5381074"/>
                </a:cubicBezTo>
                <a:cubicBezTo>
                  <a:pt x="2909680" y="5371780"/>
                  <a:pt x="2922909" y="5371428"/>
                  <a:pt x="2921171" y="5365232"/>
                </a:cubicBezTo>
                <a:cubicBezTo>
                  <a:pt x="2929574" y="5359550"/>
                  <a:pt x="2923016" y="5348009"/>
                  <a:pt x="2927464" y="5340080"/>
                </a:cubicBezTo>
                <a:cubicBezTo>
                  <a:pt x="2928335" y="5343193"/>
                  <a:pt x="2931423" y="5342322"/>
                  <a:pt x="2936733" y="5337491"/>
                </a:cubicBezTo>
                <a:cubicBezTo>
                  <a:pt x="2933273" y="5325109"/>
                  <a:pt x="2938583" y="5320273"/>
                  <a:pt x="2938211" y="5307024"/>
                </a:cubicBezTo>
                <a:cubicBezTo>
                  <a:pt x="2935984" y="5310984"/>
                  <a:pt x="2932896" y="5311840"/>
                  <a:pt x="2931164" y="5305638"/>
                </a:cubicBezTo>
                <a:cubicBezTo>
                  <a:pt x="2931164" y="5305638"/>
                  <a:pt x="2934257" y="5304782"/>
                  <a:pt x="2934257" y="5304782"/>
                </a:cubicBezTo>
                <a:cubicBezTo>
                  <a:pt x="2933390" y="5301679"/>
                  <a:pt x="2928071" y="5306510"/>
                  <a:pt x="2926343" y="5300313"/>
                </a:cubicBezTo>
                <a:cubicBezTo>
                  <a:pt x="2940060" y="5289796"/>
                  <a:pt x="2929059" y="5286193"/>
                  <a:pt x="2942772" y="5275676"/>
                </a:cubicBezTo>
                <a:cubicBezTo>
                  <a:pt x="2944504" y="5281872"/>
                  <a:pt x="2933885" y="5291523"/>
                  <a:pt x="2946237" y="5288074"/>
                </a:cubicBezTo>
                <a:cubicBezTo>
                  <a:pt x="2947964" y="5294265"/>
                  <a:pt x="2936468" y="5300818"/>
                  <a:pt x="2944382" y="5305297"/>
                </a:cubicBezTo>
                <a:cubicBezTo>
                  <a:pt x="2945737" y="5298224"/>
                  <a:pt x="2947098" y="5291177"/>
                  <a:pt x="2953268" y="5289444"/>
                </a:cubicBezTo>
                <a:cubicBezTo>
                  <a:pt x="2950675" y="5280155"/>
                  <a:pt x="2960810" y="5280659"/>
                  <a:pt x="2958222" y="5271365"/>
                </a:cubicBezTo>
                <a:cubicBezTo>
                  <a:pt x="2952035" y="5273087"/>
                  <a:pt x="2956861" y="5278428"/>
                  <a:pt x="2950675" y="5280155"/>
                </a:cubicBezTo>
                <a:cubicBezTo>
                  <a:pt x="2952035" y="5273087"/>
                  <a:pt x="2946725" y="5277908"/>
                  <a:pt x="2942772" y="5275676"/>
                </a:cubicBezTo>
                <a:cubicBezTo>
                  <a:pt x="2944132" y="5268618"/>
                  <a:pt x="2945487" y="5261551"/>
                  <a:pt x="2951663" y="5259828"/>
                </a:cubicBezTo>
                <a:cubicBezTo>
                  <a:pt x="2952530" y="5262927"/>
                  <a:pt x="2951174" y="5269989"/>
                  <a:pt x="2954262" y="5269128"/>
                </a:cubicBezTo>
                <a:cubicBezTo>
                  <a:pt x="2953396" y="5266030"/>
                  <a:pt x="2956479" y="5265159"/>
                  <a:pt x="2955612" y="5262065"/>
                </a:cubicBezTo>
                <a:cubicBezTo>
                  <a:pt x="2956983" y="5255008"/>
                  <a:pt x="2951663" y="5259828"/>
                  <a:pt x="2949936" y="5253632"/>
                </a:cubicBezTo>
                <a:cubicBezTo>
                  <a:pt x="2965875" y="5239160"/>
                  <a:pt x="2965121" y="5212638"/>
                  <a:pt x="2984525" y="5210564"/>
                </a:cubicBezTo>
                <a:cubicBezTo>
                  <a:pt x="2986752" y="5206604"/>
                  <a:pt x="2994283" y="5197814"/>
                  <a:pt x="2988102" y="5199542"/>
                </a:cubicBezTo>
                <a:cubicBezTo>
                  <a:pt x="2981060" y="5198166"/>
                  <a:pt x="2981442" y="5211430"/>
                  <a:pt x="2976617" y="5206085"/>
                </a:cubicBezTo>
                <a:cubicBezTo>
                  <a:pt x="2984153" y="5197305"/>
                  <a:pt x="2992668" y="5168204"/>
                  <a:pt x="3000087" y="5182833"/>
                </a:cubicBezTo>
                <a:cubicBezTo>
                  <a:pt x="3003170" y="5181962"/>
                  <a:pt x="3002304" y="5178874"/>
                  <a:pt x="3004525" y="5174915"/>
                </a:cubicBezTo>
                <a:cubicBezTo>
                  <a:pt x="3005891" y="5167842"/>
                  <a:pt x="2997494" y="5173534"/>
                  <a:pt x="2998839" y="5166476"/>
                </a:cubicBezTo>
                <a:cubicBezTo>
                  <a:pt x="3003297" y="5158557"/>
                  <a:pt x="3004643" y="5151480"/>
                  <a:pt x="3009963" y="5146664"/>
                </a:cubicBezTo>
                <a:cubicBezTo>
                  <a:pt x="3014416" y="5138735"/>
                  <a:pt x="3018854" y="5130817"/>
                  <a:pt x="3024175" y="5125991"/>
                </a:cubicBezTo>
                <a:cubicBezTo>
                  <a:pt x="3029968" y="5111010"/>
                  <a:pt x="3039731" y="5098261"/>
                  <a:pt x="3039359" y="5085002"/>
                </a:cubicBezTo>
                <a:cubicBezTo>
                  <a:pt x="3062830" y="5061740"/>
                  <a:pt x="3074443" y="5031767"/>
                  <a:pt x="3093088" y="5003181"/>
                </a:cubicBezTo>
                <a:cubicBezTo>
                  <a:pt x="3090005" y="5004042"/>
                  <a:pt x="3086912" y="5004908"/>
                  <a:pt x="3089139" y="5000949"/>
                </a:cubicBezTo>
                <a:cubicBezTo>
                  <a:pt x="3109893" y="4991807"/>
                  <a:pt x="3121129" y="4948581"/>
                  <a:pt x="3138424" y="4927037"/>
                </a:cubicBezTo>
                <a:cubicBezTo>
                  <a:pt x="3137553" y="4923943"/>
                  <a:pt x="3134475" y="4924805"/>
                  <a:pt x="3133609" y="4921707"/>
                </a:cubicBezTo>
                <a:cubicBezTo>
                  <a:pt x="3142011" y="4916025"/>
                  <a:pt x="3148682" y="4904132"/>
                  <a:pt x="3153125" y="4896213"/>
                </a:cubicBezTo>
                <a:cubicBezTo>
                  <a:pt x="3157563" y="4888284"/>
                  <a:pt x="3165095" y="4879509"/>
                  <a:pt x="3169553" y="4871586"/>
                </a:cubicBezTo>
                <a:cubicBezTo>
                  <a:pt x="3169553" y="4871586"/>
                  <a:pt x="3166460" y="4872442"/>
                  <a:pt x="3165594" y="4869338"/>
                </a:cubicBezTo>
                <a:cubicBezTo>
                  <a:pt x="3177951" y="4865889"/>
                  <a:pt x="3187699" y="4853150"/>
                  <a:pt x="3185105" y="4843845"/>
                </a:cubicBezTo>
                <a:cubicBezTo>
                  <a:pt x="3193508" y="4838163"/>
                  <a:pt x="3200183" y="4826275"/>
                  <a:pt x="3203771" y="4815248"/>
                </a:cubicBezTo>
                <a:cubicBezTo>
                  <a:pt x="3208214" y="4807330"/>
                  <a:pt x="3214879" y="4795452"/>
                  <a:pt x="3223282" y="4789765"/>
                </a:cubicBezTo>
                <a:cubicBezTo>
                  <a:pt x="3219328" y="4787523"/>
                  <a:pt x="3231312" y="4770814"/>
                  <a:pt x="3230813" y="4780965"/>
                </a:cubicBezTo>
                <a:cubicBezTo>
                  <a:pt x="3227725" y="4781831"/>
                  <a:pt x="3225014" y="4795956"/>
                  <a:pt x="3228102" y="4795095"/>
                </a:cubicBezTo>
                <a:cubicBezTo>
                  <a:pt x="3236505" y="4789403"/>
                  <a:pt x="3237361" y="4792501"/>
                  <a:pt x="3244413" y="4793882"/>
                </a:cubicBezTo>
                <a:cubicBezTo>
                  <a:pt x="3249351" y="4775798"/>
                  <a:pt x="3238350" y="4772185"/>
                  <a:pt x="3235262" y="4773041"/>
                </a:cubicBezTo>
                <a:cubicBezTo>
                  <a:pt x="3239705" y="4765122"/>
                  <a:pt x="3245020" y="4760302"/>
                  <a:pt x="3246380" y="4753244"/>
                </a:cubicBezTo>
                <a:cubicBezTo>
                  <a:pt x="3239333" y="4751874"/>
                  <a:pt x="3241066" y="4758065"/>
                  <a:pt x="3230069" y="4754452"/>
                </a:cubicBezTo>
                <a:cubicBezTo>
                  <a:pt x="3230930" y="4757555"/>
                  <a:pt x="3227847" y="4758416"/>
                  <a:pt x="3224754" y="4759283"/>
                </a:cubicBezTo>
                <a:cubicBezTo>
                  <a:pt x="3218089" y="4771166"/>
                  <a:pt x="3213641" y="4779095"/>
                  <a:pt x="3206109" y="4787869"/>
                </a:cubicBezTo>
                <a:cubicBezTo>
                  <a:pt x="3122597" y="4918109"/>
                  <a:pt x="3045286" y="5046606"/>
                  <a:pt x="2968825" y="5178201"/>
                </a:cubicBezTo>
                <a:cubicBezTo>
                  <a:pt x="2957707" y="5198008"/>
                  <a:pt x="2946099" y="5227981"/>
                  <a:pt x="2936335" y="5240730"/>
                </a:cubicBezTo>
                <a:cubicBezTo>
                  <a:pt x="2933619" y="5254845"/>
                  <a:pt x="2926093" y="5263635"/>
                  <a:pt x="2923372" y="5277755"/>
                </a:cubicBezTo>
                <a:cubicBezTo>
                  <a:pt x="2921156" y="5281714"/>
                  <a:pt x="2914113" y="5280349"/>
                  <a:pt x="2914969" y="5283442"/>
                </a:cubicBezTo>
                <a:cubicBezTo>
                  <a:pt x="2919795" y="5288772"/>
                  <a:pt x="2906949" y="5302392"/>
                  <a:pt x="2901634" y="5307213"/>
                </a:cubicBezTo>
                <a:cubicBezTo>
                  <a:pt x="2894974" y="5319101"/>
                  <a:pt x="2894847" y="5342516"/>
                  <a:pt x="2887799" y="5341145"/>
                </a:cubicBezTo>
                <a:cubicBezTo>
                  <a:pt x="2890026" y="5337186"/>
                  <a:pt x="2888294" y="5330979"/>
                  <a:pt x="2893614" y="5326159"/>
                </a:cubicBezTo>
                <a:cubicBezTo>
                  <a:pt x="2874204" y="5328238"/>
                  <a:pt x="2885450" y="5368519"/>
                  <a:pt x="2864701" y="5377660"/>
                </a:cubicBezTo>
                <a:cubicBezTo>
                  <a:pt x="2865073" y="5390914"/>
                  <a:pt x="2858403" y="5402807"/>
                  <a:pt x="2850871" y="5411582"/>
                </a:cubicBezTo>
                <a:cubicBezTo>
                  <a:pt x="2844201" y="5423475"/>
                  <a:pt x="2840624" y="5434502"/>
                  <a:pt x="2845449" y="5439827"/>
                </a:cubicBezTo>
                <a:cubicBezTo>
                  <a:pt x="2839264" y="5441555"/>
                  <a:pt x="2841001" y="5447751"/>
                  <a:pt x="2834825" y="5449478"/>
                </a:cubicBezTo>
                <a:cubicBezTo>
                  <a:pt x="2839641" y="5454824"/>
                  <a:pt x="2831605" y="5473769"/>
                  <a:pt x="2823701" y="5469285"/>
                </a:cubicBezTo>
                <a:cubicBezTo>
                  <a:pt x="2817892" y="5484282"/>
                  <a:pt x="2816904" y="5504593"/>
                  <a:pt x="2807156" y="5517342"/>
                </a:cubicBezTo>
                <a:cubicBezTo>
                  <a:pt x="2804063" y="5518209"/>
                  <a:pt x="2803696" y="5504945"/>
                  <a:pt x="2801469" y="5508904"/>
                </a:cubicBezTo>
                <a:cubicBezTo>
                  <a:pt x="2802335" y="5512012"/>
                  <a:pt x="2798758" y="5523029"/>
                  <a:pt x="2804063" y="5518209"/>
                </a:cubicBezTo>
                <a:cubicBezTo>
                  <a:pt x="2803578" y="5528374"/>
                  <a:pt x="2799125" y="5536293"/>
                  <a:pt x="2792455" y="5548171"/>
                </a:cubicBezTo>
                <a:cubicBezTo>
                  <a:pt x="2788016" y="5556090"/>
                  <a:pt x="2783563" y="5564008"/>
                  <a:pt x="2783940" y="5577282"/>
                </a:cubicBezTo>
                <a:cubicBezTo>
                  <a:pt x="2779119" y="5571942"/>
                  <a:pt x="2775532" y="5582959"/>
                  <a:pt x="2780358" y="5588299"/>
                </a:cubicBezTo>
                <a:cubicBezTo>
                  <a:pt x="2778126" y="5592264"/>
                  <a:pt x="2776398" y="5586072"/>
                  <a:pt x="2776398" y="5586072"/>
                </a:cubicBezTo>
                <a:cubicBezTo>
                  <a:pt x="2772816" y="5597084"/>
                  <a:pt x="2762192" y="5606745"/>
                  <a:pt x="2770966" y="5614313"/>
                </a:cubicBezTo>
                <a:cubicBezTo>
                  <a:pt x="2765662" y="5619128"/>
                  <a:pt x="2764296" y="5626201"/>
                  <a:pt x="2762936" y="5633253"/>
                </a:cubicBezTo>
                <a:cubicBezTo>
                  <a:pt x="2753677" y="5635837"/>
                  <a:pt x="2750095" y="5646864"/>
                  <a:pt x="2744291" y="5661850"/>
                </a:cubicBezTo>
                <a:cubicBezTo>
                  <a:pt x="2738487" y="5676831"/>
                  <a:pt x="2735776" y="5690956"/>
                  <a:pt x="2725146" y="5700602"/>
                </a:cubicBezTo>
                <a:cubicBezTo>
                  <a:pt x="2728983" y="5726254"/>
                  <a:pt x="2699826" y="5741077"/>
                  <a:pt x="2707617" y="5768971"/>
                </a:cubicBezTo>
                <a:cubicBezTo>
                  <a:pt x="2701431" y="5770703"/>
                  <a:pt x="2707118" y="5779136"/>
                  <a:pt x="2700947" y="5780864"/>
                </a:cubicBezTo>
                <a:cubicBezTo>
                  <a:pt x="2699709" y="5764507"/>
                  <a:pt x="2708596" y="5748654"/>
                  <a:pt x="2709584" y="5728338"/>
                </a:cubicBezTo>
                <a:cubicBezTo>
                  <a:pt x="2708723" y="5725235"/>
                  <a:pt x="2704764" y="5722993"/>
                  <a:pt x="2701671" y="5723864"/>
                </a:cubicBezTo>
                <a:cubicBezTo>
                  <a:pt x="2699454" y="5727833"/>
                  <a:pt x="2697227" y="5731793"/>
                  <a:pt x="2702909" y="5740221"/>
                </a:cubicBezTo>
                <a:cubicBezTo>
                  <a:pt x="2695383" y="5749006"/>
                  <a:pt x="2698578" y="5724725"/>
                  <a:pt x="2688829" y="5737469"/>
                </a:cubicBezTo>
                <a:cubicBezTo>
                  <a:pt x="2695867" y="5738845"/>
                  <a:pt x="2684753" y="5758657"/>
                  <a:pt x="2697105" y="5755202"/>
                </a:cubicBezTo>
                <a:cubicBezTo>
                  <a:pt x="2689579" y="5763987"/>
                  <a:pt x="2695255" y="5772426"/>
                  <a:pt x="2685991" y="5775009"/>
                </a:cubicBezTo>
                <a:cubicBezTo>
                  <a:pt x="2696126" y="5775519"/>
                  <a:pt x="2690817" y="5780344"/>
                  <a:pt x="2698720" y="5784823"/>
                </a:cubicBezTo>
                <a:cubicBezTo>
                  <a:pt x="2688096" y="5794469"/>
                  <a:pt x="2690689" y="5803764"/>
                  <a:pt x="2693288" y="5813063"/>
                </a:cubicBezTo>
                <a:cubicBezTo>
                  <a:pt x="2687979" y="5817889"/>
                  <a:pt x="2686251" y="5811682"/>
                  <a:pt x="2683158" y="5812544"/>
                </a:cubicBezTo>
                <a:cubicBezTo>
                  <a:pt x="2684891" y="5818745"/>
                  <a:pt x="2680447" y="5826664"/>
                  <a:pt x="2679092" y="5833741"/>
                </a:cubicBezTo>
                <a:cubicBezTo>
                  <a:pt x="2677737" y="5840794"/>
                  <a:pt x="2672416" y="5845614"/>
                  <a:pt x="2670190" y="5849574"/>
                </a:cubicBezTo>
                <a:cubicBezTo>
                  <a:pt x="2674643" y="5841655"/>
                  <a:pt x="2671178" y="5829257"/>
                  <a:pt x="2675622" y="5821339"/>
                </a:cubicBezTo>
                <a:cubicBezTo>
                  <a:pt x="2670312" y="5826159"/>
                  <a:pt x="2667718" y="5816865"/>
                  <a:pt x="2663265" y="5824788"/>
                </a:cubicBezTo>
                <a:cubicBezTo>
                  <a:pt x="2667224" y="5827025"/>
                  <a:pt x="2664997" y="5830985"/>
                  <a:pt x="2667591" y="5840289"/>
                </a:cubicBezTo>
                <a:cubicBezTo>
                  <a:pt x="2658811" y="5832712"/>
                  <a:pt x="2642765" y="5870609"/>
                  <a:pt x="2649318" y="5882135"/>
                </a:cubicBezTo>
                <a:cubicBezTo>
                  <a:pt x="2644869" y="5890054"/>
                  <a:pt x="2644492" y="5876810"/>
                  <a:pt x="2639183" y="5881630"/>
                </a:cubicBezTo>
                <a:cubicBezTo>
                  <a:pt x="2640049" y="5884729"/>
                  <a:pt x="2640920" y="5887817"/>
                  <a:pt x="2640920" y="5887817"/>
                </a:cubicBezTo>
                <a:cubicBezTo>
                  <a:pt x="2645736" y="5893162"/>
                  <a:pt x="2647463" y="5899358"/>
                  <a:pt x="2652783" y="5894533"/>
                </a:cubicBezTo>
                <a:cubicBezTo>
                  <a:pt x="2650556" y="5898492"/>
                  <a:pt x="2648334" y="5902451"/>
                  <a:pt x="2650072" y="5908658"/>
                </a:cubicBezTo>
                <a:cubicBezTo>
                  <a:pt x="2653150" y="5907797"/>
                  <a:pt x="2653649" y="5897636"/>
                  <a:pt x="2657598" y="5899863"/>
                </a:cubicBezTo>
                <a:cubicBezTo>
                  <a:pt x="2652283" y="5904693"/>
                  <a:pt x="2658842" y="5916225"/>
                  <a:pt x="2649578" y="5918813"/>
                </a:cubicBezTo>
                <a:cubicBezTo>
                  <a:pt x="2644752" y="5913483"/>
                  <a:pt x="2649196" y="5905549"/>
                  <a:pt x="2642159" y="5904174"/>
                </a:cubicBezTo>
                <a:cubicBezTo>
                  <a:pt x="2636849" y="5909009"/>
                  <a:pt x="2642525" y="5917443"/>
                  <a:pt x="2637221" y="5922263"/>
                </a:cubicBezTo>
                <a:cubicBezTo>
                  <a:pt x="2635488" y="5916067"/>
                  <a:pt x="2627952" y="5924857"/>
                  <a:pt x="2626219" y="5918661"/>
                </a:cubicBezTo>
                <a:cubicBezTo>
                  <a:pt x="2628446" y="5914701"/>
                  <a:pt x="2627213" y="5898334"/>
                  <a:pt x="2621893" y="5903165"/>
                </a:cubicBezTo>
                <a:cubicBezTo>
                  <a:pt x="2619671" y="5907124"/>
                  <a:pt x="2625353" y="5915562"/>
                  <a:pt x="2623137" y="5919522"/>
                </a:cubicBezTo>
                <a:cubicBezTo>
                  <a:pt x="2620532" y="5910217"/>
                  <a:pt x="2612507" y="5929168"/>
                  <a:pt x="2613006" y="5919017"/>
                </a:cubicBezTo>
                <a:cubicBezTo>
                  <a:pt x="2608553" y="5926931"/>
                  <a:pt x="2608935" y="5940185"/>
                  <a:pt x="2619554" y="5930533"/>
                </a:cubicBezTo>
                <a:cubicBezTo>
                  <a:pt x="2611651" y="5926064"/>
                  <a:pt x="2622647" y="5929677"/>
                  <a:pt x="2624859" y="5925718"/>
                </a:cubicBezTo>
                <a:cubicBezTo>
                  <a:pt x="2624859" y="5925718"/>
                  <a:pt x="2623993" y="5922620"/>
                  <a:pt x="2627086" y="5921759"/>
                </a:cubicBezTo>
                <a:cubicBezTo>
                  <a:pt x="2627952" y="5924857"/>
                  <a:pt x="2627952" y="5924857"/>
                  <a:pt x="2628818" y="5927945"/>
                </a:cubicBezTo>
                <a:cubicBezTo>
                  <a:pt x="2628319" y="5938106"/>
                  <a:pt x="2622647" y="5929677"/>
                  <a:pt x="2617338" y="5934503"/>
                </a:cubicBezTo>
                <a:cubicBezTo>
                  <a:pt x="2619055" y="5940694"/>
                  <a:pt x="2615972" y="5941565"/>
                  <a:pt x="2620787" y="5946901"/>
                </a:cubicBezTo>
                <a:cubicBezTo>
                  <a:pt x="2623880" y="5946029"/>
                  <a:pt x="2624370" y="5935879"/>
                  <a:pt x="2626107" y="5942070"/>
                </a:cubicBezTo>
                <a:cubicBezTo>
                  <a:pt x="2619437" y="5953963"/>
                  <a:pt x="2622897" y="5966361"/>
                  <a:pt x="2616222" y="5978234"/>
                </a:cubicBezTo>
                <a:cubicBezTo>
                  <a:pt x="2614984" y="5961877"/>
                  <a:pt x="2613261" y="5955686"/>
                  <a:pt x="2611152" y="5936230"/>
                </a:cubicBezTo>
                <a:cubicBezTo>
                  <a:pt x="2612018" y="5939328"/>
                  <a:pt x="2611152" y="5936230"/>
                  <a:pt x="2608069" y="5937097"/>
                </a:cubicBezTo>
                <a:cubicBezTo>
                  <a:pt x="2606204" y="5954320"/>
                  <a:pt x="2607447" y="5970677"/>
                  <a:pt x="2604731" y="5984787"/>
                </a:cubicBezTo>
                <a:cubicBezTo>
                  <a:pt x="2602509" y="5988761"/>
                  <a:pt x="2601638" y="5985648"/>
                  <a:pt x="2598560" y="5986519"/>
                </a:cubicBezTo>
                <a:cubicBezTo>
                  <a:pt x="2598560" y="5986519"/>
                  <a:pt x="2599416" y="5989623"/>
                  <a:pt x="2599416" y="5989623"/>
                </a:cubicBezTo>
                <a:cubicBezTo>
                  <a:pt x="2600283" y="5992721"/>
                  <a:pt x="2603381" y="5991849"/>
                  <a:pt x="2603381" y="5991849"/>
                </a:cubicBezTo>
                <a:cubicBezTo>
                  <a:pt x="2602020" y="5998912"/>
                  <a:pt x="2602392" y="6012166"/>
                  <a:pt x="2595345" y="6010805"/>
                </a:cubicBezTo>
                <a:cubicBezTo>
                  <a:pt x="2595717" y="6024059"/>
                  <a:pt x="2606596" y="6051076"/>
                  <a:pt x="2594249" y="6054526"/>
                </a:cubicBezTo>
                <a:cubicBezTo>
                  <a:pt x="2596471" y="6050567"/>
                  <a:pt x="2592145" y="6035081"/>
                  <a:pt x="2590896" y="6018719"/>
                </a:cubicBezTo>
                <a:cubicBezTo>
                  <a:pt x="2584236" y="6030602"/>
                  <a:pt x="2591645" y="6045242"/>
                  <a:pt x="2584980" y="6057120"/>
                </a:cubicBezTo>
                <a:cubicBezTo>
                  <a:pt x="2589419" y="6049201"/>
                  <a:pt x="2589806" y="6062460"/>
                  <a:pt x="2595982" y="6060732"/>
                </a:cubicBezTo>
                <a:cubicBezTo>
                  <a:pt x="2593755" y="6064692"/>
                  <a:pt x="2597709" y="6066924"/>
                  <a:pt x="2592389" y="6071754"/>
                </a:cubicBezTo>
                <a:cubicBezTo>
                  <a:pt x="2592884" y="6061599"/>
                  <a:pt x="2588073" y="6056258"/>
                  <a:pt x="2581892" y="6057981"/>
                </a:cubicBezTo>
                <a:cubicBezTo>
                  <a:pt x="2586213" y="6073477"/>
                  <a:pt x="2583135" y="6074338"/>
                  <a:pt x="2573867" y="6076926"/>
                </a:cubicBezTo>
                <a:cubicBezTo>
                  <a:pt x="2578193" y="6092422"/>
                  <a:pt x="2576838" y="6099485"/>
                  <a:pt x="2575477" y="6106542"/>
                </a:cubicBezTo>
                <a:cubicBezTo>
                  <a:pt x="2574993" y="6116708"/>
                  <a:pt x="2570534" y="6124627"/>
                  <a:pt x="2573138" y="6133921"/>
                </a:cubicBezTo>
                <a:cubicBezTo>
                  <a:pt x="2562131" y="6130313"/>
                  <a:pt x="2574126" y="6113610"/>
                  <a:pt x="2563120" y="6109997"/>
                </a:cubicBezTo>
                <a:cubicBezTo>
                  <a:pt x="2556450" y="6121890"/>
                  <a:pt x="2567823" y="6138752"/>
                  <a:pt x="2554111" y="6149269"/>
                </a:cubicBezTo>
                <a:cubicBezTo>
                  <a:pt x="2557571" y="6161662"/>
                  <a:pt x="2553989" y="6172684"/>
                  <a:pt x="2550411" y="6183706"/>
                </a:cubicBezTo>
                <a:cubicBezTo>
                  <a:pt x="2555232" y="6189041"/>
                  <a:pt x="2558315" y="6188185"/>
                  <a:pt x="2560047" y="6194371"/>
                </a:cubicBezTo>
                <a:lnTo>
                  <a:pt x="2557510" y="6198901"/>
                </a:lnTo>
                <a:lnTo>
                  <a:pt x="2553010" y="6193005"/>
                </a:lnTo>
                <a:cubicBezTo>
                  <a:pt x="2549423" y="6204032"/>
                  <a:pt x="2548184" y="6187665"/>
                  <a:pt x="2543741" y="6195584"/>
                </a:cubicBezTo>
                <a:cubicBezTo>
                  <a:pt x="2548556" y="6200919"/>
                  <a:pt x="2551160" y="6210229"/>
                  <a:pt x="2544108" y="6208848"/>
                </a:cubicBezTo>
                <a:cubicBezTo>
                  <a:pt x="2540648" y="6196455"/>
                  <a:pt x="2536704" y="6194218"/>
                  <a:pt x="2540276" y="6183186"/>
                </a:cubicBezTo>
                <a:cubicBezTo>
                  <a:pt x="2538049" y="6187145"/>
                  <a:pt x="2537183" y="6184057"/>
                  <a:pt x="2537183" y="6184057"/>
                </a:cubicBezTo>
                <a:cubicBezTo>
                  <a:pt x="2531878" y="6188878"/>
                  <a:pt x="2538432" y="6200409"/>
                  <a:pt x="2531384" y="6199039"/>
                </a:cubicBezTo>
                <a:cubicBezTo>
                  <a:pt x="2532740" y="6191986"/>
                  <a:pt x="2534105" y="6184918"/>
                  <a:pt x="2535466" y="6177861"/>
                </a:cubicBezTo>
                <a:cubicBezTo>
                  <a:pt x="2537677" y="6173902"/>
                  <a:pt x="2535950" y="6167700"/>
                  <a:pt x="2536439" y="6157545"/>
                </a:cubicBezTo>
                <a:cubicBezTo>
                  <a:pt x="2533346" y="6158406"/>
                  <a:pt x="2528908" y="6166324"/>
                  <a:pt x="2527175" y="6160133"/>
                </a:cubicBezTo>
                <a:cubicBezTo>
                  <a:pt x="2532490" y="6155303"/>
                  <a:pt x="2527674" y="6149967"/>
                  <a:pt x="2533845" y="6148240"/>
                </a:cubicBezTo>
                <a:cubicBezTo>
                  <a:pt x="2536938" y="6147384"/>
                  <a:pt x="2538661" y="6153580"/>
                  <a:pt x="2538661" y="6153580"/>
                </a:cubicBezTo>
                <a:cubicBezTo>
                  <a:pt x="2540021" y="6146513"/>
                  <a:pt x="2537917" y="6127068"/>
                  <a:pt x="2531741" y="6128790"/>
                </a:cubicBezTo>
                <a:cubicBezTo>
                  <a:pt x="2537917" y="6127068"/>
                  <a:pt x="2536190" y="6120861"/>
                  <a:pt x="2541494" y="6116030"/>
                </a:cubicBezTo>
                <a:cubicBezTo>
                  <a:pt x="2547186" y="6124469"/>
                  <a:pt x="2534824" y="6127924"/>
                  <a:pt x="2540515" y="6136352"/>
                </a:cubicBezTo>
                <a:cubicBezTo>
                  <a:pt x="2548052" y="6127572"/>
                  <a:pt x="2543226" y="6122242"/>
                  <a:pt x="2554717" y="6115684"/>
                </a:cubicBezTo>
                <a:cubicBezTo>
                  <a:pt x="2553851" y="6112591"/>
                  <a:pt x="2552990" y="6109493"/>
                  <a:pt x="2552990" y="6109493"/>
                </a:cubicBezTo>
                <a:cubicBezTo>
                  <a:pt x="2549025" y="6107256"/>
                  <a:pt x="2552990" y="6109493"/>
                  <a:pt x="2547670" y="6114308"/>
                </a:cubicBezTo>
                <a:cubicBezTo>
                  <a:pt x="2545947" y="6108117"/>
                  <a:pt x="2542854" y="6108983"/>
                  <a:pt x="2542854" y="6108983"/>
                </a:cubicBezTo>
                <a:cubicBezTo>
                  <a:pt x="2537163" y="6100545"/>
                  <a:pt x="2542483" y="6095719"/>
                  <a:pt x="2540750" y="6089528"/>
                </a:cubicBezTo>
                <a:cubicBezTo>
                  <a:pt x="2533703" y="6088147"/>
                  <a:pt x="2535812" y="6107607"/>
                  <a:pt x="2532347" y="6095210"/>
                </a:cubicBezTo>
                <a:cubicBezTo>
                  <a:pt x="2533703" y="6088147"/>
                  <a:pt x="2537774" y="6066964"/>
                  <a:pt x="2543089" y="6062149"/>
                </a:cubicBezTo>
                <a:cubicBezTo>
                  <a:pt x="2537774" y="6066964"/>
                  <a:pt x="2542594" y="6072310"/>
                  <a:pt x="2544327" y="6078506"/>
                </a:cubicBezTo>
                <a:cubicBezTo>
                  <a:pt x="2549637" y="6073675"/>
                  <a:pt x="2550131" y="6063515"/>
                  <a:pt x="2551502" y="6056447"/>
                </a:cubicBezTo>
                <a:cubicBezTo>
                  <a:pt x="2552852" y="6049395"/>
                  <a:pt x="2551120" y="6043198"/>
                  <a:pt x="2556439" y="6038368"/>
                </a:cubicBezTo>
                <a:cubicBezTo>
                  <a:pt x="2555573" y="6035280"/>
                  <a:pt x="2552480" y="6036136"/>
                  <a:pt x="2549397" y="6037002"/>
                </a:cubicBezTo>
                <a:cubicBezTo>
                  <a:pt x="2544577" y="6031657"/>
                  <a:pt x="2545937" y="6024604"/>
                  <a:pt x="2547282" y="6017537"/>
                </a:cubicBezTo>
                <a:cubicBezTo>
                  <a:pt x="2557917" y="6007885"/>
                  <a:pt x="2558891" y="5987569"/>
                  <a:pt x="2559008" y="5964149"/>
                </a:cubicBezTo>
                <a:cubicBezTo>
                  <a:pt x="2559879" y="5967253"/>
                  <a:pt x="2556297" y="5978280"/>
                  <a:pt x="2562473" y="5976547"/>
                </a:cubicBezTo>
                <a:cubicBezTo>
                  <a:pt x="2570871" y="5970865"/>
                  <a:pt x="2561235" y="5960190"/>
                  <a:pt x="2565683" y="5952271"/>
                </a:cubicBezTo>
                <a:cubicBezTo>
                  <a:pt x="2568766" y="5951405"/>
                  <a:pt x="2568277" y="5961566"/>
                  <a:pt x="2572725" y="5953647"/>
                </a:cubicBezTo>
                <a:cubicBezTo>
                  <a:pt x="2571859" y="5950549"/>
                  <a:pt x="2570993" y="5947441"/>
                  <a:pt x="2570126" y="5944348"/>
                </a:cubicBezTo>
                <a:cubicBezTo>
                  <a:pt x="2581612" y="5937795"/>
                  <a:pt x="2566295" y="5918691"/>
                  <a:pt x="2569006" y="5904571"/>
                </a:cubicBezTo>
                <a:lnTo>
                  <a:pt x="2569984" y="5884250"/>
                </a:lnTo>
                <a:lnTo>
                  <a:pt x="2562075" y="5879776"/>
                </a:lnTo>
                <a:cubicBezTo>
                  <a:pt x="2567390" y="5874955"/>
                  <a:pt x="2569612" y="5870996"/>
                  <a:pt x="2574927" y="5866170"/>
                </a:cubicBezTo>
                <a:cubicBezTo>
                  <a:pt x="2580613" y="5874604"/>
                  <a:pt x="2580613" y="5874604"/>
                  <a:pt x="2580119" y="5884764"/>
                </a:cubicBezTo>
                <a:cubicBezTo>
                  <a:pt x="2584567" y="5876846"/>
                  <a:pt x="2585918" y="5869778"/>
                  <a:pt x="2590382" y="5861854"/>
                </a:cubicBezTo>
                <a:cubicBezTo>
                  <a:pt x="2590866" y="5851693"/>
                  <a:pt x="2589133" y="5845502"/>
                  <a:pt x="2587406" y="5839296"/>
                </a:cubicBezTo>
                <a:cubicBezTo>
                  <a:pt x="2589133" y="5845502"/>
                  <a:pt x="2595804" y="5833609"/>
                  <a:pt x="2598030" y="5829650"/>
                </a:cubicBezTo>
                <a:cubicBezTo>
                  <a:pt x="2590122" y="5825181"/>
                  <a:pt x="2603834" y="5814658"/>
                  <a:pt x="2601235" y="5805374"/>
                </a:cubicBezTo>
                <a:cubicBezTo>
                  <a:pt x="2601235" y="5805374"/>
                  <a:pt x="2594692" y="5793837"/>
                  <a:pt x="2596909" y="5789873"/>
                </a:cubicBezTo>
                <a:cubicBezTo>
                  <a:pt x="2600864" y="5792110"/>
                  <a:pt x="2601730" y="5795213"/>
                  <a:pt x="2607906" y="5793486"/>
                </a:cubicBezTo>
                <a:cubicBezTo>
                  <a:pt x="2603574" y="5777985"/>
                  <a:pt x="2618530" y="5783835"/>
                  <a:pt x="2613337" y="5765241"/>
                </a:cubicBezTo>
                <a:cubicBezTo>
                  <a:pt x="2611977" y="5772303"/>
                  <a:pt x="2610244" y="5766097"/>
                  <a:pt x="2606290" y="5763860"/>
                </a:cubicBezTo>
                <a:cubicBezTo>
                  <a:pt x="2610739" y="5755946"/>
                  <a:pt x="2612589" y="5738728"/>
                  <a:pt x="2616048" y="5751126"/>
                </a:cubicBezTo>
                <a:cubicBezTo>
                  <a:pt x="2615676" y="5737862"/>
                  <a:pt x="2616660" y="5717545"/>
                  <a:pt x="2626418" y="5704796"/>
                </a:cubicBezTo>
                <a:cubicBezTo>
                  <a:pt x="2625547" y="5701698"/>
                  <a:pt x="2624685" y="5698600"/>
                  <a:pt x="2623819" y="5695496"/>
                </a:cubicBezTo>
                <a:cubicBezTo>
                  <a:pt x="2631366" y="5686712"/>
                  <a:pt x="2626418" y="5704796"/>
                  <a:pt x="2631738" y="5699965"/>
                </a:cubicBezTo>
                <a:cubicBezTo>
                  <a:pt x="2634449" y="5685845"/>
                  <a:pt x="2631855" y="5676561"/>
                  <a:pt x="2637664" y="5661570"/>
                </a:cubicBezTo>
                <a:cubicBezTo>
                  <a:pt x="2631478" y="5663297"/>
                  <a:pt x="2636304" y="5668627"/>
                  <a:pt x="2630128" y="5670360"/>
                </a:cubicBezTo>
                <a:cubicBezTo>
                  <a:pt x="2634566" y="5662441"/>
                  <a:pt x="2635549" y="5642120"/>
                  <a:pt x="2641731" y="5640392"/>
                </a:cubicBezTo>
                <a:cubicBezTo>
                  <a:pt x="2639509" y="5644351"/>
                  <a:pt x="2635922" y="5655363"/>
                  <a:pt x="2642108" y="5653641"/>
                </a:cubicBezTo>
                <a:cubicBezTo>
                  <a:pt x="2642602" y="5643485"/>
                  <a:pt x="2647906" y="5638670"/>
                  <a:pt x="2644441" y="5626272"/>
                </a:cubicBezTo>
                <a:cubicBezTo>
                  <a:pt x="2642220" y="5630226"/>
                  <a:pt x="2641731" y="5640392"/>
                  <a:pt x="2639137" y="5631087"/>
                </a:cubicBezTo>
                <a:cubicBezTo>
                  <a:pt x="2641354" y="5627128"/>
                  <a:pt x="2641848" y="5616967"/>
                  <a:pt x="2646668" y="5622313"/>
                </a:cubicBezTo>
                <a:cubicBezTo>
                  <a:pt x="2641848" y="5616967"/>
                  <a:pt x="2647157" y="5612147"/>
                  <a:pt x="2645430" y="5605956"/>
                </a:cubicBezTo>
                <a:cubicBezTo>
                  <a:pt x="2642342" y="5606812"/>
                  <a:pt x="2640982" y="5613874"/>
                  <a:pt x="2634806" y="5615602"/>
                </a:cubicBezTo>
                <a:cubicBezTo>
                  <a:pt x="2636538" y="5621793"/>
                  <a:pt x="2633450" y="5622649"/>
                  <a:pt x="2635177" y="5628850"/>
                </a:cubicBezTo>
                <a:cubicBezTo>
                  <a:pt x="2616645" y="5634033"/>
                  <a:pt x="2627040" y="5671216"/>
                  <a:pt x="2607141" y="5683466"/>
                </a:cubicBezTo>
                <a:cubicBezTo>
                  <a:pt x="2610596" y="5695848"/>
                  <a:pt x="2596022" y="5703262"/>
                  <a:pt x="2600349" y="5718763"/>
                </a:cubicBezTo>
                <a:cubicBezTo>
                  <a:pt x="2595911" y="5726682"/>
                  <a:pt x="2591457" y="5734600"/>
                  <a:pt x="2590968" y="5744761"/>
                </a:cubicBezTo>
                <a:cubicBezTo>
                  <a:pt x="2586519" y="5752685"/>
                  <a:pt x="2582942" y="5763707"/>
                  <a:pt x="2582448" y="5773862"/>
                </a:cubicBezTo>
                <a:cubicBezTo>
                  <a:pt x="2578499" y="5771631"/>
                  <a:pt x="2576272" y="5775590"/>
                  <a:pt x="2572317" y="5773358"/>
                </a:cubicBezTo>
                <a:cubicBezTo>
                  <a:pt x="2573184" y="5776451"/>
                  <a:pt x="2567869" y="5781287"/>
                  <a:pt x="2569607" y="5787478"/>
                </a:cubicBezTo>
                <a:cubicBezTo>
                  <a:pt x="2564282" y="5792304"/>
                  <a:pt x="2559461" y="5786968"/>
                  <a:pt x="2556378" y="5787835"/>
                </a:cubicBezTo>
                <a:cubicBezTo>
                  <a:pt x="2558106" y="5794031"/>
                  <a:pt x="2557616" y="5804192"/>
                  <a:pt x="2560700" y="5803331"/>
                </a:cubicBezTo>
                <a:cubicBezTo>
                  <a:pt x="2557122" y="5814347"/>
                  <a:pt x="2551813" y="5819173"/>
                  <a:pt x="2548719" y="5820044"/>
                </a:cubicBezTo>
                <a:cubicBezTo>
                  <a:pt x="2553545" y="5825369"/>
                  <a:pt x="2553545" y="5825369"/>
                  <a:pt x="2552185" y="5832432"/>
                </a:cubicBezTo>
                <a:cubicBezTo>
                  <a:pt x="2544281" y="5827963"/>
                  <a:pt x="2550947" y="5816075"/>
                  <a:pt x="2541683" y="5818663"/>
                </a:cubicBezTo>
                <a:cubicBezTo>
                  <a:pt x="2543415" y="5824865"/>
                  <a:pt x="2543782" y="5838124"/>
                  <a:pt x="2536745" y="5836743"/>
                </a:cubicBezTo>
                <a:cubicBezTo>
                  <a:pt x="2538477" y="5842944"/>
                  <a:pt x="2536251" y="5846904"/>
                  <a:pt x="2537117" y="5850007"/>
                </a:cubicBezTo>
                <a:cubicBezTo>
                  <a:pt x="2540210" y="5849141"/>
                  <a:pt x="2544154" y="5851372"/>
                  <a:pt x="2546758" y="5860677"/>
                </a:cubicBezTo>
                <a:cubicBezTo>
                  <a:pt x="2541443" y="5865498"/>
                  <a:pt x="2545020" y="5854481"/>
                  <a:pt x="2536618" y="5860168"/>
                </a:cubicBezTo>
                <a:cubicBezTo>
                  <a:pt x="2540082" y="5872565"/>
                  <a:pt x="2530829" y="5875154"/>
                  <a:pt x="2528969" y="5892377"/>
                </a:cubicBezTo>
                <a:cubicBezTo>
                  <a:pt x="2525509" y="5879979"/>
                  <a:pt x="2527730" y="5876020"/>
                  <a:pt x="2521560" y="5877737"/>
                </a:cubicBezTo>
                <a:cubicBezTo>
                  <a:pt x="2523776" y="5873778"/>
                  <a:pt x="2518951" y="5868438"/>
                  <a:pt x="2517228" y="5862252"/>
                </a:cubicBezTo>
                <a:cubicBezTo>
                  <a:pt x="2522538" y="5857411"/>
                  <a:pt x="2523889" y="5850358"/>
                  <a:pt x="2525249" y="5843296"/>
                </a:cubicBezTo>
                <a:cubicBezTo>
                  <a:pt x="2526982" y="5849497"/>
                  <a:pt x="2522538" y="5857411"/>
                  <a:pt x="2528714" y="5855694"/>
                </a:cubicBezTo>
                <a:cubicBezTo>
                  <a:pt x="2522166" y="5844162"/>
                  <a:pt x="2537606" y="5839851"/>
                  <a:pt x="2528826" y="5832274"/>
                </a:cubicBezTo>
                <a:cubicBezTo>
                  <a:pt x="2539450" y="5822628"/>
                  <a:pt x="2540816" y="5815565"/>
                  <a:pt x="2546620" y="5800574"/>
                </a:cubicBezTo>
                <a:cubicBezTo>
                  <a:pt x="2545754" y="5797486"/>
                  <a:pt x="2544888" y="5794383"/>
                  <a:pt x="2544016" y="5791290"/>
                </a:cubicBezTo>
                <a:cubicBezTo>
                  <a:pt x="2547115" y="5790423"/>
                  <a:pt x="2546243" y="5787330"/>
                  <a:pt x="2545377" y="5784217"/>
                </a:cubicBezTo>
                <a:cubicBezTo>
                  <a:pt x="2549825" y="5776298"/>
                  <a:pt x="2547971" y="5793522"/>
                  <a:pt x="2553285" y="5788696"/>
                </a:cubicBezTo>
                <a:cubicBezTo>
                  <a:pt x="2557729" y="5780767"/>
                  <a:pt x="2556001" y="5774571"/>
                  <a:pt x="2548959" y="5773210"/>
                </a:cubicBezTo>
                <a:cubicBezTo>
                  <a:pt x="2553403" y="5765276"/>
                  <a:pt x="2555130" y="5771478"/>
                  <a:pt x="2560455" y="5766652"/>
                </a:cubicBezTo>
                <a:cubicBezTo>
                  <a:pt x="2564032" y="5755630"/>
                  <a:pt x="2556134" y="5751156"/>
                  <a:pt x="2569841" y="5740644"/>
                </a:cubicBezTo>
                <a:cubicBezTo>
                  <a:pt x="2568104" y="5734448"/>
                  <a:pt x="2562794" y="5739273"/>
                  <a:pt x="2564149" y="5732211"/>
                </a:cubicBezTo>
                <a:cubicBezTo>
                  <a:pt x="2568593" y="5724282"/>
                  <a:pt x="2570820" y="5720328"/>
                  <a:pt x="2562417" y="5726009"/>
                </a:cubicBezTo>
                <a:cubicBezTo>
                  <a:pt x="2563782" y="5718947"/>
                  <a:pt x="2569087" y="5714126"/>
                  <a:pt x="2571314" y="5710172"/>
                </a:cubicBezTo>
                <a:cubicBezTo>
                  <a:pt x="2571431" y="5686747"/>
                  <a:pt x="2587360" y="5672276"/>
                  <a:pt x="2590086" y="5658156"/>
                </a:cubicBezTo>
                <a:cubicBezTo>
                  <a:pt x="2587482" y="5648861"/>
                  <a:pt x="2587110" y="5635592"/>
                  <a:pt x="2581800" y="5640433"/>
                </a:cubicBezTo>
                <a:cubicBezTo>
                  <a:pt x="2583528" y="5646624"/>
                  <a:pt x="2586626" y="5645758"/>
                  <a:pt x="2585261" y="5652820"/>
                </a:cubicBezTo>
                <a:cubicBezTo>
                  <a:pt x="2576863" y="5658512"/>
                  <a:pt x="2579579" y="5644392"/>
                  <a:pt x="2575130" y="5652311"/>
                </a:cubicBezTo>
                <a:cubicBezTo>
                  <a:pt x="2569326" y="5667292"/>
                  <a:pt x="2566616" y="5681417"/>
                  <a:pt x="2559945" y="5693300"/>
                </a:cubicBezTo>
                <a:cubicBezTo>
                  <a:pt x="2557224" y="5707420"/>
                  <a:pt x="2550559" y="5719308"/>
                  <a:pt x="2544750" y="5734300"/>
                </a:cubicBezTo>
                <a:cubicBezTo>
                  <a:pt x="2539063" y="5725851"/>
                  <a:pt x="2544373" y="5721031"/>
                  <a:pt x="2542641" y="5714829"/>
                </a:cubicBezTo>
                <a:cubicBezTo>
                  <a:pt x="2537830" y="5709494"/>
                  <a:pt x="2537331" y="5719665"/>
                  <a:pt x="2535603" y="5713454"/>
                </a:cubicBezTo>
                <a:cubicBezTo>
                  <a:pt x="2537830" y="5709494"/>
                  <a:pt x="2538681" y="5712597"/>
                  <a:pt x="2541774" y="5711741"/>
                </a:cubicBezTo>
                <a:lnTo>
                  <a:pt x="2541616" y="5706055"/>
                </a:lnTo>
                <a:lnTo>
                  <a:pt x="2551048" y="5709143"/>
                </a:lnTo>
                <a:cubicBezTo>
                  <a:pt x="2540042" y="5705535"/>
                  <a:pt x="2555492" y="5701224"/>
                  <a:pt x="2552032" y="5688826"/>
                </a:cubicBezTo>
                <a:cubicBezTo>
                  <a:pt x="2546722" y="5693652"/>
                  <a:pt x="2545484" y="5677295"/>
                  <a:pt x="2545484" y="5677295"/>
                </a:cubicBezTo>
                <a:cubicBezTo>
                  <a:pt x="2554371" y="5661442"/>
                  <a:pt x="2557693" y="5613752"/>
                  <a:pt x="2569184" y="5607189"/>
                </a:cubicBezTo>
                <a:cubicBezTo>
                  <a:pt x="2568323" y="5604101"/>
                  <a:pt x="2563008" y="5608921"/>
                  <a:pt x="2561275" y="5602725"/>
                </a:cubicBezTo>
                <a:lnTo>
                  <a:pt x="2579982" y="5582164"/>
                </a:lnTo>
                <a:lnTo>
                  <a:pt x="2580073" y="5595087"/>
                </a:lnTo>
                <a:lnTo>
                  <a:pt x="2579808" y="5597553"/>
                </a:lnTo>
                <a:cubicBezTo>
                  <a:pt x="2578942" y="5594455"/>
                  <a:pt x="2578076" y="5591352"/>
                  <a:pt x="2575859" y="5595316"/>
                </a:cubicBezTo>
                <a:cubicBezTo>
                  <a:pt x="2576725" y="5598414"/>
                  <a:pt x="2576231" y="5608575"/>
                  <a:pt x="2580190" y="5610812"/>
                </a:cubicBezTo>
                <a:lnTo>
                  <a:pt x="2580073" y="5595087"/>
                </a:lnTo>
                <a:lnTo>
                  <a:pt x="2581663" y="5580330"/>
                </a:lnTo>
                <a:lnTo>
                  <a:pt x="2579982" y="5582164"/>
                </a:lnTo>
                <a:lnTo>
                  <a:pt x="2579931" y="5574138"/>
                </a:lnTo>
                <a:cubicBezTo>
                  <a:pt x="2584374" y="5566204"/>
                  <a:pt x="2585734" y="5559157"/>
                  <a:pt x="2587085" y="5552084"/>
                </a:cubicBezTo>
                <a:cubicBezTo>
                  <a:pt x="2592787" y="5560523"/>
                  <a:pt x="2586106" y="5572406"/>
                  <a:pt x="2595381" y="5569817"/>
                </a:cubicBezTo>
                <a:cubicBezTo>
                  <a:pt x="2600690" y="5564992"/>
                  <a:pt x="2590188" y="5551218"/>
                  <a:pt x="2598586" y="5545531"/>
                </a:cubicBezTo>
                <a:cubicBezTo>
                  <a:pt x="2592405" y="5547254"/>
                  <a:pt x="2593760" y="5540206"/>
                  <a:pt x="2595126" y="5533134"/>
                </a:cubicBezTo>
                <a:cubicBezTo>
                  <a:pt x="2596486" y="5526081"/>
                  <a:pt x="2600924" y="5518163"/>
                  <a:pt x="2596970" y="5515916"/>
                </a:cubicBezTo>
                <a:cubicBezTo>
                  <a:pt x="2600063" y="5515054"/>
                  <a:pt x="2597836" y="5519019"/>
                  <a:pt x="2600924" y="5518163"/>
                </a:cubicBezTo>
                <a:cubicBezTo>
                  <a:pt x="2607101" y="5516435"/>
                  <a:pt x="2610688" y="5505403"/>
                  <a:pt x="2603636" y="5504038"/>
                </a:cubicBezTo>
                <a:cubicBezTo>
                  <a:pt x="2612904" y="5501444"/>
                  <a:pt x="2607223" y="5493005"/>
                  <a:pt x="2614265" y="5494381"/>
                </a:cubicBezTo>
                <a:cubicBezTo>
                  <a:pt x="2615625" y="5487329"/>
                  <a:pt x="2616115" y="5477163"/>
                  <a:pt x="2612161" y="5474926"/>
                </a:cubicBezTo>
                <a:cubicBezTo>
                  <a:pt x="2612655" y="5464770"/>
                  <a:pt x="2620064" y="5479410"/>
                  <a:pt x="2620563" y="5469244"/>
                </a:cubicBezTo>
                <a:cubicBezTo>
                  <a:pt x="2616609" y="5467007"/>
                  <a:pt x="2611783" y="5461667"/>
                  <a:pt x="2619315" y="5452887"/>
                </a:cubicBezTo>
                <a:cubicBezTo>
                  <a:pt x="2622408" y="5452026"/>
                  <a:pt x="2624140" y="5458212"/>
                  <a:pt x="2627223" y="5457356"/>
                </a:cubicBezTo>
                <a:cubicBezTo>
                  <a:pt x="2628584" y="5450294"/>
                  <a:pt x="2622408" y="5452026"/>
                  <a:pt x="2621541" y="5448928"/>
                </a:cubicBezTo>
                <a:lnTo>
                  <a:pt x="2629501" y="5443537"/>
                </a:lnTo>
                <a:lnTo>
                  <a:pt x="2629450" y="5453392"/>
                </a:lnTo>
                <a:cubicBezTo>
                  <a:pt x="2623274" y="5455124"/>
                  <a:pt x="2636115" y="5441514"/>
                  <a:pt x="2629939" y="5443246"/>
                </a:cubicBezTo>
                <a:lnTo>
                  <a:pt x="2629501" y="5443537"/>
                </a:lnTo>
                <a:lnTo>
                  <a:pt x="2629572" y="5429977"/>
                </a:lnTo>
                <a:cubicBezTo>
                  <a:pt x="2635748" y="5428255"/>
                  <a:pt x="2647249" y="5421702"/>
                  <a:pt x="2638459" y="5414130"/>
                </a:cubicBezTo>
                <a:cubicBezTo>
                  <a:pt x="2639830" y="5407067"/>
                  <a:pt x="2641562" y="5413264"/>
                  <a:pt x="2644650" y="5412408"/>
                </a:cubicBezTo>
                <a:cubicBezTo>
                  <a:pt x="2646006" y="5405345"/>
                  <a:pt x="2648232" y="5401386"/>
                  <a:pt x="2650444" y="5397421"/>
                </a:cubicBezTo>
                <a:cubicBezTo>
                  <a:pt x="2651810" y="5390364"/>
                  <a:pt x="2654037" y="5386404"/>
                  <a:pt x="2656248" y="5382430"/>
                </a:cubicBezTo>
                <a:cubicBezTo>
                  <a:pt x="2660702" y="5374511"/>
                  <a:pt x="2662057" y="5367459"/>
                  <a:pt x="2664773" y="5353334"/>
                </a:cubicBezTo>
                <a:cubicBezTo>
                  <a:pt x="2670083" y="5348508"/>
                  <a:pt x="2671815" y="5354699"/>
                  <a:pt x="2674903" y="5353843"/>
                </a:cubicBezTo>
                <a:cubicBezTo>
                  <a:pt x="2677619" y="5339718"/>
                  <a:pt x="2671071" y="5328182"/>
                  <a:pt x="2681201" y="5328701"/>
                </a:cubicBezTo>
                <a:cubicBezTo>
                  <a:pt x="2680824" y="5315442"/>
                  <a:pt x="2687005" y="5313715"/>
                  <a:pt x="2685263" y="5307508"/>
                </a:cubicBezTo>
                <a:cubicBezTo>
                  <a:pt x="2686139" y="5310617"/>
                  <a:pt x="2688356" y="5306652"/>
                  <a:pt x="2691449" y="5305791"/>
                </a:cubicBezTo>
                <a:cubicBezTo>
                  <a:pt x="2689716" y="5299590"/>
                  <a:pt x="2693431" y="5265159"/>
                  <a:pt x="2702201" y="5272720"/>
                </a:cubicBezTo>
                <a:cubicBezTo>
                  <a:pt x="2702695" y="5262565"/>
                  <a:pt x="2704540" y="5245342"/>
                  <a:pt x="2699724" y="5240011"/>
                </a:cubicBezTo>
                <a:cubicBezTo>
                  <a:pt x="2718247" y="5234829"/>
                  <a:pt x="2719352" y="5191093"/>
                  <a:pt x="2727638" y="5208826"/>
                </a:cubicBezTo>
                <a:cubicBezTo>
                  <a:pt x="2735170" y="5200041"/>
                  <a:pt x="2724173" y="5196433"/>
                  <a:pt x="2732576" y="5190742"/>
                </a:cubicBezTo>
                <a:cubicBezTo>
                  <a:pt x="2738746" y="5189019"/>
                  <a:pt x="2725906" y="5202635"/>
                  <a:pt x="2736036" y="5203139"/>
                </a:cubicBezTo>
                <a:lnTo>
                  <a:pt x="2738232" y="5177473"/>
                </a:lnTo>
                <a:lnTo>
                  <a:pt x="2752581" y="5155087"/>
                </a:lnTo>
                <a:cubicBezTo>
                  <a:pt x="2753942" y="5148020"/>
                  <a:pt x="2746395" y="5156810"/>
                  <a:pt x="2747766" y="5149752"/>
                </a:cubicBezTo>
                <a:cubicBezTo>
                  <a:pt x="2756169" y="5144060"/>
                  <a:pt x="2752209" y="5141834"/>
                  <a:pt x="2756653" y="5133900"/>
                </a:cubicBezTo>
                <a:cubicBezTo>
                  <a:pt x="2750482" y="5135627"/>
                  <a:pt x="2748255" y="5139586"/>
                  <a:pt x="2744306" y="5137354"/>
                </a:cubicBezTo>
                <a:cubicBezTo>
                  <a:pt x="2742946" y="5144422"/>
                  <a:pt x="2742451" y="5154583"/>
                  <a:pt x="2733182" y="5157161"/>
                </a:cubicBezTo>
                <a:cubicBezTo>
                  <a:pt x="2733677" y="5147006"/>
                  <a:pt x="2742946" y="5144422"/>
                  <a:pt x="2740336" y="5135117"/>
                </a:cubicBezTo>
                <a:cubicBezTo>
                  <a:pt x="2748744" y="5129431"/>
                  <a:pt x="2757514" y="5137003"/>
                  <a:pt x="2758013" y="5126852"/>
                </a:cubicBezTo>
                <a:cubicBezTo>
                  <a:pt x="2755420" y="5117543"/>
                  <a:pt x="2753193" y="5121507"/>
                  <a:pt x="2750604" y="5112213"/>
                </a:cubicBezTo>
                <a:cubicBezTo>
                  <a:pt x="2753682" y="5111351"/>
                  <a:pt x="2753682" y="5111351"/>
                  <a:pt x="2756775" y="5110495"/>
                </a:cubicBezTo>
                <a:cubicBezTo>
                  <a:pt x="2756775" y="5110495"/>
                  <a:pt x="2755909" y="5107392"/>
                  <a:pt x="2755909" y="5107392"/>
                </a:cubicBezTo>
                <a:cubicBezTo>
                  <a:pt x="2758507" y="5116681"/>
                  <a:pt x="2760235" y="5122888"/>
                  <a:pt x="2763333" y="5122022"/>
                </a:cubicBezTo>
                <a:cubicBezTo>
                  <a:pt x="2766910" y="5111000"/>
                  <a:pt x="2769504" y="5120289"/>
                  <a:pt x="2770375" y="5123397"/>
                </a:cubicBezTo>
                <a:cubicBezTo>
                  <a:pt x="2777907" y="5114597"/>
                  <a:pt x="2770859" y="5113232"/>
                  <a:pt x="2774442" y="5102210"/>
                </a:cubicBezTo>
                <a:cubicBezTo>
                  <a:pt x="2782844" y="5096528"/>
                  <a:pt x="2793092" y="5073613"/>
                  <a:pt x="2784317" y="5066046"/>
                </a:cubicBezTo>
                <a:cubicBezTo>
                  <a:pt x="2792720" y="5060359"/>
                  <a:pt x="2790865" y="5077572"/>
                  <a:pt x="2797051" y="5075845"/>
                </a:cubicBezTo>
                <a:cubicBezTo>
                  <a:pt x="2795313" y="5069654"/>
                  <a:pt x="2792720" y="5060359"/>
                  <a:pt x="2791854" y="5057256"/>
                </a:cubicBezTo>
                <a:cubicBezTo>
                  <a:pt x="2797163" y="5052435"/>
                  <a:pt x="2801612" y="5044517"/>
                  <a:pt x="2802101" y="5034356"/>
                </a:cubicBezTo>
                <a:cubicBezTo>
                  <a:pt x="2808287" y="5032618"/>
                  <a:pt x="2805561" y="5046749"/>
                  <a:pt x="2813968" y="5041057"/>
                </a:cubicBezTo>
                <a:cubicBezTo>
                  <a:pt x="2812241" y="5034855"/>
                  <a:pt x="2813602" y="5027798"/>
                  <a:pt x="2811864" y="5021612"/>
                </a:cubicBezTo>
                <a:cubicBezTo>
                  <a:pt x="2815823" y="5023839"/>
                  <a:pt x="2818906" y="5022983"/>
                  <a:pt x="2821133" y="5019023"/>
                </a:cubicBezTo>
                <a:cubicBezTo>
                  <a:pt x="2824226" y="5018157"/>
                  <a:pt x="2825582" y="5011094"/>
                  <a:pt x="2828670" y="5010223"/>
                </a:cubicBezTo>
                <a:cubicBezTo>
                  <a:pt x="2827803" y="5007135"/>
                  <a:pt x="2827803" y="5007135"/>
                  <a:pt x="2826937" y="5004032"/>
                </a:cubicBezTo>
                <a:cubicBezTo>
                  <a:pt x="2834473" y="4995247"/>
                  <a:pt x="2843366" y="4979405"/>
                  <a:pt x="2836812" y="4967868"/>
                </a:cubicBezTo>
                <a:cubicBezTo>
                  <a:pt x="2843854" y="4969239"/>
                  <a:pt x="2850520" y="4957351"/>
                  <a:pt x="2845710" y="4952015"/>
                </a:cubicBezTo>
                <a:cubicBezTo>
                  <a:pt x="2862016" y="4950803"/>
                  <a:pt x="2856818" y="4932214"/>
                  <a:pt x="2865231" y="4926522"/>
                </a:cubicBezTo>
                <a:cubicBezTo>
                  <a:pt x="2860395" y="4921182"/>
                  <a:pt x="2864360" y="4923429"/>
                  <a:pt x="2866581" y="4919459"/>
                </a:cubicBezTo>
                <a:cubicBezTo>
                  <a:pt x="2863498" y="4920320"/>
                  <a:pt x="2862632" y="4917227"/>
                  <a:pt x="2859534" y="4918094"/>
                </a:cubicBezTo>
                <a:cubicBezTo>
                  <a:pt x="2860899" y="4911031"/>
                  <a:pt x="2862255" y="4903958"/>
                  <a:pt x="2867570" y="4899143"/>
                </a:cubicBezTo>
                <a:cubicBezTo>
                  <a:pt x="2869297" y="4905349"/>
                  <a:pt x="2858668" y="4914990"/>
                  <a:pt x="2868808" y="4915500"/>
                </a:cubicBezTo>
                <a:cubicBezTo>
                  <a:pt x="2871519" y="4901370"/>
                  <a:pt x="2890052" y="4896198"/>
                  <a:pt x="2895861" y="4881227"/>
                </a:cubicBezTo>
                <a:cubicBezTo>
                  <a:pt x="2897211" y="4874154"/>
                  <a:pt x="2895484" y="4867958"/>
                  <a:pt x="2889308" y="4869685"/>
                </a:cubicBezTo>
                <a:cubicBezTo>
                  <a:pt x="2877817" y="4876233"/>
                  <a:pt x="2894989" y="4878113"/>
                  <a:pt x="2884370" y="4887769"/>
                </a:cubicBezTo>
                <a:cubicBezTo>
                  <a:pt x="2884859" y="4877609"/>
                  <a:pt x="2875590" y="4880192"/>
                  <a:pt x="2873868" y="4873996"/>
                </a:cubicBezTo>
                <a:cubicBezTo>
                  <a:pt x="2881771" y="4878465"/>
                  <a:pt x="2885349" y="4867453"/>
                  <a:pt x="2892885" y="4858663"/>
                </a:cubicBezTo>
                <a:cubicBezTo>
                  <a:pt x="2894612" y="4864865"/>
                  <a:pt x="2896350" y="4871061"/>
                  <a:pt x="2902526" y="4869333"/>
                </a:cubicBezTo>
                <a:cubicBezTo>
                  <a:pt x="2903881" y="4862271"/>
                  <a:pt x="2896844" y="4860900"/>
                  <a:pt x="2902149" y="4856069"/>
                </a:cubicBezTo>
                <a:cubicBezTo>
                  <a:pt x="2903015" y="4859173"/>
                  <a:pt x="2903015" y="4859173"/>
                  <a:pt x="2906974" y="4861410"/>
                </a:cubicBezTo>
                <a:cubicBezTo>
                  <a:pt x="2908325" y="4854342"/>
                  <a:pt x="2912778" y="4846428"/>
                  <a:pt x="2914129" y="4839361"/>
                </a:cubicBezTo>
                <a:cubicBezTo>
                  <a:pt x="2927352" y="4839019"/>
                  <a:pt x="2932794" y="4810769"/>
                  <a:pt x="2943413" y="4801118"/>
                </a:cubicBezTo>
                <a:cubicBezTo>
                  <a:pt x="2940331" y="4801989"/>
                  <a:pt x="2939454" y="4798871"/>
                  <a:pt x="2938598" y="4795788"/>
                </a:cubicBezTo>
                <a:cubicBezTo>
                  <a:pt x="2941681" y="4794917"/>
                  <a:pt x="2943903" y="4790957"/>
                  <a:pt x="2942175" y="4784761"/>
                </a:cubicBezTo>
                <a:cubicBezTo>
                  <a:pt x="2958481" y="4783553"/>
                  <a:pt x="2955016" y="4771155"/>
                  <a:pt x="2958594" y="4760123"/>
                </a:cubicBezTo>
                <a:cubicBezTo>
                  <a:pt x="2960331" y="4766325"/>
                  <a:pt x="2963047" y="4752205"/>
                  <a:pt x="2967862" y="4757540"/>
                </a:cubicBezTo>
                <a:cubicBezTo>
                  <a:pt x="2967373" y="4767701"/>
                  <a:pt x="2968244" y="4770799"/>
                  <a:pt x="2962925" y="4775619"/>
                </a:cubicBezTo>
                <a:cubicBezTo>
                  <a:pt x="2973065" y="4776144"/>
                  <a:pt x="2981952" y="4760286"/>
                  <a:pt x="2981580" y="4747033"/>
                </a:cubicBezTo>
                <a:cubicBezTo>
                  <a:pt x="2979353" y="4750992"/>
                  <a:pt x="2977998" y="4758055"/>
                  <a:pt x="2971816" y="4759782"/>
                </a:cubicBezTo>
                <a:cubicBezTo>
                  <a:pt x="2976759" y="4741698"/>
                  <a:pt x="2989610" y="4728082"/>
                  <a:pt x="2991460" y="4710859"/>
                </a:cubicBezTo>
                <a:cubicBezTo>
                  <a:pt x="2990599" y="4707766"/>
                  <a:pt x="2987506" y="4708622"/>
                  <a:pt x="2984423" y="4709498"/>
                </a:cubicBezTo>
                <a:cubicBezTo>
                  <a:pt x="2984423" y="4709498"/>
                  <a:pt x="2984423" y="4709498"/>
                  <a:pt x="2984913" y="4699332"/>
                </a:cubicBezTo>
                <a:cubicBezTo>
                  <a:pt x="2993310" y="4693640"/>
                  <a:pt x="2989733" y="4704662"/>
                  <a:pt x="2998136" y="4698970"/>
                </a:cubicBezTo>
                <a:cubicBezTo>
                  <a:pt x="3009616" y="4692428"/>
                  <a:pt x="2997758" y="4685727"/>
                  <a:pt x="3013204" y="4681411"/>
                </a:cubicBezTo>
                <a:cubicBezTo>
                  <a:pt x="3007512" y="4672967"/>
                  <a:pt x="2996887" y="4682608"/>
                  <a:pt x="2995537" y="4689686"/>
                </a:cubicBezTo>
                <a:cubicBezTo>
                  <a:pt x="2992072" y="4677283"/>
                  <a:pt x="3008378" y="4676066"/>
                  <a:pt x="3000474" y="4671602"/>
                </a:cubicBezTo>
                <a:cubicBezTo>
                  <a:pt x="3008872" y="4665915"/>
                  <a:pt x="3010111" y="4682267"/>
                  <a:pt x="3021601" y="4675719"/>
                </a:cubicBezTo>
                <a:cubicBezTo>
                  <a:pt x="3021229" y="4662460"/>
                  <a:pt x="3045556" y="4642302"/>
                  <a:pt x="3026656" y="4634215"/>
                </a:cubicBezTo>
                <a:cubicBezTo>
                  <a:pt x="3026167" y="4644381"/>
                  <a:pt x="3021713" y="4652299"/>
                  <a:pt x="3017275" y="4660218"/>
                </a:cubicBezTo>
                <a:cubicBezTo>
                  <a:pt x="3012449" y="4654893"/>
                  <a:pt x="3023940" y="4648340"/>
                  <a:pt x="3013810" y="4647831"/>
                </a:cubicBezTo>
                <a:cubicBezTo>
                  <a:pt x="3024429" y="4638174"/>
                  <a:pt x="3033816" y="4612171"/>
                  <a:pt x="3039991" y="4610444"/>
                </a:cubicBezTo>
                <a:cubicBezTo>
                  <a:pt x="3039991" y="4610444"/>
                  <a:pt x="3037775" y="4614408"/>
                  <a:pt x="3037775" y="4614408"/>
                </a:cubicBezTo>
                <a:cubicBezTo>
                  <a:pt x="3044817" y="4615779"/>
                  <a:pt x="3045316" y="4605623"/>
                  <a:pt x="3045678" y="4618887"/>
                </a:cubicBezTo>
                <a:cubicBezTo>
                  <a:pt x="3044323" y="4625945"/>
                  <a:pt x="3039991" y="4610444"/>
                  <a:pt x="3039502" y="4620599"/>
                </a:cubicBezTo>
                <a:cubicBezTo>
                  <a:pt x="3036791" y="4634725"/>
                  <a:pt x="3042585" y="4619743"/>
                  <a:pt x="3044323" y="4625945"/>
                </a:cubicBezTo>
                <a:cubicBezTo>
                  <a:pt x="3039013" y="4630765"/>
                  <a:pt x="3046916" y="4635234"/>
                  <a:pt x="3040246" y="4647127"/>
                </a:cubicBezTo>
                <a:cubicBezTo>
                  <a:pt x="3046422" y="4645400"/>
                  <a:pt x="3047782" y="4638342"/>
                  <a:pt x="3053097" y="4633502"/>
                </a:cubicBezTo>
                <a:cubicBezTo>
                  <a:pt x="3051370" y="4627310"/>
                  <a:pt x="3046544" y="4621985"/>
                  <a:pt x="3054947" y="4616288"/>
                </a:cubicBezTo>
                <a:cubicBezTo>
                  <a:pt x="3055818" y="4619387"/>
                  <a:pt x="3057556" y="4625583"/>
                  <a:pt x="3060634" y="4624722"/>
                </a:cubicBezTo>
                <a:cubicBezTo>
                  <a:pt x="3061994" y="4617664"/>
                  <a:pt x="3067304" y="4612839"/>
                  <a:pt x="3060267" y="4611463"/>
                </a:cubicBezTo>
                <a:cubicBezTo>
                  <a:pt x="3058906" y="4618531"/>
                  <a:pt x="3049266" y="4607860"/>
                  <a:pt x="3048771" y="4618016"/>
                </a:cubicBezTo>
                <a:cubicBezTo>
                  <a:pt x="3045316" y="4605623"/>
                  <a:pt x="3055441" y="4606133"/>
                  <a:pt x="3060756" y="4601307"/>
                </a:cubicBezTo>
                <a:cubicBezTo>
                  <a:pt x="3059885" y="4598204"/>
                  <a:pt x="3061245" y="4591141"/>
                  <a:pt x="3058157" y="4592008"/>
                </a:cubicBezTo>
                <a:cubicBezTo>
                  <a:pt x="3055935" y="4595972"/>
                  <a:pt x="3050631" y="4600787"/>
                  <a:pt x="3048399" y="4604757"/>
                </a:cubicBezTo>
                <a:cubicBezTo>
                  <a:pt x="3042713" y="4596319"/>
                  <a:pt x="3050631" y="4600787"/>
                  <a:pt x="3048027" y="4591503"/>
                </a:cubicBezTo>
                <a:cubicBezTo>
                  <a:pt x="3042713" y="4596319"/>
                  <a:pt x="3039125" y="4607351"/>
                  <a:pt x="3033816" y="4612171"/>
                </a:cubicBezTo>
                <a:cubicBezTo>
                  <a:pt x="3032949" y="4609078"/>
                  <a:pt x="3032088" y="4605970"/>
                  <a:pt x="3032088" y="4605970"/>
                </a:cubicBezTo>
                <a:cubicBezTo>
                  <a:pt x="3026778" y="4610806"/>
                  <a:pt x="3025413" y="4617858"/>
                  <a:pt x="3031588" y="4616130"/>
                </a:cubicBezTo>
                <a:cubicBezTo>
                  <a:pt x="3024057" y="4624920"/>
                  <a:pt x="3016521" y="4633710"/>
                  <a:pt x="3018253" y="4639902"/>
                </a:cubicBezTo>
                <a:cubicBezTo>
                  <a:pt x="3016521" y="4633710"/>
                  <a:pt x="3008984" y="4642490"/>
                  <a:pt x="3012944" y="4644732"/>
                </a:cubicBezTo>
                <a:cubicBezTo>
                  <a:pt x="3010717" y="4648692"/>
                  <a:pt x="3006763" y="4646445"/>
                  <a:pt x="3006763" y="4646445"/>
                </a:cubicBezTo>
                <a:cubicBezTo>
                  <a:pt x="3004541" y="4650414"/>
                  <a:pt x="3005407" y="4653512"/>
                  <a:pt x="3004047" y="4660570"/>
                </a:cubicBezTo>
                <a:cubicBezTo>
                  <a:pt x="2990834" y="4660931"/>
                  <a:pt x="2990334" y="4671092"/>
                  <a:pt x="2989845" y="4681243"/>
                </a:cubicBezTo>
                <a:cubicBezTo>
                  <a:pt x="2988979" y="4678145"/>
                  <a:pt x="2980581" y="4683831"/>
                  <a:pt x="2979715" y="4680733"/>
                </a:cubicBezTo>
                <a:cubicBezTo>
                  <a:pt x="2980958" y="4697100"/>
                  <a:pt x="2954018" y="4707959"/>
                  <a:pt x="2961432" y="4722594"/>
                </a:cubicBezTo>
                <a:cubicBezTo>
                  <a:pt x="2952163" y="4725177"/>
                  <a:pt x="2954772" y="4734482"/>
                  <a:pt x="2952545" y="4738441"/>
                </a:cubicBezTo>
                <a:cubicBezTo>
                  <a:pt x="2947225" y="4743257"/>
                  <a:pt x="2946359" y="4740154"/>
                  <a:pt x="2940188" y="4741886"/>
                </a:cubicBezTo>
                <a:cubicBezTo>
                  <a:pt x="2945008" y="4747221"/>
                  <a:pt x="2939699" y="4752052"/>
                  <a:pt x="2934379" y="4756872"/>
                </a:cubicBezTo>
                <a:cubicBezTo>
                  <a:pt x="2929074" y="4761693"/>
                  <a:pt x="2920677" y="4767380"/>
                  <a:pt x="2919316" y="4774442"/>
                </a:cubicBezTo>
                <a:cubicBezTo>
                  <a:pt x="2920177" y="4777545"/>
                  <a:pt x="2923265" y="4776684"/>
                  <a:pt x="2924136" y="4779777"/>
                </a:cubicBezTo>
                <a:cubicBezTo>
                  <a:pt x="2919688" y="4787696"/>
                  <a:pt x="2916605" y="4788562"/>
                  <a:pt x="2909925" y="4800450"/>
                </a:cubicBezTo>
                <a:cubicBezTo>
                  <a:pt x="2905960" y="4798224"/>
                  <a:pt x="2913502" y="4789423"/>
                  <a:pt x="2906460" y="4788053"/>
                </a:cubicBezTo>
                <a:cubicBezTo>
                  <a:pt x="2910297" y="4813709"/>
                  <a:pt x="2885960" y="4833873"/>
                  <a:pt x="2877063" y="4849710"/>
                </a:cubicBezTo>
                <a:cubicBezTo>
                  <a:pt x="2880156" y="4848854"/>
                  <a:pt x="2883244" y="4847983"/>
                  <a:pt x="2884976" y="4854184"/>
                </a:cubicBezTo>
                <a:cubicBezTo>
                  <a:pt x="2879672" y="4859015"/>
                  <a:pt x="2878311" y="4866072"/>
                  <a:pt x="2873868" y="4873996"/>
                </a:cubicBezTo>
                <a:cubicBezTo>
                  <a:pt x="2872125" y="4867795"/>
                  <a:pt x="2870403" y="4861598"/>
                  <a:pt x="2869537" y="4858510"/>
                </a:cubicBezTo>
                <a:cubicBezTo>
                  <a:pt x="2857562" y="4875214"/>
                  <a:pt x="2852614" y="4893298"/>
                  <a:pt x="2843717" y="4909141"/>
                </a:cubicBezTo>
                <a:cubicBezTo>
                  <a:pt x="2839269" y="4917064"/>
                  <a:pt x="2835039" y="4925763"/>
                  <a:pt x="2830096" y="4933406"/>
                </a:cubicBezTo>
                <a:lnTo>
                  <a:pt x="2818264" y="4945284"/>
                </a:lnTo>
                <a:lnTo>
                  <a:pt x="2818891" y="4939460"/>
                </a:lnTo>
                <a:cubicBezTo>
                  <a:pt x="2813576" y="4944296"/>
                  <a:pt x="2811849" y="4938099"/>
                  <a:pt x="2809622" y="4942059"/>
                </a:cubicBezTo>
                <a:cubicBezTo>
                  <a:pt x="2813082" y="4954451"/>
                  <a:pt x="2798997" y="4951705"/>
                  <a:pt x="2797642" y="4958767"/>
                </a:cubicBezTo>
                <a:cubicBezTo>
                  <a:pt x="2796287" y="4965820"/>
                  <a:pt x="2802458" y="4964102"/>
                  <a:pt x="2801107" y="4971155"/>
                </a:cubicBezTo>
                <a:cubicBezTo>
                  <a:pt x="2791843" y="4973743"/>
                  <a:pt x="2792710" y="4976847"/>
                  <a:pt x="2787385" y="4981677"/>
                </a:cubicBezTo>
                <a:cubicBezTo>
                  <a:pt x="2788256" y="4984765"/>
                  <a:pt x="2791349" y="4983899"/>
                  <a:pt x="2792210" y="4987002"/>
                </a:cubicBezTo>
                <a:cubicBezTo>
                  <a:pt x="2789122" y="4987868"/>
                  <a:pt x="2787762" y="4994931"/>
                  <a:pt x="2785535" y="4998890"/>
                </a:cubicBezTo>
                <a:cubicBezTo>
                  <a:pt x="2784169" y="5005953"/>
                  <a:pt x="2781958" y="5009912"/>
                  <a:pt x="2777999" y="5007675"/>
                </a:cubicBezTo>
                <a:cubicBezTo>
                  <a:pt x="2780220" y="5003716"/>
                  <a:pt x="2785535" y="4998890"/>
                  <a:pt x="2783802" y="4992689"/>
                </a:cubicBezTo>
                <a:cubicBezTo>
                  <a:pt x="2774049" y="5005448"/>
                  <a:pt x="2777631" y="4994411"/>
                  <a:pt x="2767496" y="4993907"/>
                </a:cubicBezTo>
                <a:cubicBezTo>
                  <a:pt x="2767002" y="5004068"/>
                  <a:pt x="2770090" y="5003211"/>
                  <a:pt x="2774049" y="5005448"/>
                </a:cubicBezTo>
                <a:cubicBezTo>
                  <a:pt x="2770462" y="5016465"/>
                  <a:pt x="2757621" y="5030076"/>
                  <a:pt x="2751822" y="5045057"/>
                </a:cubicBezTo>
                <a:cubicBezTo>
                  <a:pt x="2755776" y="5047289"/>
                  <a:pt x="2751323" y="5055218"/>
                  <a:pt x="2753921" y="5064517"/>
                </a:cubicBezTo>
                <a:cubicBezTo>
                  <a:pt x="2745519" y="5070199"/>
                  <a:pt x="2748240" y="5056084"/>
                  <a:pt x="2742925" y="5060910"/>
                </a:cubicBezTo>
                <a:cubicBezTo>
                  <a:pt x="2742426" y="5071055"/>
                  <a:pt x="2741075" y="5078133"/>
                  <a:pt x="2740586" y="5088288"/>
                </a:cubicBezTo>
                <a:cubicBezTo>
                  <a:pt x="2743679" y="5087417"/>
                  <a:pt x="2745035" y="5080365"/>
                  <a:pt x="2745891" y="5083453"/>
                </a:cubicBezTo>
                <a:cubicBezTo>
                  <a:pt x="2740586" y="5088288"/>
                  <a:pt x="2743185" y="5097578"/>
                  <a:pt x="2746268" y="5096722"/>
                </a:cubicBezTo>
                <a:cubicBezTo>
                  <a:pt x="2744046" y="5100676"/>
                  <a:pt x="2743557" y="5110842"/>
                  <a:pt x="2737376" y="5112569"/>
                </a:cubicBezTo>
                <a:cubicBezTo>
                  <a:pt x="2735643" y="5106368"/>
                  <a:pt x="2738742" y="5105496"/>
                  <a:pt x="2740953" y="5101537"/>
                </a:cubicBezTo>
                <a:cubicBezTo>
                  <a:pt x="2732545" y="5107234"/>
                  <a:pt x="2736138" y="5096212"/>
                  <a:pt x="2735276" y="5093104"/>
                </a:cubicBezTo>
                <a:cubicBezTo>
                  <a:pt x="2733916" y="5100172"/>
                  <a:pt x="2729462" y="5108095"/>
                  <a:pt x="2722425" y="5106719"/>
                </a:cubicBezTo>
                <a:cubicBezTo>
                  <a:pt x="2725503" y="5105858"/>
                  <a:pt x="2726003" y="5095698"/>
                  <a:pt x="2723786" y="5099662"/>
                </a:cubicBezTo>
                <a:cubicBezTo>
                  <a:pt x="2713151" y="5109313"/>
                  <a:pt x="2717482" y="5124799"/>
                  <a:pt x="2710817" y="5136692"/>
                </a:cubicBezTo>
                <a:cubicBezTo>
                  <a:pt x="2709085" y="5130491"/>
                  <a:pt x="2710435" y="5123433"/>
                  <a:pt x="2705130" y="5128249"/>
                </a:cubicBezTo>
                <a:lnTo>
                  <a:pt x="2701436" y="5153559"/>
                </a:lnTo>
                <a:lnTo>
                  <a:pt x="2689451" y="5179399"/>
                </a:lnTo>
                <a:cubicBezTo>
                  <a:pt x="2686358" y="5180270"/>
                  <a:pt x="2683275" y="5181126"/>
                  <a:pt x="2680182" y="5181997"/>
                </a:cubicBezTo>
                <a:cubicBezTo>
                  <a:pt x="2678827" y="5189050"/>
                  <a:pt x="2681054" y="5185091"/>
                  <a:pt x="2680554" y="5195251"/>
                </a:cubicBezTo>
                <a:cubicBezTo>
                  <a:pt x="2677471" y="5196118"/>
                  <a:pt x="2678343" y="5199211"/>
                  <a:pt x="2675245" y="5200077"/>
                </a:cubicBezTo>
                <a:cubicBezTo>
                  <a:pt x="2673018" y="5204036"/>
                  <a:pt x="2671296" y="5197845"/>
                  <a:pt x="2668197" y="5198701"/>
                </a:cubicBezTo>
                <a:cubicBezTo>
                  <a:pt x="2663744" y="5206620"/>
                  <a:pt x="2660166" y="5217657"/>
                  <a:pt x="2658806" y="5224704"/>
                </a:cubicBezTo>
                <a:cubicBezTo>
                  <a:pt x="2658322" y="5234865"/>
                  <a:pt x="2656956" y="5241933"/>
                  <a:pt x="2653384" y="5252954"/>
                </a:cubicBezTo>
                <a:cubicBezTo>
                  <a:pt x="2648559" y="5247614"/>
                  <a:pt x="2647698" y="5244516"/>
                  <a:pt x="2643749" y="5242279"/>
                </a:cubicBezTo>
                <a:cubicBezTo>
                  <a:pt x="2642383" y="5249347"/>
                  <a:pt x="2637068" y="5254162"/>
                  <a:pt x="2636579" y="5264328"/>
                </a:cubicBezTo>
                <a:cubicBezTo>
                  <a:pt x="2641893" y="5259507"/>
                  <a:pt x="2640655" y="5243150"/>
                  <a:pt x="2647208" y="5254677"/>
                </a:cubicBezTo>
                <a:cubicBezTo>
                  <a:pt x="2645848" y="5261739"/>
                  <a:pt x="2637445" y="5267431"/>
                  <a:pt x="2629048" y="5273108"/>
                </a:cubicBezTo>
                <a:cubicBezTo>
                  <a:pt x="2630286" y="5289460"/>
                  <a:pt x="2635223" y="5271385"/>
                  <a:pt x="2640049" y="5276726"/>
                </a:cubicBezTo>
                <a:cubicBezTo>
                  <a:pt x="2624976" y="5294301"/>
                  <a:pt x="2624854" y="5317705"/>
                  <a:pt x="2619916" y="5335794"/>
                </a:cubicBezTo>
                <a:cubicBezTo>
                  <a:pt x="2615095" y="5330464"/>
                  <a:pt x="2621277" y="5328737"/>
                  <a:pt x="2620410" y="5325624"/>
                </a:cubicBezTo>
                <a:cubicBezTo>
                  <a:pt x="2615095" y="5330464"/>
                  <a:pt x="2615585" y="5320299"/>
                  <a:pt x="2610265" y="5325129"/>
                </a:cubicBezTo>
                <a:cubicBezTo>
                  <a:pt x="2614968" y="5353884"/>
                  <a:pt x="2591997" y="5366975"/>
                  <a:pt x="2588787" y="5391261"/>
                </a:cubicBezTo>
                <a:cubicBezTo>
                  <a:pt x="2587059" y="5385054"/>
                  <a:pt x="2586188" y="5381961"/>
                  <a:pt x="2580883" y="5386782"/>
                </a:cubicBezTo>
                <a:cubicBezTo>
                  <a:pt x="2583477" y="5396091"/>
                  <a:pt x="2582983" y="5406252"/>
                  <a:pt x="2580766" y="5410211"/>
                </a:cubicBezTo>
                <a:cubicBezTo>
                  <a:pt x="2579905" y="5407108"/>
                  <a:pt x="2576807" y="5407974"/>
                  <a:pt x="2576807" y="5407974"/>
                </a:cubicBezTo>
                <a:cubicBezTo>
                  <a:pt x="2576318" y="5418130"/>
                  <a:pt x="2571874" y="5426064"/>
                  <a:pt x="2567421" y="5433977"/>
                </a:cubicBezTo>
                <a:cubicBezTo>
                  <a:pt x="2562977" y="5441901"/>
                  <a:pt x="2562483" y="5452057"/>
                  <a:pt x="2561984" y="5462223"/>
                </a:cubicBezTo>
                <a:cubicBezTo>
                  <a:pt x="2560256" y="5456021"/>
                  <a:pt x="2560256" y="5456021"/>
                  <a:pt x="2557168" y="5456877"/>
                </a:cubicBezTo>
                <a:cubicBezTo>
                  <a:pt x="2551741" y="5485128"/>
                  <a:pt x="2546921" y="5479792"/>
                  <a:pt x="2535797" y="5499599"/>
                </a:cubicBezTo>
                <a:cubicBezTo>
                  <a:pt x="2534080" y="5493403"/>
                  <a:pt x="2533208" y="5490305"/>
                  <a:pt x="2530120" y="5491161"/>
                </a:cubicBezTo>
                <a:cubicBezTo>
                  <a:pt x="2533585" y="5503559"/>
                  <a:pt x="2524806" y="5495997"/>
                  <a:pt x="2524317" y="5506157"/>
                </a:cubicBezTo>
                <a:cubicBezTo>
                  <a:pt x="2526044" y="5512354"/>
                  <a:pt x="2526915" y="5515442"/>
                  <a:pt x="2530859" y="5517679"/>
                </a:cubicBezTo>
                <a:cubicBezTo>
                  <a:pt x="2528648" y="5521643"/>
                  <a:pt x="2525550" y="5522514"/>
                  <a:pt x="2524194" y="5529567"/>
                </a:cubicBezTo>
                <a:cubicBezTo>
                  <a:pt x="2525055" y="5532670"/>
                  <a:pt x="2529509" y="5524746"/>
                  <a:pt x="2530375" y="5527839"/>
                </a:cubicBezTo>
                <a:cubicBezTo>
                  <a:pt x="2524571" y="5542831"/>
                  <a:pt x="2525055" y="5532670"/>
                  <a:pt x="2519251" y="5547646"/>
                </a:cubicBezTo>
                <a:cubicBezTo>
                  <a:pt x="2522344" y="5546790"/>
                  <a:pt x="2526798" y="5538866"/>
                  <a:pt x="2526304" y="5549022"/>
                </a:cubicBezTo>
                <a:cubicBezTo>
                  <a:pt x="2520989" y="5553837"/>
                  <a:pt x="2514314" y="5565731"/>
                  <a:pt x="2509876" y="5573649"/>
                </a:cubicBezTo>
                <a:cubicBezTo>
                  <a:pt x="2505422" y="5581588"/>
                  <a:pt x="2503195" y="5585548"/>
                  <a:pt x="2497508" y="5577099"/>
                </a:cubicBezTo>
                <a:cubicBezTo>
                  <a:pt x="2493060" y="5585033"/>
                  <a:pt x="2493442" y="5598297"/>
                  <a:pt x="2488988" y="5606216"/>
                </a:cubicBezTo>
                <a:cubicBezTo>
                  <a:pt x="2488122" y="5603112"/>
                  <a:pt x="2490349" y="5599158"/>
                  <a:pt x="2487261" y="5600024"/>
                </a:cubicBezTo>
                <a:cubicBezTo>
                  <a:pt x="2487633" y="5613268"/>
                  <a:pt x="2475775" y="5606567"/>
                  <a:pt x="2476147" y="5619831"/>
                </a:cubicBezTo>
                <a:cubicBezTo>
                  <a:pt x="2480973" y="5625156"/>
                  <a:pt x="2487149" y="5623434"/>
                  <a:pt x="2491964" y="5628764"/>
                </a:cubicBezTo>
                <a:cubicBezTo>
                  <a:pt x="2481829" y="5628259"/>
                  <a:pt x="2472942" y="5644107"/>
                  <a:pt x="2481712" y="5651679"/>
                </a:cubicBezTo>
                <a:cubicBezTo>
                  <a:pt x="2453681" y="5706269"/>
                  <a:pt x="2440600" y="5766729"/>
                  <a:pt x="2420472" y="5825802"/>
                </a:cubicBezTo>
                <a:lnTo>
                  <a:pt x="2420961" y="5815637"/>
                </a:lnTo>
                <a:lnTo>
                  <a:pt x="2421456" y="5805486"/>
                </a:lnTo>
                <a:cubicBezTo>
                  <a:pt x="2418368" y="5806342"/>
                  <a:pt x="2422811" y="5798408"/>
                  <a:pt x="2416635" y="5800141"/>
                </a:cubicBezTo>
                <a:cubicBezTo>
                  <a:pt x="2417502" y="5803244"/>
                  <a:pt x="2414408" y="5804100"/>
                  <a:pt x="2415275" y="5807208"/>
                </a:cubicBezTo>
                <a:lnTo>
                  <a:pt x="2420961" y="5815637"/>
                </a:lnTo>
                <a:lnTo>
                  <a:pt x="2410831" y="5815127"/>
                </a:lnTo>
                <a:cubicBezTo>
                  <a:pt x="2409471" y="5822179"/>
                  <a:pt x="2407254" y="5826149"/>
                  <a:pt x="2408110" y="5829252"/>
                </a:cubicBezTo>
                <a:cubicBezTo>
                  <a:pt x="2408976" y="5832340"/>
                  <a:pt x="2409837" y="5835443"/>
                  <a:pt x="2412936" y="5834582"/>
                </a:cubicBezTo>
                <a:cubicBezTo>
                  <a:pt x="2420472" y="5825802"/>
                  <a:pt x="2424426" y="5828034"/>
                  <a:pt x="2430603" y="5826307"/>
                </a:cubicBezTo>
                <a:cubicBezTo>
                  <a:pt x="2425278" y="5831133"/>
                  <a:pt x="2430108" y="5836468"/>
                  <a:pt x="2424793" y="5841293"/>
                </a:cubicBezTo>
                <a:cubicBezTo>
                  <a:pt x="2419973" y="5835948"/>
                  <a:pt x="2420472" y="5825802"/>
                  <a:pt x="2416024" y="5833721"/>
                </a:cubicBezTo>
                <a:cubicBezTo>
                  <a:pt x="2417262" y="5850078"/>
                  <a:pt x="2399590" y="5858353"/>
                  <a:pt x="2404778" y="5876953"/>
                </a:cubicBezTo>
                <a:cubicBezTo>
                  <a:pt x="2398602" y="5878685"/>
                  <a:pt x="2399473" y="5881773"/>
                  <a:pt x="2404289" y="5887108"/>
                </a:cubicBezTo>
                <a:cubicBezTo>
                  <a:pt x="2398112" y="5888836"/>
                  <a:pt x="2396747" y="5895898"/>
                  <a:pt x="2394535" y="5899858"/>
                </a:cubicBezTo>
                <a:cubicBezTo>
                  <a:pt x="2395020" y="5889692"/>
                  <a:pt x="2396380" y="5882644"/>
                  <a:pt x="2396874" y="5872479"/>
                </a:cubicBezTo>
                <a:cubicBezTo>
                  <a:pt x="2383167" y="5882991"/>
                  <a:pt x="2391442" y="5900724"/>
                  <a:pt x="2384772" y="5912597"/>
                </a:cubicBezTo>
                <a:cubicBezTo>
                  <a:pt x="2376869" y="5908128"/>
                  <a:pt x="2381195" y="5923624"/>
                  <a:pt x="2375880" y="5928449"/>
                </a:cubicBezTo>
                <a:cubicBezTo>
                  <a:pt x="2371931" y="5926212"/>
                  <a:pt x="2370688" y="5909855"/>
                  <a:pt x="2364512" y="5911583"/>
                </a:cubicBezTo>
                <a:cubicBezTo>
                  <a:pt x="2367977" y="5923975"/>
                  <a:pt x="2363528" y="5931899"/>
                  <a:pt x="2362168" y="5938972"/>
                </a:cubicBezTo>
                <a:cubicBezTo>
                  <a:pt x="2368716" y="5950488"/>
                  <a:pt x="2366994" y="5944297"/>
                  <a:pt x="2372675" y="5952730"/>
                </a:cubicBezTo>
                <a:cubicBezTo>
                  <a:pt x="2363411" y="5955329"/>
                  <a:pt x="2364272" y="5958422"/>
                  <a:pt x="2358963" y="5963247"/>
                </a:cubicBezTo>
                <a:cubicBezTo>
                  <a:pt x="2357235" y="5957046"/>
                  <a:pt x="2354152" y="5957912"/>
                  <a:pt x="2349327" y="5952567"/>
                </a:cubicBezTo>
                <a:cubicBezTo>
                  <a:pt x="2347594" y="5946371"/>
                  <a:pt x="2352904" y="5941550"/>
                  <a:pt x="2350305" y="5932251"/>
                </a:cubicBezTo>
                <a:cubicBezTo>
                  <a:pt x="2363151" y="5918645"/>
                  <a:pt x="2357959" y="5900041"/>
                  <a:pt x="2369072" y="5880244"/>
                </a:cubicBezTo>
                <a:cubicBezTo>
                  <a:pt x="2360787" y="5862512"/>
                  <a:pt x="2372278" y="5855964"/>
                  <a:pt x="2371911" y="5842700"/>
                </a:cubicBezTo>
                <a:cubicBezTo>
                  <a:pt x="2372772" y="5845803"/>
                  <a:pt x="2369684" y="5846659"/>
                  <a:pt x="2367951" y="5840473"/>
                </a:cubicBezTo>
                <a:cubicBezTo>
                  <a:pt x="2374127" y="5838740"/>
                  <a:pt x="2368451" y="5830302"/>
                  <a:pt x="2377715" y="5827718"/>
                </a:cubicBezTo>
                <a:cubicBezTo>
                  <a:pt x="2381659" y="5829955"/>
                  <a:pt x="2380313" y="5837018"/>
                  <a:pt x="2385618" y="5832197"/>
                </a:cubicBezTo>
                <a:cubicBezTo>
                  <a:pt x="2384752" y="5829084"/>
                  <a:pt x="2387840" y="5828223"/>
                  <a:pt x="2386979" y="5825130"/>
                </a:cubicBezTo>
                <a:cubicBezTo>
                  <a:pt x="2383508" y="5812727"/>
                  <a:pt x="2375977" y="5821527"/>
                  <a:pt x="2375600" y="5808263"/>
                </a:cubicBezTo>
                <a:cubicBezTo>
                  <a:pt x="2380920" y="5803443"/>
                  <a:pt x="2380920" y="5803443"/>
                  <a:pt x="2377455" y="5791045"/>
                </a:cubicBezTo>
                <a:lnTo>
                  <a:pt x="2382861" y="5789532"/>
                </a:lnTo>
                <a:lnTo>
                  <a:pt x="2383141" y="5799483"/>
                </a:lnTo>
                <a:cubicBezTo>
                  <a:pt x="2386225" y="5798617"/>
                  <a:pt x="2388828" y="5807907"/>
                  <a:pt x="2393277" y="5799983"/>
                </a:cubicBezTo>
                <a:cubicBezTo>
                  <a:pt x="2390678" y="5790688"/>
                  <a:pt x="2395132" y="5782765"/>
                  <a:pt x="2395616" y="5772604"/>
                </a:cubicBezTo>
                <a:cubicBezTo>
                  <a:pt x="2396976" y="5765541"/>
                  <a:pt x="2401792" y="5770876"/>
                  <a:pt x="2398337" y="5758489"/>
                </a:cubicBezTo>
                <a:cubicBezTo>
                  <a:pt x="2403646" y="5753663"/>
                  <a:pt x="2402286" y="5760721"/>
                  <a:pt x="2407606" y="5755905"/>
                </a:cubicBezTo>
                <a:cubicBezTo>
                  <a:pt x="2405007" y="5746601"/>
                  <a:pt x="2407223" y="5742641"/>
                  <a:pt x="2406367" y="5739543"/>
                </a:cubicBezTo>
                <a:cubicBezTo>
                  <a:pt x="2408584" y="5735579"/>
                  <a:pt x="2415632" y="5736955"/>
                  <a:pt x="2416982" y="5729892"/>
                </a:cubicBezTo>
                <a:cubicBezTo>
                  <a:pt x="2410811" y="5731620"/>
                  <a:pt x="2404630" y="5733337"/>
                  <a:pt x="2401165" y="5720939"/>
                </a:cubicBezTo>
                <a:cubicBezTo>
                  <a:pt x="2415254" y="5723701"/>
                  <a:pt x="2408696" y="5712159"/>
                  <a:pt x="2418826" y="5712669"/>
                </a:cubicBezTo>
                <a:cubicBezTo>
                  <a:pt x="2413150" y="5704241"/>
                  <a:pt x="2416238" y="5703379"/>
                  <a:pt x="2416727" y="5693214"/>
                </a:cubicBezTo>
                <a:cubicBezTo>
                  <a:pt x="2411417" y="5698034"/>
                  <a:pt x="2412655" y="5714391"/>
                  <a:pt x="2404747" y="5709927"/>
                </a:cubicBezTo>
                <a:cubicBezTo>
                  <a:pt x="2408329" y="5698895"/>
                  <a:pt x="2414994" y="5687027"/>
                  <a:pt x="2418582" y="5675995"/>
                </a:cubicBezTo>
                <a:cubicBezTo>
                  <a:pt x="2407585" y="5672388"/>
                  <a:pt x="2424003" y="5647750"/>
                  <a:pt x="2424498" y="5637595"/>
                </a:cubicBezTo>
                <a:cubicBezTo>
                  <a:pt x="2416095" y="5643276"/>
                  <a:pt x="2404492" y="5673249"/>
                  <a:pt x="2397083" y="5658624"/>
                </a:cubicBezTo>
                <a:cubicBezTo>
                  <a:pt x="2394856" y="5662584"/>
                  <a:pt x="2393496" y="5669636"/>
                  <a:pt x="2394362" y="5672739"/>
                </a:cubicBezTo>
                <a:cubicBezTo>
                  <a:pt x="2397455" y="5671868"/>
                  <a:pt x="2400533" y="5671007"/>
                  <a:pt x="2401409" y="5674110"/>
                </a:cubicBezTo>
                <a:cubicBezTo>
                  <a:pt x="2394734" y="5685993"/>
                  <a:pt x="2408819" y="5688745"/>
                  <a:pt x="2402158" y="5700623"/>
                </a:cubicBezTo>
                <a:cubicBezTo>
                  <a:pt x="2400421" y="5694426"/>
                  <a:pt x="2398694" y="5688225"/>
                  <a:pt x="2396467" y="5692194"/>
                </a:cubicBezTo>
                <a:cubicBezTo>
                  <a:pt x="2393384" y="5693061"/>
                  <a:pt x="2394245" y="5696159"/>
                  <a:pt x="2392018" y="5700118"/>
                </a:cubicBezTo>
                <a:cubicBezTo>
                  <a:pt x="2392885" y="5703216"/>
                  <a:pt x="2393756" y="5706309"/>
                  <a:pt x="2394617" y="5709418"/>
                </a:cubicBezTo>
                <a:cubicBezTo>
                  <a:pt x="2389307" y="5714238"/>
                  <a:pt x="2387952" y="5721301"/>
                  <a:pt x="2385725" y="5725260"/>
                </a:cubicBezTo>
                <a:cubicBezTo>
                  <a:pt x="2380038" y="5716822"/>
                  <a:pt x="2385353" y="5712001"/>
                  <a:pt x="2383621" y="5705800"/>
                </a:cubicBezTo>
                <a:cubicBezTo>
                  <a:pt x="2380528" y="5706656"/>
                  <a:pt x="2378316" y="5710620"/>
                  <a:pt x="2376084" y="5714590"/>
                </a:cubicBezTo>
                <a:cubicBezTo>
                  <a:pt x="2377817" y="5720786"/>
                  <a:pt x="2378683" y="5723889"/>
                  <a:pt x="2380415" y="5730091"/>
                </a:cubicBezTo>
                <a:cubicBezTo>
                  <a:pt x="2382632" y="5726116"/>
                  <a:pt x="2385725" y="5725260"/>
                  <a:pt x="2386591" y="5728358"/>
                </a:cubicBezTo>
                <a:cubicBezTo>
                  <a:pt x="2379921" y="5740246"/>
                  <a:pt x="2379432" y="5750407"/>
                  <a:pt x="2373623" y="5765399"/>
                </a:cubicBezTo>
                <a:lnTo>
                  <a:pt x="2373338" y="5769144"/>
                </a:lnTo>
                <a:lnTo>
                  <a:pt x="2362993" y="5775040"/>
                </a:lnTo>
                <a:lnTo>
                  <a:pt x="2363518" y="5793593"/>
                </a:lnTo>
                <a:lnTo>
                  <a:pt x="2357077" y="5813440"/>
                </a:lnTo>
                <a:lnTo>
                  <a:pt x="2348185" y="5829293"/>
                </a:lnTo>
                <a:cubicBezTo>
                  <a:pt x="2346453" y="5823086"/>
                  <a:pt x="2348670" y="5819127"/>
                  <a:pt x="2342498" y="5820844"/>
                </a:cubicBezTo>
                <a:cubicBezTo>
                  <a:pt x="2344226" y="5827046"/>
                  <a:pt x="2338050" y="5828773"/>
                  <a:pt x="2338050" y="5828773"/>
                </a:cubicBezTo>
                <a:cubicBezTo>
                  <a:pt x="2342010" y="5831010"/>
                  <a:pt x="2333612" y="5836697"/>
                  <a:pt x="2339288" y="5845130"/>
                </a:cubicBezTo>
                <a:cubicBezTo>
                  <a:pt x="2340649" y="5838068"/>
                  <a:pt x="2343732" y="5837207"/>
                  <a:pt x="2345469" y="5843413"/>
                </a:cubicBezTo>
                <a:cubicBezTo>
                  <a:pt x="2341016" y="5851327"/>
                  <a:pt x="2343615" y="5860626"/>
                  <a:pt x="2335217" y="5866318"/>
                </a:cubicBezTo>
                <a:cubicBezTo>
                  <a:pt x="2331268" y="5864081"/>
                  <a:pt x="2332618" y="5857013"/>
                  <a:pt x="2329530" y="5857880"/>
                </a:cubicBezTo>
                <a:cubicBezTo>
                  <a:pt x="2325948" y="5868901"/>
                  <a:pt x="2332990" y="5870277"/>
                  <a:pt x="2332506" y="5880438"/>
                </a:cubicBezTo>
                <a:cubicBezTo>
                  <a:pt x="2320139" y="5883888"/>
                  <a:pt x="2324465" y="5899389"/>
                  <a:pt x="2312118" y="5902833"/>
                </a:cubicBezTo>
                <a:cubicBezTo>
                  <a:pt x="2314707" y="5912128"/>
                  <a:pt x="2306304" y="5917815"/>
                  <a:pt x="2304954" y="5924877"/>
                </a:cubicBezTo>
                <a:cubicBezTo>
                  <a:pt x="2304088" y="5921784"/>
                  <a:pt x="2300128" y="5919537"/>
                  <a:pt x="2297040" y="5920398"/>
                </a:cubicBezTo>
                <a:cubicBezTo>
                  <a:pt x="2295690" y="5927471"/>
                  <a:pt x="2285066" y="5937112"/>
                  <a:pt x="2295190" y="5937621"/>
                </a:cubicBezTo>
                <a:cubicBezTo>
                  <a:pt x="2290752" y="5945555"/>
                  <a:pt x="2291241" y="5935395"/>
                  <a:pt x="2285927" y="5940210"/>
                </a:cubicBezTo>
                <a:cubicBezTo>
                  <a:pt x="2287659" y="5946411"/>
                  <a:pt x="2281483" y="5948139"/>
                  <a:pt x="2282349" y="5951242"/>
                </a:cubicBezTo>
                <a:cubicBezTo>
                  <a:pt x="2287165" y="5956567"/>
                  <a:pt x="2285443" y="5950376"/>
                  <a:pt x="2290752" y="5945555"/>
                </a:cubicBezTo>
                <a:cubicBezTo>
                  <a:pt x="2294706" y="5947787"/>
                  <a:pt x="2288525" y="5949510"/>
                  <a:pt x="2294212" y="5957953"/>
                </a:cubicBezTo>
                <a:cubicBezTo>
                  <a:pt x="2288041" y="5959675"/>
                  <a:pt x="2288902" y="5962774"/>
                  <a:pt x="2290625" y="5968965"/>
                </a:cubicBezTo>
                <a:cubicBezTo>
                  <a:pt x="2286681" y="5966733"/>
                  <a:pt x="2284826" y="5983951"/>
                  <a:pt x="2279144" y="5975513"/>
                </a:cubicBezTo>
                <a:cubicBezTo>
                  <a:pt x="2281361" y="5971558"/>
                  <a:pt x="2291491" y="5972063"/>
                  <a:pt x="2284082" y="5957433"/>
                </a:cubicBezTo>
                <a:cubicBezTo>
                  <a:pt x="2277412" y="5969321"/>
                  <a:pt x="2277901" y="5959161"/>
                  <a:pt x="2269504" y="5964847"/>
                </a:cubicBezTo>
                <a:cubicBezTo>
                  <a:pt x="2276051" y="5976379"/>
                  <a:pt x="2260611" y="5980690"/>
                  <a:pt x="2263210" y="5989995"/>
                </a:cubicBezTo>
                <a:cubicBezTo>
                  <a:pt x="2261478" y="5983798"/>
                  <a:pt x="2263700" y="5979829"/>
                  <a:pt x="2261972" y="5973637"/>
                </a:cubicBezTo>
                <a:cubicBezTo>
                  <a:pt x="2267282" y="5968807"/>
                  <a:pt x="2268632" y="5961744"/>
                  <a:pt x="2269132" y="5951594"/>
                </a:cubicBezTo>
                <a:cubicBezTo>
                  <a:pt x="2266043" y="5952450"/>
                  <a:pt x="2262955" y="5953316"/>
                  <a:pt x="2265177" y="5949362"/>
                </a:cubicBezTo>
                <a:cubicBezTo>
                  <a:pt x="2271353" y="5947629"/>
                  <a:pt x="2268382" y="5925071"/>
                  <a:pt x="2268005" y="5911807"/>
                </a:cubicBezTo>
                <a:cubicBezTo>
                  <a:pt x="2270232" y="5907848"/>
                  <a:pt x="2271964" y="5914049"/>
                  <a:pt x="2276403" y="5906120"/>
                </a:cubicBezTo>
                <a:cubicBezTo>
                  <a:pt x="2273814" y="5896836"/>
                  <a:pt x="2275664" y="5879607"/>
                  <a:pt x="2282701" y="5880983"/>
                </a:cubicBezTo>
                <a:cubicBezTo>
                  <a:pt x="2288393" y="5889411"/>
                  <a:pt x="2275165" y="5889763"/>
                  <a:pt x="2279990" y="5895108"/>
                </a:cubicBezTo>
                <a:cubicBezTo>
                  <a:pt x="2283083" y="5894242"/>
                  <a:pt x="2285183" y="5913697"/>
                  <a:pt x="2290493" y="5908877"/>
                </a:cubicBezTo>
                <a:cubicBezTo>
                  <a:pt x="2290987" y="5898716"/>
                  <a:pt x="2285672" y="5903532"/>
                  <a:pt x="2286166" y="5893376"/>
                </a:cubicBezTo>
                <a:cubicBezTo>
                  <a:pt x="2292347" y="5891659"/>
                  <a:pt x="2286660" y="5883220"/>
                  <a:pt x="2291104" y="5875297"/>
                </a:cubicBezTo>
                <a:cubicBezTo>
                  <a:pt x="2292459" y="5868239"/>
                  <a:pt x="2293703" y="5884596"/>
                  <a:pt x="2298151" y="5876677"/>
                </a:cubicBezTo>
                <a:cubicBezTo>
                  <a:pt x="2290238" y="5872198"/>
                  <a:pt x="2292959" y="5858083"/>
                  <a:pt x="2295175" y="5854114"/>
                </a:cubicBezTo>
                <a:cubicBezTo>
                  <a:pt x="2290360" y="5848779"/>
                  <a:pt x="2287267" y="5849640"/>
                  <a:pt x="2285534" y="5843444"/>
                </a:cubicBezTo>
                <a:cubicBezTo>
                  <a:pt x="2292205" y="5831561"/>
                  <a:pt x="2288740" y="5819158"/>
                  <a:pt x="2296276" y="5810378"/>
                </a:cubicBezTo>
                <a:cubicBezTo>
                  <a:pt x="2300235" y="5812610"/>
                  <a:pt x="2292699" y="5821400"/>
                  <a:pt x="2298870" y="5819683"/>
                </a:cubicBezTo>
                <a:cubicBezTo>
                  <a:pt x="2298503" y="5806419"/>
                  <a:pt x="2306422" y="5810887"/>
                  <a:pt x="2305183" y="5794530"/>
                </a:cubicBezTo>
                <a:cubicBezTo>
                  <a:pt x="2309132" y="5796767"/>
                  <a:pt x="2317158" y="5777817"/>
                  <a:pt x="2317652" y="5767661"/>
                </a:cubicBezTo>
                <a:cubicBezTo>
                  <a:pt x="2322957" y="5762841"/>
                  <a:pt x="2323334" y="5776094"/>
                  <a:pt x="2330870" y="5767304"/>
                </a:cubicBezTo>
                <a:cubicBezTo>
                  <a:pt x="2322957" y="5762841"/>
                  <a:pt x="2329632" y="5750947"/>
                  <a:pt x="2324817" y="5745617"/>
                </a:cubicBezTo>
                <a:cubicBezTo>
                  <a:pt x="2330988" y="5743900"/>
                  <a:pt x="2326172" y="5738555"/>
                  <a:pt x="2328394" y="5734590"/>
                </a:cubicBezTo>
                <a:cubicBezTo>
                  <a:pt x="2333209" y="5739925"/>
                  <a:pt x="2330988" y="5743900"/>
                  <a:pt x="2336297" y="5739064"/>
                </a:cubicBezTo>
                <a:cubicBezTo>
                  <a:pt x="2335436" y="5735971"/>
                  <a:pt x="2334570" y="5732868"/>
                  <a:pt x="2333699" y="5729775"/>
                </a:cubicBezTo>
                <a:cubicBezTo>
                  <a:pt x="2338147" y="5721846"/>
                  <a:pt x="2340746" y="5731141"/>
                  <a:pt x="2346927" y="5729418"/>
                </a:cubicBezTo>
                <a:cubicBezTo>
                  <a:pt x="2340374" y="5717887"/>
                  <a:pt x="2348771" y="5712195"/>
                  <a:pt x="2346172" y="5702895"/>
                </a:cubicBezTo>
                <a:cubicBezTo>
                  <a:pt x="2340863" y="5707731"/>
                  <a:pt x="2339507" y="5714783"/>
                  <a:pt x="2335064" y="5722707"/>
                </a:cubicBezTo>
                <a:cubicBezTo>
                  <a:pt x="2333821" y="5706345"/>
                  <a:pt x="2347533" y="5695843"/>
                  <a:pt x="2347156" y="5682574"/>
                </a:cubicBezTo>
                <a:cubicBezTo>
                  <a:pt x="2340496" y="5694472"/>
                  <a:pt x="2327645" y="5708078"/>
                  <a:pt x="2325795" y="5725291"/>
                </a:cubicBezTo>
                <a:cubicBezTo>
                  <a:pt x="2328878" y="5724430"/>
                  <a:pt x="2331105" y="5720470"/>
                  <a:pt x="2332832" y="5726672"/>
                </a:cubicBezTo>
                <a:cubicBezTo>
                  <a:pt x="2324434" y="5732363"/>
                  <a:pt x="2326666" y="5728399"/>
                  <a:pt x="2322208" y="5736318"/>
                </a:cubicBezTo>
                <a:cubicBezTo>
                  <a:pt x="2318258" y="5734086"/>
                  <a:pt x="2316531" y="5727884"/>
                  <a:pt x="2315665" y="5724781"/>
                </a:cubicBezTo>
                <a:cubicBezTo>
                  <a:pt x="2320970" y="5719961"/>
                  <a:pt x="2328511" y="5711176"/>
                  <a:pt x="2329866" y="5704113"/>
                </a:cubicBezTo>
                <a:cubicBezTo>
                  <a:pt x="2334310" y="5696189"/>
                  <a:pt x="2334804" y="5686029"/>
                  <a:pt x="2332211" y="5676734"/>
                </a:cubicBezTo>
                <a:cubicBezTo>
                  <a:pt x="2333938" y="5682936"/>
                  <a:pt x="2341474" y="5674151"/>
                  <a:pt x="2336649" y="5668816"/>
                </a:cubicBezTo>
                <a:cubicBezTo>
                  <a:pt x="2341097" y="5660897"/>
                  <a:pt x="2342336" y="5677254"/>
                  <a:pt x="2344562" y="5673295"/>
                </a:cubicBezTo>
                <a:cubicBezTo>
                  <a:pt x="2342825" y="5667088"/>
                  <a:pt x="2348145" y="5662258"/>
                  <a:pt x="2350366" y="5658303"/>
                </a:cubicBezTo>
                <a:cubicBezTo>
                  <a:pt x="2347273" y="5659170"/>
                  <a:pt x="2341474" y="5674151"/>
                  <a:pt x="2341097" y="5660897"/>
                </a:cubicBezTo>
                <a:cubicBezTo>
                  <a:pt x="2336282" y="5655552"/>
                  <a:pt x="2350366" y="5658303"/>
                  <a:pt x="2345546" y="5652963"/>
                </a:cubicBezTo>
                <a:cubicBezTo>
                  <a:pt x="2339854" y="5644535"/>
                  <a:pt x="2340725" y="5647628"/>
                  <a:pt x="2340348" y="5634374"/>
                </a:cubicBezTo>
                <a:cubicBezTo>
                  <a:pt x="2335039" y="5639190"/>
                  <a:pt x="2333311" y="5632998"/>
                  <a:pt x="2333311" y="5632998"/>
                </a:cubicBezTo>
                <a:cubicBezTo>
                  <a:pt x="2338621" y="5628173"/>
                  <a:pt x="2329851" y="5620606"/>
                  <a:pt x="2328114" y="5614409"/>
                </a:cubicBezTo>
                <a:cubicBezTo>
                  <a:pt x="2336526" y="5608718"/>
                  <a:pt x="2334672" y="5625941"/>
                  <a:pt x="2343074" y="5620244"/>
                </a:cubicBezTo>
                <a:cubicBezTo>
                  <a:pt x="2340476" y="5610960"/>
                  <a:pt x="2344919" y="5603031"/>
                  <a:pt x="2349367" y="5595107"/>
                </a:cubicBezTo>
                <a:cubicBezTo>
                  <a:pt x="2351105" y="5601303"/>
                  <a:pt x="2345790" y="5606129"/>
                  <a:pt x="2351966" y="5604407"/>
                </a:cubicBezTo>
                <a:cubicBezTo>
                  <a:pt x="2356415" y="5596473"/>
                  <a:pt x="2358142" y="5602679"/>
                  <a:pt x="2362586" y="5594745"/>
                </a:cubicBezTo>
                <a:cubicBezTo>
                  <a:pt x="2355544" y="5593385"/>
                  <a:pt x="2366168" y="5583734"/>
                  <a:pt x="2371478" y="5578908"/>
                </a:cubicBezTo>
                <a:cubicBezTo>
                  <a:pt x="2371972" y="5568752"/>
                  <a:pt x="2370239" y="5562551"/>
                  <a:pt x="2366285" y="5560309"/>
                </a:cubicBezTo>
                <a:cubicBezTo>
                  <a:pt x="2370739" y="5552385"/>
                  <a:pt x="2375554" y="5557720"/>
                  <a:pt x="2379508" y="5559957"/>
                </a:cubicBezTo>
                <a:cubicBezTo>
                  <a:pt x="2376043" y="5547570"/>
                  <a:pt x="2386668" y="5537913"/>
                  <a:pt x="2378754" y="5533445"/>
                </a:cubicBezTo>
                <a:cubicBezTo>
                  <a:pt x="2380981" y="5529485"/>
                  <a:pt x="2391116" y="5529990"/>
                  <a:pt x="2389384" y="5523788"/>
                </a:cubicBezTo>
                <a:cubicBezTo>
                  <a:pt x="2377516" y="5517088"/>
                  <a:pt x="2371605" y="5555493"/>
                  <a:pt x="2359732" y="5548782"/>
                </a:cubicBezTo>
                <a:cubicBezTo>
                  <a:pt x="2364181" y="5540859"/>
                  <a:pt x="2371722" y="5532074"/>
                  <a:pt x="2376160" y="5524150"/>
                </a:cubicBezTo>
                <a:cubicBezTo>
                  <a:pt x="2362942" y="5524502"/>
                  <a:pt x="2361699" y="5508145"/>
                  <a:pt x="2353786" y="5503676"/>
                </a:cubicBezTo>
                <a:cubicBezTo>
                  <a:pt x="2362193" y="5497979"/>
                  <a:pt x="2362321" y="5474564"/>
                  <a:pt x="2366387" y="5453387"/>
                </a:cubicBezTo>
                <a:cubicBezTo>
                  <a:pt x="2365893" y="5463542"/>
                  <a:pt x="2369847" y="5465784"/>
                  <a:pt x="2370224" y="5479033"/>
                </a:cubicBezTo>
                <a:cubicBezTo>
                  <a:pt x="2383065" y="5465428"/>
                  <a:pt x="2391967" y="5449580"/>
                  <a:pt x="2392951" y="5429259"/>
                </a:cubicBezTo>
                <a:cubicBezTo>
                  <a:pt x="2410617" y="5420989"/>
                  <a:pt x="2403692" y="5396198"/>
                  <a:pt x="2424447" y="5387057"/>
                </a:cubicBezTo>
                <a:cubicBezTo>
                  <a:pt x="2419621" y="5381716"/>
                  <a:pt x="2425797" y="5379994"/>
                  <a:pt x="2424070" y="5373798"/>
                </a:cubicBezTo>
                <a:cubicBezTo>
                  <a:pt x="2427158" y="5372932"/>
                  <a:pt x="2430251" y="5372075"/>
                  <a:pt x="2432468" y="5368111"/>
                </a:cubicBezTo>
                <a:cubicBezTo>
                  <a:pt x="2435672" y="5343825"/>
                  <a:pt x="2458669" y="5330734"/>
                  <a:pt x="2463602" y="5312645"/>
                </a:cubicBezTo>
                <a:cubicBezTo>
                  <a:pt x="2460514" y="5313506"/>
                  <a:pt x="2458287" y="5317460"/>
                  <a:pt x="2457421" y="5314372"/>
                </a:cubicBezTo>
                <a:cubicBezTo>
                  <a:pt x="2459648" y="5310413"/>
                  <a:pt x="2457054" y="5301108"/>
                  <a:pt x="2460998" y="5303340"/>
                </a:cubicBezTo>
                <a:cubicBezTo>
                  <a:pt x="2458781" y="5307315"/>
                  <a:pt x="2462741" y="5309542"/>
                  <a:pt x="2468050" y="5304726"/>
                </a:cubicBezTo>
                <a:cubicBezTo>
                  <a:pt x="2467184" y="5301618"/>
                  <a:pt x="2481391" y="5280945"/>
                  <a:pt x="2483602" y="5276986"/>
                </a:cubicBezTo>
                <a:cubicBezTo>
                  <a:pt x="2484468" y="5280089"/>
                  <a:pt x="2480891" y="5291111"/>
                  <a:pt x="2483979" y="5290249"/>
                </a:cubicBezTo>
                <a:cubicBezTo>
                  <a:pt x="2489289" y="5285424"/>
                  <a:pt x="2493738" y="5277490"/>
                  <a:pt x="2498191" y="5269576"/>
                </a:cubicBezTo>
                <a:cubicBezTo>
                  <a:pt x="2493366" y="5264246"/>
                  <a:pt x="2487189" y="5265974"/>
                  <a:pt x="2484591" y="5256669"/>
                </a:cubicBezTo>
                <a:lnTo>
                  <a:pt x="2504714" y="5243043"/>
                </a:lnTo>
                <a:lnTo>
                  <a:pt x="2504499" y="5244429"/>
                </a:lnTo>
                <a:lnTo>
                  <a:pt x="2504770" y="5243003"/>
                </a:lnTo>
                <a:lnTo>
                  <a:pt x="2509804" y="5239604"/>
                </a:lnTo>
                <a:cubicBezTo>
                  <a:pt x="2506711" y="5240465"/>
                  <a:pt x="2505723" y="5239904"/>
                  <a:pt x="2505335" y="5240017"/>
                </a:cubicBezTo>
                <a:lnTo>
                  <a:pt x="2504770" y="5243003"/>
                </a:lnTo>
                <a:lnTo>
                  <a:pt x="2504714" y="5243043"/>
                </a:lnTo>
                <a:lnTo>
                  <a:pt x="2511771" y="5198971"/>
                </a:lnTo>
                <a:cubicBezTo>
                  <a:pt x="2524118" y="5195516"/>
                  <a:pt x="2521152" y="5172963"/>
                  <a:pt x="2538824" y="5164682"/>
                </a:cubicBezTo>
                <a:cubicBezTo>
                  <a:pt x="2537086" y="5158491"/>
                  <a:pt x="2543262" y="5156764"/>
                  <a:pt x="2540663" y="5147464"/>
                </a:cubicBezTo>
                <a:cubicBezTo>
                  <a:pt x="2537570" y="5148325"/>
                  <a:pt x="2535354" y="5152300"/>
                  <a:pt x="2534492" y="5149187"/>
                </a:cubicBezTo>
                <a:cubicBezTo>
                  <a:pt x="2545973" y="5142639"/>
                  <a:pt x="2540786" y="5124050"/>
                  <a:pt x="2554498" y="5113548"/>
                </a:cubicBezTo>
                <a:cubicBezTo>
                  <a:pt x="2557097" y="5122832"/>
                  <a:pt x="2543390" y="5133344"/>
                  <a:pt x="2548200" y="5138684"/>
                </a:cubicBezTo>
                <a:cubicBezTo>
                  <a:pt x="2558829" y="5129033"/>
                  <a:pt x="2570937" y="5088910"/>
                  <a:pt x="2575263" y="5104411"/>
                </a:cubicBezTo>
                <a:cubicBezTo>
                  <a:pt x="2577974" y="5090286"/>
                  <a:pt x="2582045" y="5069098"/>
                  <a:pt x="2594897" y="5055483"/>
                </a:cubicBezTo>
                <a:cubicBezTo>
                  <a:pt x="2603294" y="5049796"/>
                  <a:pt x="2605022" y="5056002"/>
                  <a:pt x="2608604" y="5044975"/>
                </a:cubicBezTo>
                <a:cubicBezTo>
                  <a:pt x="2615646" y="5046351"/>
                  <a:pt x="2612064" y="5057363"/>
                  <a:pt x="2616018" y="5059610"/>
                </a:cubicBezTo>
                <a:cubicBezTo>
                  <a:pt x="2618239" y="5055641"/>
                  <a:pt x="2618239" y="5055641"/>
                  <a:pt x="2620466" y="5051681"/>
                </a:cubicBezTo>
                <a:cubicBezTo>
                  <a:pt x="2618729" y="5045485"/>
                  <a:pt x="2615646" y="5046351"/>
                  <a:pt x="2616135" y="5036191"/>
                </a:cubicBezTo>
                <a:cubicBezTo>
                  <a:pt x="2621455" y="5031360"/>
                  <a:pt x="2618729" y="5045485"/>
                  <a:pt x="2625781" y="5046861"/>
                </a:cubicBezTo>
                <a:cubicBezTo>
                  <a:pt x="2634189" y="5041174"/>
                  <a:pt x="2618362" y="5032231"/>
                  <a:pt x="2629863" y="5025678"/>
                </a:cubicBezTo>
                <a:cubicBezTo>
                  <a:pt x="2628502" y="5032725"/>
                  <a:pt x="2631585" y="5031874"/>
                  <a:pt x="2634673" y="5031008"/>
                </a:cubicBezTo>
                <a:cubicBezTo>
                  <a:pt x="2638260" y="5019991"/>
                  <a:pt x="2636033" y="5023951"/>
                  <a:pt x="2630347" y="5015517"/>
                </a:cubicBezTo>
                <a:cubicBezTo>
                  <a:pt x="2637389" y="5016883"/>
                  <a:pt x="2631713" y="5008450"/>
                  <a:pt x="2637883" y="5006733"/>
                </a:cubicBezTo>
                <a:cubicBezTo>
                  <a:pt x="2644931" y="5008098"/>
                  <a:pt x="2637389" y="5016883"/>
                  <a:pt x="2640482" y="5016022"/>
                </a:cubicBezTo>
                <a:cubicBezTo>
                  <a:pt x="2649746" y="5013433"/>
                  <a:pt x="2642327" y="4998804"/>
                  <a:pt x="2643687" y="4991746"/>
                </a:cubicBezTo>
                <a:cubicBezTo>
                  <a:pt x="2642327" y="4998804"/>
                  <a:pt x="2630841" y="5005362"/>
                  <a:pt x="2628248" y="4996057"/>
                </a:cubicBezTo>
                <a:lnTo>
                  <a:pt x="2649527" y="4958146"/>
                </a:lnTo>
                <a:lnTo>
                  <a:pt x="2662337" y="4963160"/>
                </a:lnTo>
                <a:cubicBezTo>
                  <a:pt x="2658877" y="4950757"/>
                  <a:pt x="2672962" y="4953498"/>
                  <a:pt x="2673451" y="4943343"/>
                </a:cubicBezTo>
                <a:cubicBezTo>
                  <a:pt x="2667275" y="4945070"/>
                  <a:pt x="2663693" y="4956082"/>
                  <a:pt x="2657150" y="4944555"/>
                </a:cubicBezTo>
                <a:cubicBezTo>
                  <a:pt x="2665547" y="4938869"/>
                  <a:pt x="2666404" y="4941972"/>
                  <a:pt x="2672590" y="4940244"/>
                </a:cubicBezTo>
                <a:cubicBezTo>
                  <a:pt x="2670852" y="4934048"/>
                  <a:pt x="2672213" y="4926991"/>
                  <a:pt x="2670485" y="4920784"/>
                </a:cubicBezTo>
                <a:cubicBezTo>
                  <a:pt x="2678883" y="4915097"/>
                  <a:pt x="2681604" y="4900977"/>
                  <a:pt x="2690002" y="4895291"/>
                </a:cubicBezTo>
                <a:cubicBezTo>
                  <a:pt x="2692605" y="4904585"/>
                  <a:pt x="2686048" y="4893054"/>
                  <a:pt x="2688646" y="4902343"/>
                </a:cubicBezTo>
                <a:cubicBezTo>
                  <a:pt x="2689513" y="4905456"/>
                  <a:pt x="2691739" y="4901482"/>
                  <a:pt x="2695693" y="4903729"/>
                </a:cubicBezTo>
                <a:cubicBezTo>
                  <a:pt x="2693100" y="4894424"/>
                  <a:pt x="2698037" y="4876340"/>
                  <a:pt x="2704698" y="4864462"/>
                </a:cubicBezTo>
                <a:cubicBezTo>
                  <a:pt x="2710012" y="4859631"/>
                  <a:pt x="2709513" y="4869792"/>
                  <a:pt x="2714833" y="4864977"/>
                </a:cubicBezTo>
                <a:cubicBezTo>
                  <a:pt x="2722364" y="4856176"/>
                  <a:pt x="2725457" y="4855320"/>
                  <a:pt x="2719771" y="4846892"/>
                </a:cubicBezTo>
                <a:cubicBezTo>
                  <a:pt x="2728168" y="4841195"/>
                  <a:pt x="2727679" y="4851361"/>
                  <a:pt x="2730762" y="4850500"/>
                </a:cubicBezTo>
                <a:cubicBezTo>
                  <a:pt x="2736081" y="4845669"/>
                  <a:pt x="2737437" y="4838612"/>
                  <a:pt x="2738793" y="4831549"/>
                </a:cubicBezTo>
                <a:cubicBezTo>
                  <a:pt x="2738309" y="4841710"/>
                  <a:pt x="2742747" y="4833786"/>
                  <a:pt x="2748938" y="4832059"/>
                </a:cubicBezTo>
                <a:lnTo>
                  <a:pt x="2752546" y="4827855"/>
                </a:lnTo>
                <a:lnTo>
                  <a:pt x="2750395" y="4832594"/>
                </a:lnTo>
                <a:lnTo>
                  <a:pt x="2719164" y="4880462"/>
                </a:lnTo>
                <a:cubicBezTo>
                  <a:pt x="2722247" y="4879606"/>
                  <a:pt x="2721758" y="4889757"/>
                  <a:pt x="2724846" y="4888901"/>
                </a:cubicBezTo>
                <a:lnTo>
                  <a:pt x="2750395" y="4832594"/>
                </a:lnTo>
                <a:lnTo>
                  <a:pt x="2756469" y="4823274"/>
                </a:lnTo>
                <a:lnTo>
                  <a:pt x="2752546" y="4827855"/>
                </a:lnTo>
                <a:lnTo>
                  <a:pt x="2757825" y="4816211"/>
                </a:lnTo>
                <a:cubicBezTo>
                  <a:pt x="2762273" y="4808287"/>
                  <a:pt x="2761774" y="4818453"/>
                  <a:pt x="2767088" y="4813623"/>
                </a:cubicBezTo>
                <a:cubicBezTo>
                  <a:pt x="2768449" y="4806560"/>
                  <a:pt x="2772898" y="4798647"/>
                  <a:pt x="2775114" y="4794672"/>
                </a:cubicBezTo>
                <a:cubicBezTo>
                  <a:pt x="2773387" y="4788481"/>
                  <a:pt x="2778702" y="4783655"/>
                  <a:pt x="2774742" y="4781428"/>
                </a:cubicBezTo>
                <a:cubicBezTo>
                  <a:pt x="2769433" y="4786244"/>
                  <a:pt x="2764113" y="4791074"/>
                  <a:pt x="2762757" y="4798122"/>
                </a:cubicBezTo>
                <a:cubicBezTo>
                  <a:pt x="2765850" y="4797266"/>
                  <a:pt x="2768938" y="4796399"/>
                  <a:pt x="2769804" y="4799508"/>
                </a:cubicBezTo>
                <a:cubicBezTo>
                  <a:pt x="2763629" y="4801240"/>
                  <a:pt x="2765366" y="4807426"/>
                  <a:pt x="2759175" y="4809154"/>
                </a:cubicBezTo>
                <a:cubicBezTo>
                  <a:pt x="2760536" y="4802096"/>
                  <a:pt x="2751277" y="4804680"/>
                  <a:pt x="2749544" y="4798478"/>
                </a:cubicBezTo>
                <a:cubicBezTo>
                  <a:pt x="2753127" y="4787467"/>
                  <a:pt x="2752632" y="4797617"/>
                  <a:pt x="2758808" y="4795895"/>
                </a:cubicBezTo>
                <a:cubicBezTo>
                  <a:pt x="2754482" y="4780394"/>
                  <a:pt x="2780052" y="4776587"/>
                  <a:pt x="2767328" y="4766794"/>
                </a:cubicBezTo>
                <a:cubicBezTo>
                  <a:pt x="2769550" y="4762824"/>
                  <a:pt x="2772638" y="4761958"/>
                  <a:pt x="2770910" y="4755767"/>
                </a:cubicBezTo>
                <a:cubicBezTo>
                  <a:pt x="2776215" y="4750946"/>
                  <a:pt x="2781897" y="4759369"/>
                  <a:pt x="2783257" y="4752312"/>
                </a:cubicBezTo>
                <a:cubicBezTo>
                  <a:pt x="2782391" y="4749219"/>
                  <a:pt x="2779308" y="4750075"/>
                  <a:pt x="2779308" y="4750075"/>
                </a:cubicBezTo>
                <a:cubicBezTo>
                  <a:pt x="2783752" y="4742151"/>
                  <a:pt x="2788195" y="4734227"/>
                  <a:pt x="2793515" y="4729412"/>
                </a:cubicBezTo>
                <a:cubicBezTo>
                  <a:pt x="2787329" y="4731134"/>
                  <a:pt x="2797092" y="4718385"/>
                  <a:pt x="2790916" y="4720107"/>
                </a:cubicBezTo>
                <a:cubicBezTo>
                  <a:pt x="2790422" y="4730268"/>
                  <a:pt x="2782019" y="4735955"/>
                  <a:pt x="2776714" y="4740785"/>
                </a:cubicBezTo>
                <a:cubicBezTo>
                  <a:pt x="2783380" y="4728902"/>
                  <a:pt x="2781652" y="4722696"/>
                  <a:pt x="2786090" y="4714777"/>
                </a:cubicBezTo>
                <a:cubicBezTo>
                  <a:pt x="2789183" y="4713911"/>
                  <a:pt x="2787828" y="4720974"/>
                  <a:pt x="2793999" y="4719246"/>
                </a:cubicBezTo>
                <a:cubicBezTo>
                  <a:pt x="2793132" y="4716143"/>
                  <a:pt x="2795359" y="4712184"/>
                  <a:pt x="2794493" y="4709096"/>
                </a:cubicBezTo>
                <a:cubicBezTo>
                  <a:pt x="2791410" y="4709957"/>
                  <a:pt x="2789673" y="4703750"/>
                  <a:pt x="2786590" y="4704616"/>
                </a:cubicBezTo>
                <a:cubicBezTo>
                  <a:pt x="2785229" y="4711674"/>
                  <a:pt x="2776826" y="4717366"/>
                  <a:pt x="2776332" y="4727521"/>
                </a:cubicBezTo>
                <a:cubicBezTo>
                  <a:pt x="2771023" y="4732352"/>
                  <a:pt x="2770156" y="4729244"/>
                  <a:pt x="2763985" y="4730971"/>
                </a:cubicBezTo>
                <a:cubicBezTo>
                  <a:pt x="2758181" y="4745957"/>
                  <a:pt x="2764724" y="4757489"/>
                  <a:pt x="2750145" y="4764903"/>
                </a:cubicBezTo>
                <a:cubicBezTo>
                  <a:pt x="2743975" y="4766636"/>
                  <a:pt x="2753738" y="4753881"/>
                  <a:pt x="2745340" y="4759573"/>
                </a:cubicBezTo>
                <a:cubicBezTo>
                  <a:pt x="2747924" y="4768868"/>
                  <a:pt x="2744841" y="4769724"/>
                  <a:pt x="2740403" y="4777652"/>
                </a:cubicBezTo>
                <a:cubicBezTo>
                  <a:pt x="2737305" y="4778519"/>
                  <a:pt x="2745340" y="4759573"/>
                  <a:pt x="2736938" y="4765255"/>
                </a:cubicBezTo>
                <a:cubicBezTo>
                  <a:pt x="2738660" y="4771451"/>
                  <a:pt x="2733350" y="4776277"/>
                  <a:pt x="2739037" y="4784715"/>
                </a:cubicBezTo>
                <a:cubicBezTo>
                  <a:pt x="2728402" y="4794366"/>
                  <a:pt x="2738660" y="4771451"/>
                  <a:pt x="2730257" y="4777143"/>
                </a:cubicBezTo>
                <a:cubicBezTo>
                  <a:pt x="2730629" y="4790402"/>
                  <a:pt x="2721365" y="4792980"/>
                  <a:pt x="2731496" y="4793500"/>
                </a:cubicBezTo>
                <a:cubicBezTo>
                  <a:pt x="2719149" y="4796955"/>
                  <a:pt x="2714695" y="4804873"/>
                  <a:pt x="2723465" y="4812451"/>
                </a:cubicBezTo>
                <a:cubicBezTo>
                  <a:pt x="2720387" y="4813312"/>
                  <a:pt x="2717289" y="4814178"/>
                  <a:pt x="2718160" y="4817271"/>
                </a:cubicBezTo>
                <a:cubicBezTo>
                  <a:pt x="2715934" y="4821230"/>
                  <a:pt x="2709380" y="4809699"/>
                  <a:pt x="2705798" y="4820726"/>
                </a:cubicBezTo>
                <a:cubicBezTo>
                  <a:pt x="2707525" y="4826917"/>
                  <a:pt x="2710618" y="4826056"/>
                  <a:pt x="2715449" y="4831396"/>
                </a:cubicBezTo>
                <a:cubicBezTo>
                  <a:pt x="2710130" y="4836222"/>
                  <a:pt x="2704321" y="4851203"/>
                  <a:pt x="2699510" y="4845863"/>
                </a:cubicBezTo>
                <a:cubicBezTo>
                  <a:pt x="2705686" y="4844146"/>
                  <a:pt x="2707046" y="4837078"/>
                  <a:pt x="2709263" y="4833124"/>
                </a:cubicBezTo>
                <a:cubicBezTo>
                  <a:pt x="2694684" y="4840538"/>
                  <a:pt x="2691479" y="4864808"/>
                  <a:pt x="2678755" y="4854994"/>
                </a:cubicBezTo>
                <a:cubicBezTo>
                  <a:pt x="2679123" y="4868258"/>
                  <a:pt x="2669858" y="4870847"/>
                  <a:pt x="2669364" y="4881008"/>
                </a:cubicBezTo>
                <a:cubicBezTo>
                  <a:pt x="2671596" y="4877053"/>
                  <a:pt x="2683943" y="4873598"/>
                  <a:pt x="2681349" y="4864299"/>
                </a:cubicBezTo>
                <a:cubicBezTo>
                  <a:pt x="2681349" y="4864299"/>
                  <a:pt x="2681349" y="4864299"/>
                  <a:pt x="2689747" y="4858617"/>
                </a:cubicBezTo>
                <a:cubicBezTo>
                  <a:pt x="2687525" y="4862577"/>
                  <a:pt x="2688392" y="4865670"/>
                  <a:pt x="2689252" y="4868773"/>
                </a:cubicBezTo>
                <a:cubicBezTo>
                  <a:pt x="2683943" y="4873598"/>
                  <a:pt x="2679505" y="4881517"/>
                  <a:pt x="2667999" y="4888070"/>
                </a:cubicBezTo>
                <a:cubicBezTo>
                  <a:pt x="2667137" y="4884967"/>
                  <a:pt x="2668493" y="4877920"/>
                  <a:pt x="2660095" y="4883601"/>
                </a:cubicBezTo>
                <a:cubicBezTo>
                  <a:pt x="2660467" y="4896860"/>
                  <a:pt x="2646755" y="4907372"/>
                  <a:pt x="2644533" y="4911332"/>
                </a:cubicBezTo>
                <a:cubicBezTo>
                  <a:pt x="2649354" y="4916672"/>
                  <a:pt x="2642689" y="4928550"/>
                  <a:pt x="2649725" y="4929926"/>
                </a:cubicBezTo>
                <a:cubicBezTo>
                  <a:pt x="2649725" y="4929926"/>
                  <a:pt x="2647509" y="4933895"/>
                  <a:pt x="2647509" y="4933895"/>
                </a:cubicBezTo>
                <a:cubicBezTo>
                  <a:pt x="2640456" y="4932509"/>
                  <a:pt x="2636018" y="4940443"/>
                  <a:pt x="2633419" y="4931133"/>
                </a:cubicBezTo>
                <a:cubicBezTo>
                  <a:pt x="2628976" y="4939067"/>
                  <a:pt x="2633791" y="4944403"/>
                  <a:pt x="2637746" y="4946634"/>
                </a:cubicBezTo>
                <a:cubicBezTo>
                  <a:pt x="2630214" y="4955424"/>
                  <a:pt x="2624787" y="4983659"/>
                  <a:pt x="2623549" y="4967302"/>
                </a:cubicBezTo>
                <a:cubicBezTo>
                  <a:pt x="2620456" y="4968174"/>
                  <a:pt x="2614652" y="4983155"/>
                  <a:pt x="2609837" y="4977820"/>
                </a:cubicBezTo>
                <a:cubicBezTo>
                  <a:pt x="2612053" y="4973855"/>
                  <a:pt x="2617363" y="4969030"/>
                  <a:pt x="2615636" y="4962839"/>
                </a:cubicBezTo>
                <a:cubicBezTo>
                  <a:pt x="2606372" y="4965422"/>
                  <a:pt x="2608960" y="4974711"/>
                  <a:pt x="2603651" y="4979552"/>
                </a:cubicBezTo>
                <a:cubicBezTo>
                  <a:pt x="2603651" y="4979552"/>
                  <a:pt x="2602779" y="4976439"/>
                  <a:pt x="2602779" y="4976439"/>
                </a:cubicBezTo>
                <a:lnTo>
                  <a:pt x="2599666" y="4972994"/>
                </a:lnTo>
                <a:lnTo>
                  <a:pt x="2601118" y="4968974"/>
                </a:lnTo>
                <a:lnTo>
                  <a:pt x="2606372" y="4965422"/>
                </a:lnTo>
                <a:cubicBezTo>
                  <a:pt x="2605510" y="4962329"/>
                  <a:pt x="2607722" y="4958354"/>
                  <a:pt x="2604634" y="4959216"/>
                </a:cubicBezTo>
                <a:lnTo>
                  <a:pt x="2601118" y="4968974"/>
                </a:lnTo>
                <a:lnTo>
                  <a:pt x="2597959" y="4971114"/>
                </a:lnTo>
                <a:lnTo>
                  <a:pt x="2599666" y="4972994"/>
                </a:lnTo>
                <a:lnTo>
                  <a:pt x="2595243" y="4985234"/>
                </a:lnTo>
                <a:cubicBezTo>
                  <a:pt x="2588573" y="4997117"/>
                  <a:pt x="2581902" y="5008995"/>
                  <a:pt x="2579191" y="5023120"/>
                </a:cubicBezTo>
                <a:cubicBezTo>
                  <a:pt x="2582285" y="5022259"/>
                  <a:pt x="2586234" y="5024496"/>
                  <a:pt x="2587971" y="5030687"/>
                </a:cubicBezTo>
                <a:cubicBezTo>
                  <a:pt x="2576104" y="5023986"/>
                  <a:pt x="2588833" y="5033796"/>
                  <a:pt x="2578213" y="5043437"/>
                </a:cubicBezTo>
                <a:cubicBezTo>
                  <a:pt x="2573393" y="5038112"/>
                  <a:pt x="2579191" y="5023120"/>
                  <a:pt x="2573021" y="5024848"/>
                </a:cubicBezTo>
                <a:cubicBezTo>
                  <a:pt x="2564124" y="5040700"/>
                  <a:pt x="2553499" y="5050341"/>
                  <a:pt x="2555609" y="5069801"/>
                </a:cubicBezTo>
                <a:cubicBezTo>
                  <a:pt x="2541015" y="5077210"/>
                  <a:pt x="2534727" y="5102363"/>
                  <a:pt x="2520153" y="5109777"/>
                </a:cubicBezTo>
                <a:cubicBezTo>
                  <a:pt x="2518421" y="5103575"/>
                  <a:pt x="2523730" y="5098750"/>
                  <a:pt x="2520638" y="5099611"/>
                </a:cubicBezTo>
                <a:cubicBezTo>
                  <a:pt x="2513106" y="5108396"/>
                  <a:pt x="2511868" y="5092039"/>
                  <a:pt x="2509157" y="5106159"/>
                </a:cubicBezTo>
                <a:cubicBezTo>
                  <a:pt x="2510018" y="5109262"/>
                  <a:pt x="2516194" y="5107535"/>
                  <a:pt x="2517060" y="5110633"/>
                </a:cubicBezTo>
                <a:cubicBezTo>
                  <a:pt x="2517432" y="5123892"/>
                  <a:pt x="2509896" y="5132672"/>
                  <a:pt x="2506319" y="5143704"/>
                </a:cubicBezTo>
                <a:lnTo>
                  <a:pt x="2503231" y="5144565"/>
                </a:lnTo>
                <a:cubicBezTo>
                  <a:pt x="2499654" y="5155587"/>
                  <a:pt x="2492117" y="5164372"/>
                  <a:pt x="2485447" y="5176255"/>
                </a:cubicBezTo>
                <a:lnTo>
                  <a:pt x="2481003" y="5176025"/>
                </a:lnTo>
                <a:lnTo>
                  <a:pt x="2480616" y="5170925"/>
                </a:lnTo>
                <a:lnTo>
                  <a:pt x="2479246" y="5175944"/>
                </a:lnTo>
                <a:lnTo>
                  <a:pt x="2475306" y="5175745"/>
                </a:lnTo>
                <a:cubicBezTo>
                  <a:pt x="2469615" y="5167307"/>
                  <a:pt x="2482853" y="5166960"/>
                  <a:pt x="2481121" y="5160759"/>
                </a:cubicBezTo>
                <a:cubicBezTo>
                  <a:pt x="2470975" y="5160254"/>
                  <a:pt x="2463444" y="5169034"/>
                  <a:pt x="2467770" y="5184530"/>
                </a:cubicBezTo>
                <a:cubicBezTo>
                  <a:pt x="2473946" y="5182808"/>
                  <a:pt x="2473946" y="5182808"/>
                  <a:pt x="2475679" y="5189009"/>
                </a:cubicBezTo>
                <a:lnTo>
                  <a:pt x="2479246" y="5175944"/>
                </a:lnTo>
                <a:lnTo>
                  <a:pt x="2481003" y="5176025"/>
                </a:lnTo>
                <a:lnTo>
                  <a:pt x="2481859" y="5187282"/>
                </a:lnTo>
                <a:cubicBezTo>
                  <a:pt x="2477411" y="5195205"/>
                  <a:pt x="2469874" y="5203990"/>
                  <a:pt x="2465431" y="5211909"/>
                </a:cubicBezTo>
                <a:cubicBezTo>
                  <a:pt x="2461854" y="5222941"/>
                  <a:pt x="2457406" y="5230860"/>
                  <a:pt x="2456916" y="5241025"/>
                </a:cubicBezTo>
                <a:cubicBezTo>
                  <a:pt x="2451601" y="5245841"/>
                  <a:pt x="2452957" y="5238778"/>
                  <a:pt x="2447652" y="5243614"/>
                </a:cubicBezTo>
                <a:cubicBezTo>
                  <a:pt x="2445426" y="5247573"/>
                  <a:pt x="2445426" y="5247573"/>
                  <a:pt x="2446292" y="5250661"/>
                </a:cubicBezTo>
                <a:cubicBezTo>
                  <a:pt x="2444931" y="5257724"/>
                  <a:pt x="2451107" y="5255997"/>
                  <a:pt x="2445798" y="5260827"/>
                </a:cubicBezTo>
                <a:cubicBezTo>
                  <a:pt x="2436529" y="5263421"/>
                  <a:pt x="2421833" y="5294239"/>
                  <a:pt x="2428375" y="5305776"/>
                </a:cubicBezTo>
                <a:cubicBezTo>
                  <a:pt x="2420844" y="5314566"/>
                  <a:pt x="2422689" y="5297338"/>
                  <a:pt x="2420472" y="5301312"/>
                </a:cubicBezTo>
                <a:cubicBezTo>
                  <a:pt x="2421333" y="5304400"/>
                  <a:pt x="2415163" y="5306133"/>
                  <a:pt x="2412936" y="5310092"/>
                </a:cubicBezTo>
                <a:cubicBezTo>
                  <a:pt x="2414674" y="5316283"/>
                  <a:pt x="2412442" y="5320253"/>
                  <a:pt x="2406271" y="5321980"/>
                </a:cubicBezTo>
                <a:cubicBezTo>
                  <a:pt x="2407137" y="5325083"/>
                  <a:pt x="2410225" y="5324212"/>
                  <a:pt x="2411091" y="5327315"/>
                </a:cubicBezTo>
                <a:cubicBezTo>
                  <a:pt x="2405771" y="5332131"/>
                  <a:pt x="2404421" y="5339203"/>
                  <a:pt x="2398250" y="5340931"/>
                </a:cubicBezTo>
                <a:cubicBezTo>
                  <a:pt x="2400467" y="5336961"/>
                  <a:pt x="2396508" y="5334724"/>
                  <a:pt x="2393424" y="5335586"/>
                </a:cubicBezTo>
                <a:cubicBezTo>
                  <a:pt x="2394291" y="5338689"/>
                  <a:pt x="2392064" y="5342648"/>
                  <a:pt x="2393797" y="5348855"/>
                </a:cubicBezTo>
                <a:cubicBezTo>
                  <a:pt x="2396023" y="5344890"/>
                  <a:pt x="2395157" y="5341787"/>
                  <a:pt x="2398250" y="5340931"/>
                </a:cubicBezTo>
                <a:cubicBezTo>
                  <a:pt x="2396885" y="5347983"/>
                  <a:pt x="2395529" y="5355046"/>
                  <a:pt x="2396395" y="5358144"/>
                </a:cubicBezTo>
                <a:cubicBezTo>
                  <a:pt x="2390704" y="5349711"/>
                  <a:pt x="2390591" y="5373125"/>
                  <a:pt x="2382683" y="5368656"/>
                </a:cubicBezTo>
                <a:cubicBezTo>
                  <a:pt x="2378611" y="5389834"/>
                  <a:pt x="2370581" y="5408774"/>
                  <a:pt x="2355503" y="5426354"/>
                </a:cubicBezTo>
                <a:cubicBezTo>
                  <a:pt x="2358101" y="5435654"/>
                  <a:pt x="2353276" y="5430314"/>
                  <a:pt x="2351065" y="5434273"/>
                </a:cubicBezTo>
                <a:cubicBezTo>
                  <a:pt x="2348343" y="5448393"/>
                  <a:pt x="2341189" y="5470442"/>
                  <a:pt x="2331920" y="5473031"/>
                </a:cubicBezTo>
                <a:cubicBezTo>
                  <a:pt x="2333653" y="5479237"/>
                  <a:pt x="2332292" y="5486289"/>
                  <a:pt x="2326982" y="5491120"/>
                </a:cubicBezTo>
                <a:cubicBezTo>
                  <a:pt x="2321673" y="5495946"/>
                  <a:pt x="2319446" y="5499905"/>
                  <a:pt x="2316358" y="5500761"/>
                </a:cubicBezTo>
                <a:cubicBezTo>
                  <a:pt x="2315487" y="5497673"/>
                  <a:pt x="2319069" y="5486636"/>
                  <a:pt x="2316847" y="5490600"/>
                </a:cubicBezTo>
                <a:cubicBezTo>
                  <a:pt x="2311538" y="5495426"/>
                  <a:pt x="2309310" y="5499395"/>
                  <a:pt x="2311048" y="5505592"/>
                </a:cubicBezTo>
                <a:cubicBezTo>
                  <a:pt x="2314131" y="5504725"/>
                  <a:pt x="2314131" y="5504725"/>
                  <a:pt x="2314997" y="5507824"/>
                </a:cubicBezTo>
                <a:cubicBezTo>
                  <a:pt x="2310549" y="5515752"/>
                  <a:pt x="2310050" y="5525903"/>
                  <a:pt x="2309566" y="5536069"/>
                </a:cubicBezTo>
                <a:cubicBezTo>
                  <a:pt x="2308821" y="5509551"/>
                  <a:pt x="2297815" y="5505938"/>
                  <a:pt x="2311538" y="5495426"/>
                </a:cubicBezTo>
                <a:cubicBezTo>
                  <a:pt x="2308077" y="5483038"/>
                  <a:pt x="2315609" y="5474243"/>
                  <a:pt x="2315237" y="5460989"/>
                </a:cubicBezTo>
                <a:cubicBezTo>
                  <a:pt x="2320542" y="5456159"/>
                  <a:pt x="2325362" y="5461504"/>
                  <a:pt x="2326728" y="5454442"/>
                </a:cubicBezTo>
                <a:cubicBezTo>
                  <a:pt x="2330677" y="5456679"/>
                  <a:pt x="2323150" y="5465463"/>
                  <a:pt x="2329326" y="5463741"/>
                </a:cubicBezTo>
                <a:cubicBezTo>
                  <a:pt x="2334259" y="5445652"/>
                  <a:pt x="2341424" y="5423613"/>
                  <a:pt x="2337958" y="5411215"/>
                </a:cubicBezTo>
                <a:cubicBezTo>
                  <a:pt x="2343268" y="5406395"/>
                  <a:pt x="2342774" y="5416550"/>
                  <a:pt x="2351176" y="5410864"/>
                </a:cubicBezTo>
                <a:lnTo>
                  <a:pt x="2351248" y="5409620"/>
                </a:lnTo>
                <a:lnTo>
                  <a:pt x="2353770" y="5420158"/>
                </a:lnTo>
                <a:cubicBezTo>
                  <a:pt x="2361307" y="5411373"/>
                  <a:pt x="2360935" y="5398114"/>
                  <a:pt x="2371564" y="5388463"/>
                </a:cubicBezTo>
                <a:cubicBezTo>
                  <a:pt x="2370693" y="5385370"/>
                  <a:pt x="2369842" y="5382272"/>
                  <a:pt x="2368965" y="5379164"/>
                </a:cubicBezTo>
                <a:cubicBezTo>
                  <a:pt x="2365883" y="5380025"/>
                  <a:pt x="2362290" y="5391052"/>
                  <a:pt x="2360563" y="5384860"/>
                </a:cubicBezTo>
                <a:cubicBezTo>
                  <a:pt x="2366744" y="5383133"/>
                  <a:pt x="2361057" y="5374700"/>
                  <a:pt x="2360191" y="5371596"/>
                </a:cubicBezTo>
                <a:cubicBezTo>
                  <a:pt x="2373903" y="5361084"/>
                  <a:pt x="2361184" y="5351280"/>
                  <a:pt x="2370932" y="5338531"/>
                </a:cubicBezTo>
                <a:cubicBezTo>
                  <a:pt x="2371804" y="5341624"/>
                  <a:pt x="2368222" y="5352656"/>
                  <a:pt x="2371314" y="5351790"/>
                </a:cubicBezTo>
                <a:cubicBezTo>
                  <a:pt x="2374892" y="5340768"/>
                  <a:pt x="2381557" y="5328885"/>
                  <a:pt x="2384268" y="5314760"/>
                </a:cubicBezTo>
                <a:cubicBezTo>
                  <a:pt x="2389593" y="5309939"/>
                  <a:pt x="2391315" y="5316125"/>
                  <a:pt x="2393537" y="5312166"/>
                </a:cubicBezTo>
                <a:cubicBezTo>
                  <a:pt x="2394897" y="5305108"/>
                  <a:pt x="2396247" y="5298056"/>
                  <a:pt x="2394525" y="5291850"/>
                </a:cubicBezTo>
                <a:cubicBezTo>
                  <a:pt x="2401568" y="5293225"/>
                  <a:pt x="2398857" y="5307350"/>
                  <a:pt x="2405899" y="5308726"/>
                </a:cubicBezTo>
                <a:cubicBezTo>
                  <a:pt x="2408976" y="5307855"/>
                  <a:pt x="2407249" y="5301654"/>
                  <a:pt x="2409471" y="5297694"/>
                </a:cubicBezTo>
                <a:cubicBezTo>
                  <a:pt x="2402434" y="5296329"/>
                  <a:pt x="2409104" y="5284435"/>
                  <a:pt x="2411320" y="5280476"/>
                </a:cubicBezTo>
                <a:cubicBezTo>
                  <a:pt x="2404278" y="5279105"/>
                  <a:pt x="2411810" y="5270325"/>
                  <a:pt x="2408732" y="5271187"/>
                </a:cubicBezTo>
                <a:cubicBezTo>
                  <a:pt x="2408732" y="5271187"/>
                  <a:pt x="2405634" y="5272053"/>
                  <a:pt x="2404772" y="5268945"/>
                </a:cubicBezTo>
                <a:cubicBezTo>
                  <a:pt x="2413170" y="5263253"/>
                  <a:pt x="2410454" y="5277373"/>
                  <a:pt x="2415769" y="5272557"/>
                </a:cubicBezTo>
                <a:cubicBezTo>
                  <a:pt x="2425532" y="5259803"/>
                  <a:pt x="2411927" y="5246891"/>
                  <a:pt x="2420335" y="5241214"/>
                </a:cubicBezTo>
                <a:cubicBezTo>
                  <a:pt x="2422072" y="5247405"/>
                  <a:pt x="2422944" y="5250509"/>
                  <a:pt x="2426027" y="5249647"/>
                </a:cubicBezTo>
                <a:cubicBezTo>
                  <a:pt x="2438873" y="5236032"/>
                  <a:pt x="2427499" y="5219165"/>
                  <a:pt x="2426638" y="5216067"/>
                </a:cubicBezTo>
                <a:cubicBezTo>
                  <a:pt x="2427499" y="5219165"/>
                  <a:pt x="2433680" y="5217443"/>
                  <a:pt x="2436763" y="5216587"/>
                </a:cubicBezTo>
                <a:cubicBezTo>
                  <a:pt x="2435408" y="5223634"/>
                  <a:pt x="2432697" y="5237759"/>
                  <a:pt x="2436651" y="5239991"/>
                </a:cubicBezTo>
                <a:cubicBezTo>
                  <a:pt x="2448631" y="5223282"/>
                  <a:pt x="2436763" y="5216587"/>
                  <a:pt x="2441701" y="5198497"/>
                </a:cubicBezTo>
                <a:cubicBezTo>
                  <a:pt x="2444799" y="5197636"/>
                  <a:pt x="2445665" y="5200734"/>
                  <a:pt x="2448748" y="5199868"/>
                </a:cubicBezTo>
                <a:cubicBezTo>
                  <a:pt x="2450104" y="5192816"/>
                  <a:pt x="2448376" y="5186614"/>
                  <a:pt x="2447510" y="5183511"/>
                </a:cubicBezTo>
                <a:cubicBezTo>
                  <a:pt x="2444411" y="5184377"/>
                  <a:pt x="2441701" y="5198497"/>
                  <a:pt x="2436880" y="5193152"/>
                </a:cubicBezTo>
                <a:cubicBezTo>
                  <a:pt x="2441334" y="5185233"/>
                  <a:pt x="2446639" y="5180418"/>
                  <a:pt x="2447138" y="5170257"/>
                </a:cubicBezTo>
                <a:cubicBezTo>
                  <a:pt x="2440462" y="5182140"/>
                  <a:pt x="2436014" y="5190064"/>
                  <a:pt x="2429354" y="5201947"/>
                </a:cubicBezTo>
                <a:cubicBezTo>
                  <a:pt x="2425772" y="5212964"/>
                  <a:pt x="2421328" y="5220893"/>
                  <a:pt x="2414658" y="5232776"/>
                </a:cubicBezTo>
                <a:cubicBezTo>
                  <a:pt x="2415147" y="5222625"/>
                  <a:pt x="2420956" y="5207629"/>
                  <a:pt x="2428493" y="5198849"/>
                </a:cubicBezTo>
                <a:cubicBezTo>
                  <a:pt x="2435158" y="5186961"/>
                  <a:pt x="2441818" y="5175072"/>
                  <a:pt x="2437003" y="5169748"/>
                </a:cubicBezTo>
                <a:cubicBezTo>
                  <a:pt x="2435275" y="5163541"/>
                  <a:pt x="2440585" y="5158715"/>
                  <a:pt x="2441940" y="5151663"/>
                </a:cubicBezTo>
                <a:cubicBezTo>
                  <a:pt x="2442807" y="5154756"/>
                  <a:pt x="2444539" y="5160958"/>
                  <a:pt x="2447632" y="5160101"/>
                </a:cubicBezTo>
                <a:cubicBezTo>
                  <a:pt x="2451209" y="5149064"/>
                  <a:pt x="2461834" y="5139423"/>
                  <a:pt x="2465416" y="5128401"/>
                </a:cubicBezTo>
                <a:cubicBezTo>
                  <a:pt x="2466277" y="5131505"/>
                  <a:pt x="2467143" y="5134603"/>
                  <a:pt x="2470231" y="5133747"/>
                </a:cubicBezTo>
                <a:cubicBezTo>
                  <a:pt x="2468494" y="5127540"/>
                  <a:pt x="2477768" y="5124952"/>
                  <a:pt x="2476051" y="5118755"/>
                </a:cubicBezTo>
                <a:cubicBezTo>
                  <a:pt x="2472958" y="5119617"/>
                  <a:pt x="2471592" y="5126674"/>
                  <a:pt x="2465416" y="5128401"/>
                </a:cubicBezTo>
                <a:cubicBezTo>
                  <a:pt x="2467271" y="5111173"/>
                  <a:pt x="2472586" y="5106358"/>
                  <a:pt x="2465166" y="5091718"/>
                </a:cubicBezTo>
                <a:cubicBezTo>
                  <a:pt x="2476657" y="5085175"/>
                  <a:pt x="2463434" y="5085527"/>
                  <a:pt x="2479368" y="5071050"/>
                </a:cubicBezTo>
                <a:cubicBezTo>
                  <a:pt x="2475036" y="5055559"/>
                  <a:pt x="2496285" y="5036257"/>
                  <a:pt x="2504306" y="5017316"/>
                </a:cubicBezTo>
                <a:cubicBezTo>
                  <a:pt x="2505177" y="5020409"/>
                  <a:pt x="2503817" y="5027477"/>
                  <a:pt x="2506910" y="5026611"/>
                </a:cubicBezTo>
                <a:cubicBezTo>
                  <a:pt x="2506038" y="5023518"/>
                  <a:pt x="2508260" y="5019553"/>
                  <a:pt x="2511353" y="5018682"/>
                </a:cubicBezTo>
                <a:cubicBezTo>
                  <a:pt x="2504306" y="5017316"/>
                  <a:pt x="2504805" y="5007155"/>
                  <a:pt x="2513198" y="5001469"/>
                </a:cubicBezTo>
                <a:cubicBezTo>
                  <a:pt x="2516291" y="5000597"/>
                  <a:pt x="2514940" y="5007670"/>
                  <a:pt x="2518024" y="5006804"/>
                </a:cubicBezTo>
                <a:cubicBezTo>
                  <a:pt x="2516291" y="5000597"/>
                  <a:pt x="2513198" y="5001469"/>
                  <a:pt x="2515424" y="4997504"/>
                </a:cubicBezTo>
                <a:cubicBezTo>
                  <a:pt x="2520739" y="4992684"/>
                  <a:pt x="2521601" y="4995777"/>
                  <a:pt x="2522467" y="4998875"/>
                </a:cubicBezTo>
                <a:cubicBezTo>
                  <a:pt x="2523838" y="4991812"/>
                  <a:pt x="2520739" y="4992684"/>
                  <a:pt x="2519878" y="4989586"/>
                </a:cubicBezTo>
                <a:cubicBezTo>
                  <a:pt x="2523466" y="4978559"/>
                  <a:pt x="2539395" y="4964092"/>
                  <a:pt x="2536801" y="4954787"/>
                </a:cubicBezTo>
                <a:cubicBezTo>
                  <a:pt x="2544332" y="4946008"/>
                  <a:pt x="2539395" y="4964092"/>
                  <a:pt x="2544709" y="4959256"/>
                </a:cubicBezTo>
                <a:cubicBezTo>
                  <a:pt x="2543965" y="4932744"/>
                  <a:pt x="2557673" y="4922231"/>
                  <a:pt x="2571380" y="4911729"/>
                </a:cubicBezTo>
                <a:cubicBezTo>
                  <a:pt x="2568292" y="4912585"/>
                  <a:pt x="2569153" y="4915683"/>
                  <a:pt x="2572246" y="4914817"/>
                </a:cubicBezTo>
                <a:cubicBezTo>
                  <a:pt x="2567808" y="4922746"/>
                  <a:pt x="2572129" y="4938242"/>
                  <a:pt x="2578310" y="4936520"/>
                </a:cubicBezTo>
                <a:cubicBezTo>
                  <a:pt x="2582754" y="4928591"/>
                  <a:pt x="2575711" y="4927215"/>
                  <a:pt x="2583248" y="4918435"/>
                </a:cubicBezTo>
                <a:cubicBezTo>
                  <a:pt x="2577072" y="4920163"/>
                  <a:pt x="2573979" y="4921019"/>
                  <a:pt x="2574473" y="4910858"/>
                </a:cubicBezTo>
                <a:cubicBezTo>
                  <a:pt x="2579783" y="4906037"/>
                  <a:pt x="2580160" y="4919296"/>
                  <a:pt x="2585464" y="4914460"/>
                </a:cubicBezTo>
                <a:cubicBezTo>
                  <a:pt x="2590789" y="4909635"/>
                  <a:pt x="2594738" y="4911872"/>
                  <a:pt x="2596094" y="4904820"/>
                </a:cubicBezTo>
                <a:cubicBezTo>
                  <a:pt x="2586081" y="4880885"/>
                  <a:pt x="2607335" y="4861593"/>
                  <a:pt x="2608313" y="4841261"/>
                </a:cubicBezTo>
                <a:cubicBezTo>
                  <a:pt x="2610046" y="4847468"/>
                  <a:pt x="2607829" y="4851427"/>
                  <a:pt x="2614000" y="4849705"/>
                </a:cubicBezTo>
                <a:cubicBezTo>
                  <a:pt x="2618448" y="4841781"/>
                  <a:pt x="2624629" y="4840054"/>
                  <a:pt x="2615850" y="4832482"/>
                </a:cubicBezTo>
                <a:cubicBezTo>
                  <a:pt x="2630428" y="4825073"/>
                  <a:pt x="2613251" y="4823182"/>
                  <a:pt x="2620787" y="4814402"/>
                </a:cubicBezTo>
                <a:cubicBezTo>
                  <a:pt x="2620303" y="4824568"/>
                  <a:pt x="2626474" y="4822841"/>
                  <a:pt x="2628207" y="4829032"/>
                </a:cubicBezTo>
                <a:cubicBezTo>
                  <a:pt x="2630428" y="4825073"/>
                  <a:pt x="2633511" y="4824211"/>
                  <a:pt x="2632650" y="4821113"/>
                </a:cubicBezTo>
                <a:cubicBezTo>
                  <a:pt x="2628691" y="4818866"/>
                  <a:pt x="2625608" y="4819743"/>
                  <a:pt x="2626102" y="4809577"/>
                </a:cubicBezTo>
                <a:cubicBezTo>
                  <a:pt x="2636232" y="4810091"/>
                  <a:pt x="2636722" y="4799931"/>
                  <a:pt x="2629679" y="4798555"/>
                </a:cubicBezTo>
                <a:cubicBezTo>
                  <a:pt x="2655377" y="4771329"/>
                  <a:pt x="2661303" y="4732933"/>
                  <a:pt x="2689100" y="4725167"/>
                </a:cubicBezTo>
                <a:cubicBezTo>
                  <a:pt x="2686506" y="4715863"/>
                  <a:pt x="2691811" y="4711047"/>
                  <a:pt x="2689222" y="4701743"/>
                </a:cubicBezTo>
                <a:cubicBezTo>
                  <a:pt x="2701569" y="4698298"/>
                  <a:pt x="2702924" y="4691235"/>
                  <a:pt x="2700330" y="4681941"/>
                </a:cubicBezTo>
                <a:cubicBezTo>
                  <a:pt x="2710099" y="4669197"/>
                  <a:pt x="2717136" y="4670562"/>
                  <a:pt x="2713676" y="4658165"/>
                </a:cubicBezTo>
                <a:cubicBezTo>
                  <a:pt x="2721212" y="4649385"/>
                  <a:pt x="2713187" y="4668325"/>
                  <a:pt x="2719363" y="4666603"/>
                </a:cubicBezTo>
                <a:cubicBezTo>
                  <a:pt x="2724673" y="4661782"/>
                  <a:pt x="2722074" y="4652488"/>
                  <a:pt x="2729982" y="4656952"/>
                </a:cubicBezTo>
                <a:cubicBezTo>
                  <a:pt x="2730471" y="4646796"/>
                  <a:pt x="2732698" y="4642837"/>
                  <a:pt x="2735791" y="4641976"/>
                </a:cubicBezTo>
                <a:cubicBezTo>
                  <a:pt x="2736657" y="4645074"/>
                  <a:pt x="2737524" y="4648162"/>
                  <a:pt x="2740607" y="4647301"/>
                </a:cubicBezTo>
                <a:cubicBezTo>
                  <a:pt x="2753575" y="4610281"/>
                  <a:pt x="2783721" y="4575131"/>
                  <a:pt x="2791364" y="4542931"/>
                </a:cubicBezTo>
                <a:lnTo>
                  <a:pt x="2774518" y="4564945"/>
                </a:lnTo>
                <a:lnTo>
                  <a:pt x="2774085" y="4564461"/>
                </a:lnTo>
                <a:lnTo>
                  <a:pt x="2773484" y="4566300"/>
                </a:lnTo>
                <a:lnTo>
                  <a:pt x="2771858" y="4568420"/>
                </a:lnTo>
                <a:lnTo>
                  <a:pt x="2773101" y="4567467"/>
                </a:lnTo>
                <a:lnTo>
                  <a:pt x="2770498" y="4575477"/>
                </a:lnTo>
                <a:cubicBezTo>
                  <a:pt x="2762961" y="4584278"/>
                  <a:pt x="2757274" y="4575844"/>
                  <a:pt x="2757759" y="4565678"/>
                </a:cubicBezTo>
                <a:cubicBezTo>
                  <a:pt x="2769259" y="4559120"/>
                  <a:pt x="2789153" y="4546891"/>
                  <a:pt x="2779507" y="4536210"/>
                </a:cubicBezTo>
                <a:cubicBezTo>
                  <a:pt x="2788770" y="4533627"/>
                  <a:pt x="2783084" y="4525188"/>
                  <a:pt x="2789265" y="4523466"/>
                </a:cubicBezTo>
                <a:cubicBezTo>
                  <a:pt x="2794090" y="4528811"/>
                  <a:pt x="2785688" y="4534493"/>
                  <a:pt x="2791864" y="4532771"/>
                </a:cubicBezTo>
                <a:lnTo>
                  <a:pt x="2796506" y="4520781"/>
                </a:lnTo>
                <a:lnTo>
                  <a:pt x="2804216" y="4529316"/>
                </a:lnTo>
                <a:cubicBezTo>
                  <a:pt x="2798906" y="4534136"/>
                  <a:pt x="2794952" y="4531899"/>
                  <a:pt x="2794462" y="4542065"/>
                </a:cubicBezTo>
                <a:cubicBezTo>
                  <a:pt x="2802865" y="4536373"/>
                  <a:pt x="2800139" y="4550493"/>
                  <a:pt x="2809408" y="4547910"/>
                </a:cubicBezTo>
                <a:cubicBezTo>
                  <a:pt x="2807686" y="4541719"/>
                  <a:pt x="2813857" y="4539986"/>
                  <a:pt x="2812995" y="4536883"/>
                </a:cubicBezTo>
                <a:cubicBezTo>
                  <a:pt x="2804710" y="4519155"/>
                  <a:pt x="2808781" y="4497973"/>
                  <a:pt x="2817673" y="4482130"/>
                </a:cubicBezTo>
                <a:cubicBezTo>
                  <a:pt x="2817179" y="4492291"/>
                  <a:pt x="2824715" y="4483506"/>
                  <a:pt x="2826942" y="4479531"/>
                </a:cubicBezTo>
                <a:cubicBezTo>
                  <a:pt x="2821250" y="4471108"/>
                  <a:pt x="2838061" y="4459725"/>
                  <a:pt x="2842504" y="4451801"/>
                </a:cubicBezTo>
                <a:cubicBezTo>
                  <a:pt x="2843371" y="4454899"/>
                  <a:pt x="2842020" y="4461967"/>
                  <a:pt x="2845113" y="4461100"/>
                </a:cubicBezTo>
                <a:cubicBezTo>
                  <a:pt x="2853501" y="4455414"/>
                  <a:pt x="2843865" y="4444743"/>
                  <a:pt x="2849174" y="4439918"/>
                </a:cubicBezTo>
                <a:cubicBezTo>
                  <a:pt x="2854861" y="4448351"/>
                  <a:pt x="2853623" y="4431994"/>
                  <a:pt x="2856711" y="4431138"/>
                </a:cubicBezTo>
                <a:cubicBezTo>
                  <a:pt x="2857572" y="4434231"/>
                  <a:pt x="2865975" y="4428544"/>
                  <a:pt x="2869068" y="4427683"/>
                </a:cubicBezTo>
                <a:cubicBezTo>
                  <a:pt x="2871289" y="4423724"/>
                  <a:pt x="2874373" y="4422858"/>
                  <a:pt x="2872645" y="4416651"/>
                </a:cubicBezTo>
                <a:cubicBezTo>
                  <a:pt x="2871289" y="4423724"/>
                  <a:pt x="2865975" y="4428544"/>
                  <a:pt x="2863376" y="4419250"/>
                </a:cubicBezTo>
                <a:cubicBezTo>
                  <a:pt x="2872645" y="4416651"/>
                  <a:pt x="2877099" y="4408737"/>
                  <a:pt x="2869190" y="4404263"/>
                </a:cubicBezTo>
                <a:cubicBezTo>
                  <a:pt x="2877583" y="4398577"/>
                  <a:pt x="2870912" y="4410460"/>
                  <a:pt x="2879315" y="4404778"/>
                </a:cubicBezTo>
                <a:cubicBezTo>
                  <a:pt x="2875850" y="4392375"/>
                  <a:pt x="2881537" y="4400819"/>
                  <a:pt x="2885980" y="4392895"/>
                </a:cubicBezTo>
                <a:cubicBezTo>
                  <a:pt x="2884253" y="4386699"/>
                  <a:pt x="2881165" y="4387560"/>
                  <a:pt x="2877211" y="4385323"/>
                </a:cubicBezTo>
                <a:cubicBezTo>
                  <a:pt x="2882031" y="4390658"/>
                  <a:pt x="2870541" y="4397201"/>
                  <a:pt x="2866097" y="4405135"/>
                </a:cubicBezTo>
                <a:cubicBezTo>
                  <a:pt x="2867453" y="4398067"/>
                  <a:pt x="2862138" y="4402893"/>
                  <a:pt x="2860410" y="4396696"/>
                </a:cubicBezTo>
                <a:lnTo>
                  <a:pt x="2868981" y="4381425"/>
                </a:lnTo>
                <a:lnTo>
                  <a:pt x="2883876" y="4373435"/>
                </a:lnTo>
                <a:cubicBezTo>
                  <a:pt x="2886602" y="4359310"/>
                  <a:pt x="2896737" y="4359829"/>
                  <a:pt x="2905130" y="4354132"/>
                </a:cubicBezTo>
                <a:cubicBezTo>
                  <a:pt x="2905996" y="4357236"/>
                  <a:pt x="2908595" y="4366530"/>
                  <a:pt x="2911683" y="4365669"/>
                </a:cubicBezTo>
                <a:cubicBezTo>
                  <a:pt x="2916131" y="4357750"/>
                  <a:pt x="2921446" y="4352925"/>
                  <a:pt x="2925894" y="4344991"/>
                </a:cubicBezTo>
                <a:cubicBezTo>
                  <a:pt x="2925023" y="4341903"/>
                  <a:pt x="2920203" y="4336568"/>
                  <a:pt x="2925512" y="4331742"/>
                </a:cubicBezTo>
                <a:cubicBezTo>
                  <a:pt x="2930333" y="4337072"/>
                  <a:pt x="2921930" y="4342764"/>
                  <a:pt x="2931199" y="4340175"/>
                </a:cubicBezTo>
                <a:cubicBezTo>
                  <a:pt x="2929467" y="4333984"/>
                  <a:pt x="2933421" y="4336216"/>
                  <a:pt x="2937869" y="4328287"/>
                </a:cubicBezTo>
                <a:cubicBezTo>
                  <a:pt x="2933910" y="4326050"/>
                  <a:pt x="2933054" y="4322952"/>
                  <a:pt x="2929095" y="4320715"/>
                </a:cubicBezTo>
                <a:cubicBezTo>
                  <a:pt x="2929961" y="4323818"/>
                  <a:pt x="2922430" y="4332593"/>
                  <a:pt x="2920692" y="4326407"/>
                </a:cubicBezTo>
                <a:cubicBezTo>
                  <a:pt x="2926007" y="4321587"/>
                  <a:pt x="2933054" y="4322952"/>
                  <a:pt x="2930450" y="4313653"/>
                </a:cubicBezTo>
                <a:cubicBezTo>
                  <a:pt x="2926496" y="4311426"/>
                  <a:pt x="2922919" y="4322448"/>
                  <a:pt x="2921181" y="4316241"/>
                </a:cubicBezTo>
                <a:cubicBezTo>
                  <a:pt x="2924274" y="4315385"/>
                  <a:pt x="2923408" y="4312282"/>
                  <a:pt x="2922542" y="4309189"/>
                </a:cubicBezTo>
                <a:cubicBezTo>
                  <a:pt x="2928723" y="4307461"/>
                  <a:pt x="2931805" y="4306595"/>
                  <a:pt x="2935770" y="4308832"/>
                </a:cubicBezTo>
                <a:cubicBezTo>
                  <a:pt x="2937992" y="4304868"/>
                  <a:pt x="2944167" y="4303150"/>
                  <a:pt x="2942435" y="4296944"/>
                </a:cubicBezTo>
                <a:cubicBezTo>
                  <a:pt x="2951699" y="4294360"/>
                  <a:pt x="2960484" y="4301928"/>
                  <a:pt x="2960973" y="4291772"/>
                </a:cubicBezTo>
                <a:cubicBezTo>
                  <a:pt x="2961462" y="4281606"/>
                  <a:pt x="2950838" y="4291262"/>
                  <a:pt x="2954420" y="4280240"/>
                </a:cubicBezTo>
                <a:cubicBezTo>
                  <a:pt x="2962823" y="4274554"/>
                  <a:pt x="2957019" y="4289525"/>
                  <a:pt x="2966288" y="4286936"/>
                </a:cubicBezTo>
                <a:cubicBezTo>
                  <a:pt x="2970726" y="4279017"/>
                  <a:pt x="2976046" y="4274202"/>
                  <a:pt x="2978268" y="4270243"/>
                </a:cubicBezTo>
                <a:cubicBezTo>
                  <a:pt x="2982716" y="4262309"/>
                  <a:pt x="2987155" y="4254390"/>
                  <a:pt x="2988520" y="4247323"/>
                </a:cubicBezTo>
                <a:cubicBezTo>
                  <a:pt x="2994202" y="4255761"/>
                  <a:pt x="2996056" y="4238548"/>
                  <a:pt x="2998268" y="4234583"/>
                </a:cubicBezTo>
                <a:cubicBezTo>
                  <a:pt x="3003583" y="4229763"/>
                  <a:pt x="3009264" y="4238191"/>
                  <a:pt x="3013723" y="4230272"/>
                </a:cubicBezTo>
                <a:cubicBezTo>
                  <a:pt x="3014207" y="4220107"/>
                  <a:pt x="3011619" y="4210817"/>
                  <a:pt x="3012969" y="4203755"/>
                </a:cubicBezTo>
                <a:cubicBezTo>
                  <a:pt x="3016918" y="4205981"/>
                  <a:pt x="3019145" y="4202022"/>
                  <a:pt x="3025326" y="4200290"/>
                </a:cubicBezTo>
                <a:cubicBezTo>
                  <a:pt x="3032379" y="4201671"/>
                  <a:pt x="3017789" y="4209085"/>
                  <a:pt x="3024842" y="4210455"/>
                </a:cubicBezTo>
                <a:cubicBezTo>
                  <a:pt x="3030146" y="4205635"/>
                  <a:pt x="3042137" y="4188926"/>
                  <a:pt x="3040394" y="4182720"/>
                </a:cubicBezTo>
                <a:cubicBezTo>
                  <a:pt x="3034218" y="4184452"/>
                  <a:pt x="3033724" y="4194613"/>
                  <a:pt x="3029780" y="4192371"/>
                </a:cubicBezTo>
                <a:cubicBezTo>
                  <a:pt x="3030264" y="4182215"/>
                  <a:pt x="3037810" y="4173425"/>
                  <a:pt x="3046208" y="4167744"/>
                </a:cubicBezTo>
                <a:cubicBezTo>
                  <a:pt x="3050651" y="4159810"/>
                  <a:pt x="3059049" y="4154128"/>
                  <a:pt x="3057321" y="4147932"/>
                </a:cubicBezTo>
                <a:cubicBezTo>
                  <a:pt x="3073256" y="4133455"/>
                  <a:pt x="3089562" y="4132242"/>
                  <a:pt x="3087467" y="4112782"/>
                </a:cubicBezTo>
                <a:cubicBezTo>
                  <a:pt x="3091412" y="4115024"/>
                  <a:pt x="3095376" y="4117256"/>
                  <a:pt x="3099814" y="4109337"/>
                </a:cubicBezTo>
                <a:cubicBezTo>
                  <a:pt x="3096731" y="4110198"/>
                  <a:pt x="3095865" y="4107105"/>
                  <a:pt x="3089684" y="4108823"/>
                </a:cubicBezTo>
                <a:cubicBezTo>
                  <a:pt x="3091911" y="4104863"/>
                  <a:pt x="3090178" y="4098667"/>
                  <a:pt x="3092400" y="4094708"/>
                </a:cubicBezTo>
                <a:cubicBezTo>
                  <a:pt x="3101180" y="4102275"/>
                  <a:pt x="3102653" y="4071792"/>
                  <a:pt x="3110556" y="4076261"/>
                </a:cubicBezTo>
                <a:cubicBezTo>
                  <a:pt x="3104385" y="4077994"/>
                  <a:pt x="3106117" y="4084195"/>
                  <a:pt x="3110072" y="4086427"/>
                </a:cubicBezTo>
                <a:cubicBezTo>
                  <a:pt x="3111422" y="4079365"/>
                  <a:pt x="3121558" y="4079879"/>
                  <a:pt x="3122052" y="4069719"/>
                </a:cubicBezTo>
                <a:cubicBezTo>
                  <a:pt x="3115010" y="4068343"/>
                  <a:pt x="3124274" y="4065754"/>
                  <a:pt x="3124762" y="4055593"/>
                </a:cubicBezTo>
                <a:cubicBezTo>
                  <a:pt x="3133160" y="4049907"/>
                  <a:pt x="3126495" y="4061800"/>
                  <a:pt x="3132676" y="4060072"/>
                </a:cubicBezTo>
                <a:cubicBezTo>
                  <a:pt x="3134893" y="4056103"/>
                  <a:pt x="3134026" y="4053010"/>
                  <a:pt x="3137114" y="4052139"/>
                </a:cubicBezTo>
                <a:cubicBezTo>
                  <a:pt x="3138852" y="4058345"/>
                  <a:pt x="3125996" y="4071950"/>
                  <a:pt x="3137002" y="4075568"/>
                </a:cubicBezTo>
                <a:cubicBezTo>
                  <a:pt x="3136625" y="4062304"/>
                  <a:pt x="3161339" y="4055400"/>
                  <a:pt x="3151693" y="4044735"/>
                </a:cubicBezTo>
                <a:cubicBezTo>
                  <a:pt x="3154781" y="4043868"/>
                  <a:pt x="3155653" y="4046977"/>
                  <a:pt x="3161833" y="4045234"/>
                </a:cubicBezTo>
                <a:cubicBezTo>
                  <a:pt x="3159235" y="4035950"/>
                  <a:pt x="3170720" y="4029386"/>
                  <a:pt x="3166771" y="4027155"/>
                </a:cubicBezTo>
                <a:cubicBezTo>
                  <a:pt x="3159734" y="4025789"/>
                  <a:pt x="3162328" y="4035089"/>
                  <a:pt x="3156157" y="4036811"/>
                </a:cubicBezTo>
                <a:cubicBezTo>
                  <a:pt x="3161094" y="4018731"/>
                  <a:pt x="3169482" y="4013029"/>
                  <a:pt x="3166883" y="4003745"/>
                </a:cubicBezTo>
                <a:cubicBezTo>
                  <a:pt x="3173069" y="4002018"/>
                  <a:pt x="3171709" y="4009070"/>
                  <a:pt x="3177885" y="4007343"/>
                </a:cubicBezTo>
                <a:cubicBezTo>
                  <a:pt x="3165533" y="4010798"/>
                  <a:pt x="3166771" y="4027155"/>
                  <a:pt x="3172947" y="4025427"/>
                </a:cubicBezTo>
                <a:cubicBezTo>
                  <a:pt x="3176534" y="4014415"/>
                  <a:pt x="3181839" y="4009585"/>
                  <a:pt x="3186287" y="4001661"/>
                </a:cubicBezTo>
                <a:cubicBezTo>
                  <a:pt x="3185421" y="3998563"/>
                  <a:pt x="3182338" y="3999434"/>
                  <a:pt x="3176152" y="4001151"/>
                </a:cubicBezTo>
                <a:cubicBezTo>
                  <a:pt x="3173558" y="3991852"/>
                  <a:pt x="3182822" y="3989274"/>
                  <a:pt x="3184183" y="3982206"/>
                </a:cubicBezTo>
                <a:cubicBezTo>
                  <a:pt x="3189498" y="3977390"/>
                  <a:pt x="3191225" y="3983582"/>
                  <a:pt x="3194313" y="3982721"/>
                </a:cubicBezTo>
                <a:cubicBezTo>
                  <a:pt x="3196163" y="3965502"/>
                  <a:pt x="3219139" y="3952401"/>
                  <a:pt x="3220999" y="3935178"/>
                </a:cubicBezTo>
                <a:cubicBezTo>
                  <a:pt x="3224092" y="3934317"/>
                  <a:pt x="3222726" y="3941369"/>
                  <a:pt x="3226681" y="3943606"/>
                </a:cubicBezTo>
                <a:cubicBezTo>
                  <a:pt x="3238171" y="3937058"/>
                  <a:pt x="3224092" y="3934317"/>
                  <a:pt x="3232484" y="3928625"/>
                </a:cubicBezTo>
                <a:cubicBezTo>
                  <a:pt x="3233356" y="3931728"/>
                  <a:pt x="3234222" y="3934832"/>
                  <a:pt x="3236439" y="3930867"/>
                </a:cubicBezTo>
                <a:cubicBezTo>
                  <a:pt x="3238671" y="3926898"/>
                  <a:pt x="3240016" y="3919835"/>
                  <a:pt x="3239160" y="3916742"/>
                </a:cubicBezTo>
                <a:lnTo>
                  <a:pt x="3248419" y="3914153"/>
                </a:lnTo>
                <a:lnTo>
                  <a:pt x="3253463" y="3924095"/>
                </a:lnTo>
                <a:lnTo>
                  <a:pt x="3246080" y="3941527"/>
                </a:lnTo>
                <a:cubicBezTo>
                  <a:pt x="3246080" y="3941527"/>
                  <a:pt x="3249662" y="3930516"/>
                  <a:pt x="3255838" y="3928788"/>
                </a:cubicBezTo>
                <a:lnTo>
                  <a:pt x="3253463" y="3924095"/>
                </a:lnTo>
                <a:lnTo>
                  <a:pt x="3254105" y="3922582"/>
                </a:lnTo>
                <a:cubicBezTo>
                  <a:pt x="3260281" y="3920859"/>
                  <a:pt x="3266080" y="3905878"/>
                  <a:pt x="3262131" y="3903636"/>
                </a:cubicBezTo>
                <a:cubicBezTo>
                  <a:pt x="3255955" y="3905358"/>
                  <a:pt x="3258549" y="3914663"/>
                  <a:pt x="3254600" y="3912431"/>
                </a:cubicBezTo>
                <a:cubicBezTo>
                  <a:pt x="3254600" y="3912431"/>
                  <a:pt x="3251512" y="3913292"/>
                  <a:pt x="3248419" y="3914153"/>
                </a:cubicBezTo>
                <a:cubicBezTo>
                  <a:pt x="3254217" y="3899162"/>
                  <a:pt x="3270157" y="3884690"/>
                  <a:pt x="3283008" y="3871085"/>
                </a:cubicBezTo>
                <a:cubicBezTo>
                  <a:pt x="3292771" y="3858325"/>
                  <a:pt x="3300303" y="3849551"/>
                  <a:pt x="3291533" y="3841968"/>
                </a:cubicBezTo>
                <a:lnTo>
                  <a:pt x="3288211" y="3844985"/>
                </a:lnTo>
                <a:lnTo>
                  <a:pt x="3290814" y="3839390"/>
                </a:lnTo>
                <a:lnTo>
                  <a:pt x="3292888" y="3834921"/>
                </a:lnTo>
                <a:lnTo>
                  <a:pt x="3290667" y="3838880"/>
                </a:lnTo>
                <a:lnTo>
                  <a:pt x="3286213" y="3846799"/>
                </a:lnTo>
                <a:lnTo>
                  <a:pt x="3288211" y="3844985"/>
                </a:lnTo>
                <a:lnTo>
                  <a:pt x="3280409" y="3861791"/>
                </a:lnTo>
                <a:cubicBezTo>
                  <a:pt x="3267186" y="3862142"/>
                  <a:pt x="3271517" y="3877628"/>
                  <a:pt x="3262248" y="3880227"/>
                </a:cubicBezTo>
                <a:cubicBezTo>
                  <a:pt x="3259655" y="3870922"/>
                  <a:pt x="3266702" y="3872308"/>
                  <a:pt x="3268923" y="3868333"/>
                </a:cubicBezTo>
                <a:cubicBezTo>
                  <a:pt x="3264959" y="3866101"/>
                  <a:pt x="3264093" y="3862998"/>
                  <a:pt x="3261010" y="3863870"/>
                </a:cubicBezTo>
                <a:cubicBezTo>
                  <a:pt x="3264592" y="3852837"/>
                  <a:pt x="3257550" y="3851472"/>
                  <a:pt x="3269897" y="3848022"/>
                </a:cubicBezTo>
                <a:cubicBezTo>
                  <a:pt x="3273856" y="3850249"/>
                  <a:pt x="3261010" y="3863870"/>
                  <a:pt x="3274223" y="3863513"/>
                </a:cubicBezTo>
                <a:cubicBezTo>
                  <a:pt x="3273856" y="3850249"/>
                  <a:pt x="3277438" y="3839237"/>
                  <a:pt x="3273484" y="3836995"/>
                </a:cubicBezTo>
                <a:cubicBezTo>
                  <a:pt x="3270396" y="3837866"/>
                  <a:pt x="3270396" y="3837866"/>
                  <a:pt x="3270396" y="3837866"/>
                </a:cubicBezTo>
                <a:cubicBezTo>
                  <a:pt x="3265081" y="3842687"/>
                  <a:pt x="3260633" y="3850606"/>
                  <a:pt x="3256189" y="3858534"/>
                </a:cubicBezTo>
                <a:cubicBezTo>
                  <a:pt x="3253107" y="3859401"/>
                  <a:pt x="3250014" y="3860262"/>
                  <a:pt x="3246926" y="3861118"/>
                </a:cubicBezTo>
                <a:cubicBezTo>
                  <a:pt x="3236678" y="3884028"/>
                  <a:pt x="3216301" y="3906423"/>
                  <a:pt x="3198125" y="3924864"/>
                </a:cubicBezTo>
                <a:cubicBezTo>
                  <a:pt x="3202084" y="3927096"/>
                  <a:pt x="3202084" y="3927096"/>
                  <a:pt x="3205167" y="3926230"/>
                </a:cubicBezTo>
                <a:cubicBezTo>
                  <a:pt x="3207888" y="3912115"/>
                  <a:pt x="3220250" y="3908660"/>
                  <a:pt x="3223827" y="3897638"/>
                </a:cubicBezTo>
                <a:cubicBezTo>
                  <a:pt x="3219378" y="3905567"/>
                  <a:pt x="3230874" y="3899014"/>
                  <a:pt x="3226431" y="3906933"/>
                </a:cubicBezTo>
                <a:cubicBezTo>
                  <a:pt x="3221977" y="3914852"/>
                  <a:pt x="3209620" y="3918301"/>
                  <a:pt x="3213941" y="3933797"/>
                </a:cubicBezTo>
                <a:cubicBezTo>
                  <a:pt x="3203816" y="3933293"/>
                  <a:pt x="3206410" y="3942592"/>
                  <a:pt x="3201095" y="3947413"/>
                </a:cubicBezTo>
                <a:cubicBezTo>
                  <a:pt x="3200229" y="3944315"/>
                  <a:pt x="3199373" y="3941227"/>
                  <a:pt x="3195414" y="3938985"/>
                </a:cubicBezTo>
                <a:cubicBezTo>
                  <a:pt x="3197151" y="3945186"/>
                  <a:pt x="3190109" y="3943810"/>
                  <a:pt x="3192326" y="3939841"/>
                </a:cubicBezTo>
                <a:cubicBezTo>
                  <a:pt x="3195414" y="3938985"/>
                  <a:pt x="3199862" y="3931061"/>
                  <a:pt x="3198991" y="3927958"/>
                </a:cubicBezTo>
                <a:cubicBezTo>
                  <a:pt x="3191459" y="3936748"/>
                  <a:pt x="3183928" y="3945538"/>
                  <a:pt x="3180346" y="3956549"/>
                </a:cubicBezTo>
                <a:cubicBezTo>
                  <a:pt x="3177258" y="3957415"/>
                  <a:pt x="3177258" y="3957415"/>
                  <a:pt x="3178119" y="3960503"/>
                </a:cubicBezTo>
                <a:cubicBezTo>
                  <a:pt x="3175031" y="3961375"/>
                  <a:pt x="3175031" y="3961375"/>
                  <a:pt x="3171948" y="3962236"/>
                </a:cubicBezTo>
                <a:cubicBezTo>
                  <a:pt x="3169722" y="3966200"/>
                  <a:pt x="3167505" y="3970165"/>
                  <a:pt x="3162185" y="3974990"/>
                </a:cubicBezTo>
                <a:cubicBezTo>
                  <a:pt x="3159958" y="3978950"/>
                  <a:pt x="3155520" y="3986868"/>
                  <a:pt x="3149344" y="3988601"/>
                </a:cubicBezTo>
                <a:cubicBezTo>
                  <a:pt x="3150210" y="3991699"/>
                  <a:pt x="3147984" y="3995658"/>
                  <a:pt x="3147984" y="3995658"/>
                </a:cubicBezTo>
                <a:cubicBezTo>
                  <a:pt x="3136488" y="4002211"/>
                  <a:pt x="3130684" y="4017193"/>
                  <a:pt x="3120926" y="4029942"/>
                </a:cubicBezTo>
                <a:cubicBezTo>
                  <a:pt x="3103641" y="4051481"/>
                  <a:pt x="3067309" y="4088348"/>
                  <a:pt x="3067691" y="4101612"/>
                </a:cubicBezTo>
                <a:cubicBezTo>
                  <a:pt x="3057928" y="4114362"/>
                  <a:pt x="3045087" y="4127967"/>
                  <a:pt x="3035324" y="4140716"/>
                </a:cubicBezTo>
                <a:cubicBezTo>
                  <a:pt x="3023344" y="4157425"/>
                  <a:pt x="3013586" y="4170169"/>
                  <a:pt x="3003822" y="4182918"/>
                </a:cubicBezTo>
                <a:cubicBezTo>
                  <a:pt x="2982074" y="4212377"/>
                  <a:pt x="2963429" y="4240973"/>
                  <a:pt x="2940815" y="4267333"/>
                </a:cubicBezTo>
                <a:cubicBezTo>
                  <a:pt x="2938598" y="4271298"/>
                  <a:pt x="2941686" y="4270426"/>
                  <a:pt x="2942547" y="4273529"/>
                </a:cubicBezTo>
                <a:cubicBezTo>
                  <a:pt x="2929706" y="4287145"/>
                  <a:pt x="2913767" y="4301606"/>
                  <a:pt x="2901797" y="4318320"/>
                </a:cubicBezTo>
                <a:cubicBezTo>
                  <a:pt x="2889802" y="4335034"/>
                  <a:pt x="2877817" y="4351743"/>
                  <a:pt x="2869797" y="4370698"/>
                </a:cubicBezTo>
                <a:cubicBezTo>
                  <a:pt x="2866708" y="4371554"/>
                  <a:pt x="2860533" y="4373277"/>
                  <a:pt x="2857440" y="4374148"/>
                </a:cubicBezTo>
                <a:cubicBezTo>
                  <a:pt x="2852502" y="4392222"/>
                  <a:pt x="2841877" y="4401863"/>
                  <a:pt x="2831253" y="4411515"/>
                </a:cubicBezTo>
                <a:cubicBezTo>
                  <a:pt x="2832125" y="4414623"/>
                  <a:pt x="2834341" y="4410659"/>
                  <a:pt x="2835207" y="4413757"/>
                </a:cubicBezTo>
                <a:cubicBezTo>
                  <a:pt x="2830764" y="4421680"/>
                  <a:pt x="2817541" y="4422027"/>
                  <a:pt x="2817047" y="4432183"/>
                </a:cubicBezTo>
                <a:cubicBezTo>
                  <a:pt x="2800124" y="4466981"/>
                  <a:pt x="2775303" y="4497305"/>
                  <a:pt x="2752699" y="4523660"/>
                </a:cubicBezTo>
                <a:cubicBezTo>
                  <a:pt x="2752699" y="4523660"/>
                  <a:pt x="2753565" y="4526763"/>
                  <a:pt x="2754431" y="4529856"/>
                </a:cubicBezTo>
                <a:cubicBezTo>
                  <a:pt x="2739353" y="4547436"/>
                  <a:pt x="2724280" y="4565006"/>
                  <a:pt x="2713172" y="4584813"/>
                </a:cubicBezTo>
                <a:cubicBezTo>
                  <a:pt x="2698094" y="4602393"/>
                  <a:pt x="2686980" y="4622199"/>
                  <a:pt x="2672778" y="4642867"/>
                </a:cubicBezTo>
                <a:cubicBezTo>
                  <a:pt x="2670547" y="4646827"/>
                  <a:pt x="2668819" y="4640635"/>
                  <a:pt x="2663504" y="4645461"/>
                </a:cubicBezTo>
                <a:cubicBezTo>
                  <a:pt x="2666964" y="4657849"/>
                  <a:pt x="2654612" y="4661298"/>
                  <a:pt x="2657211" y="4670598"/>
                </a:cubicBezTo>
                <a:cubicBezTo>
                  <a:pt x="2641766" y="4674919"/>
                  <a:pt x="2643004" y="4691276"/>
                  <a:pt x="2628426" y="4698680"/>
                </a:cubicBezTo>
                <a:cubicBezTo>
                  <a:pt x="2627942" y="4708841"/>
                  <a:pt x="2621261" y="4720729"/>
                  <a:pt x="2610637" y="4730380"/>
                </a:cubicBezTo>
                <a:cubicBezTo>
                  <a:pt x="2603967" y="4742258"/>
                  <a:pt x="2594208" y="4755018"/>
                  <a:pt x="2586677" y="4763792"/>
                </a:cubicBezTo>
                <a:cubicBezTo>
                  <a:pt x="2578763" y="4759323"/>
                  <a:pt x="2569760" y="4798585"/>
                  <a:pt x="2555166" y="4806005"/>
                </a:cubicBezTo>
                <a:cubicBezTo>
                  <a:pt x="2553820" y="4813067"/>
                  <a:pt x="2559996" y="4811340"/>
                  <a:pt x="2557764" y="4815299"/>
                </a:cubicBezTo>
                <a:cubicBezTo>
                  <a:pt x="2555537" y="4819264"/>
                  <a:pt x="2546279" y="4821842"/>
                  <a:pt x="2546651" y="4835111"/>
                </a:cubicBezTo>
                <a:cubicBezTo>
                  <a:pt x="2530717" y="4849583"/>
                  <a:pt x="2519608" y="4869395"/>
                  <a:pt x="2507623" y="4886093"/>
                </a:cubicBezTo>
                <a:cubicBezTo>
                  <a:pt x="2502313" y="4890929"/>
                  <a:pt x="2507251" y="4872849"/>
                  <a:pt x="2499715" y="4881629"/>
                </a:cubicBezTo>
                <a:cubicBezTo>
                  <a:pt x="2492540" y="4903678"/>
                  <a:pt x="2487602" y="4921763"/>
                  <a:pt x="2473401" y="4942425"/>
                </a:cubicBezTo>
                <a:cubicBezTo>
                  <a:pt x="2469452" y="4940199"/>
                  <a:pt x="2477849" y="4934507"/>
                  <a:pt x="2476122" y="4928310"/>
                </a:cubicBezTo>
                <a:cubicBezTo>
                  <a:pt x="2469941" y="4930033"/>
                  <a:pt x="2471296" y="4922970"/>
                  <a:pt x="2465125" y="4924698"/>
                </a:cubicBezTo>
                <a:cubicBezTo>
                  <a:pt x="2465497" y="4937962"/>
                  <a:pt x="2459694" y="4952943"/>
                  <a:pt x="2451291" y="4958630"/>
                </a:cubicBezTo>
                <a:cubicBezTo>
                  <a:pt x="2453517" y="4954670"/>
                  <a:pt x="2460188" y="4942782"/>
                  <a:pt x="2454007" y="4944510"/>
                </a:cubicBezTo>
                <a:cubicBezTo>
                  <a:pt x="2449558" y="4952428"/>
                  <a:pt x="2439805" y="4965178"/>
                  <a:pt x="2440182" y="4978441"/>
                </a:cubicBezTo>
                <a:cubicBezTo>
                  <a:pt x="2434867" y="4983262"/>
                  <a:pt x="2433140" y="4977066"/>
                  <a:pt x="2427815" y="4981891"/>
                </a:cubicBezTo>
                <a:cubicBezTo>
                  <a:pt x="2427321" y="4992047"/>
                  <a:pt x="2418052" y="4994630"/>
                  <a:pt x="2424605" y="5006172"/>
                </a:cubicBezTo>
                <a:cubicBezTo>
                  <a:pt x="2406938" y="5014442"/>
                  <a:pt x="2405960" y="5034769"/>
                  <a:pt x="2397063" y="5050606"/>
                </a:cubicBezTo>
                <a:cubicBezTo>
                  <a:pt x="2395712" y="5057679"/>
                  <a:pt x="2407692" y="5040965"/>
                  <a:pt x="2404115" y="5051992"/>
                </a:cubicBezTo>
                <a:cubicBezTo>
                  <a:pt x="2396579" y="5060772"/>
                  <a:pt x="2395335" y="5044415"/>
                  <a:pt x="2391758" y="5055437"/>
                </a:cubicBezTo>
                <a:cubicBezTo>
                  <a:pt x="2395712" y="5057679"/>
                  <a:pt x="2399178" y="5070077"/>
                  <a:pt x="2389908" y="5072660"/>
                </a:cubicBezTo>
                <a:cubicBezTo>
                  <a:pt x="2389037" y="5069552"/>
                  <a:pt x="2390398" y="5062494"/>
                  <a:pt x="2387310" y="5063361"/>
                </a:cubicBezTo>
                <a:cubicBezTo>
                  <a:pt x="2377551" y="5076110"/>
                  <a:pt x="2370886" y="5087993"/>
                  <a:pt x="2364206" y="5099881"/>
                </a:cubicBezTo>
                <a:cubicBezTo>
                  <a:pt x="2359763" y="5107800"/>
                  <a:pt x="2355319" y="5115734"/>
                  <a:pt x="2350871" y="5123652"/>
                </a:cubicBezTo>
                <a:cubicBezTo>
                  <a:pt x="2341118" y="5136396"/>
                  <a:pt x="2318513" y="5162756"/>
                  <a:pt x="2324190" y="5171179"/>
                </a:cubicBezTo>
                <a:cubicBezTo>
                  <a:pt x="2321102" y="5172051"/>
                  <a:pt x="2318880" y="5176020"/>
                  <a:pt x="2319751" y="5179113"/>
                </a:cubicBezTo>
                <a:cubicBezTo>
                  <a:pt x="2318880" y="5176020"/>
                  <a:pt x="2317153" y="5169814"/>
                  <a:pt x="2314926" y="5173773"/>
                </a:cubicBezTo>
                <a:cubicBezTo>
                  <a:pt x="2317525" y="5183073"/>
                  <a:pt x="2307389" y="5182568"/>
                  <a:pt x="2309988" y="5191858"/>
                </a:cubicBezTo>
                <a:cubicBezTo>
                  <a:pt x="2312215" y="5187898"/>
                  <a:pt x="2314427" y="5183934"/>
                  <a:pt x="2317525" y="5183073"/>
                </a:cubicBezTo>
                <a:cubicBezTo>
                  <a:pt x="2318763" y="5199430"/>
                  <a:pt x="2302075" y="5187389"/>
                  <a:pt x="2303313" y="5203746"/>
                </a:cubicBezTo>
                <a:cubicBezTo>
                  <a:pt x="2294044" y="5206334"/>
                  <a:pt x="2295771" y="5212526"/>
                  <a:pt x="2290467" y="5217356"/>
                </a:cubicBezTo>
                <a:cubicBezTo>
                  <a:pt x="2288735" y="5211160"/>
                  <a:pt x="2297137" y="5205473"/>
                  <a:pt x="2290961" y="5207201"/>
                </a:cubicBezTo>
                <a:cubicBezTo>
                  <a:pt x="2281198" y="5219940"/>
                  <a:pt x="2272306" y="5235787"/>
                  <a:pt x="2267368" y="5253872"/>
                </a:cubicBezTo>
                <a:cubicBezTo>
                  <a:pt x="2266502" y="5250768"/>
                  <a:pt x="2265636" y="5247680"/>
                  <a:pt x="2262558" y="5248542"/>
                </a:cubicBezTo>
                <a:cubicBezTo>
                  <a:pt x="2264280" y="5254733"/>
                  <a:pt x="2258105" y="5256455"/>
                  <a:pt x="2258971" y="5259558"/>
                </a:cubicBezTo>
                <a:cubicBezTo>
                  <a:pt x="2260698" y="5265760"/>
                  <a:pt x="2260698" y="5265760"/>
                  <a:pt x="2264658" y="5267997"/>
                </a:cubicBezTo>
                <a:cubicBezTo>
                  <a:pt x="2255394" y="5270580"/>
                  <a:pt x="2250940" y="5278499"/>
                  <a:pt x="2249585" y="5285572"/>
                </a:cubicBezTo>
                <a:cubicBezTo>
                  <a:pt x="2251811" y="5281612"/>
                  <a:pt x="2256627" y="5286937"/>
                  <a:pt x="2251317" y="5291763"/>
                </a:cubicBezTo>
                <a:cubicBezTo>
                  <a:pt x="2244764" y="5280226"/>
                  <a:pt x="2244642" y="5303651"/>
                  <a:pt x="2235378" y="5306240"/>
                </a:cubicBezTo>
                <a:cubicBezTo>
                  <a:pt x="2232280" y="5307106"/>
                  <a:pt x="2235001" y="5292981"/>
                  <a:pt x="2229686" y="5297801"/>
                </a:cubicBezTo>
                <a:cubicBezTo>
                  <a:pt x="2232280" y="5307106"/>
                  <a:pt x="2223882" y="5312793"/>
                  <a:pt x="2223393" y="5322958"/>
                </a:cubicBezTo>
                <a:cubicBezTo>
                  <a:pt x="2231791" y="5317256"/>
                  <a:pt x="2223770" y="5336202"/>
                  <a:pt x="2217594" y="5337930"/>
                </a:cubicBezTo>
                <a:cubicBezTo>
                  <a:pt x="2222037" y="5330011"/>
                  <a:pt x="2220305" y="5323815"/>
                  <a:pt x="2211036" y="5326408"/>
                </a:cubicBezTo>
                <a:cubicBezTo>
                  <a:pt x="2211907" y="5329501"/>
                  <a:pt x="2214501" y="5338796"/>
                  <a:pt x="2211413" y="5339652"/>
                </a:cubicBezTo>
                <a:cubicBezTo>
                  <a:pt x="2203999" y="5325027"/>
                  <a:pt x="2187937" y="5362919"/>
                  <a:pt x="2181272" y="5374807"/>
                </a:cubicBezTo>
                <a:cubicBezTo>
                  <a:pt x="2184365" y="5373935"/>
                  <a:pt x="2187453" y="5373079"/>
                  <a:pt x="2185226" y="5377039"/>
                </a:cubicBezTo>
                <a:cubicBezTo>
                  <a:pt x="2175952" y="5379622"/>
                  <a:pt x="2183000" y="5380998"/>
                  <a:pt x="2181639" y="5388071"/>
                </a:cubicBezTo>
                <a:cubicBezTo>
                  <a:pt x="2181639" y="5388071"/>
                  <a:pt x="2181639" y="5388071"/>
                  <a:pt x="2170148" y="5394619"/>
                </a:cubicBezTo>
                <a:cubicBezTo>
                  <a:pt x="2173731" y="5383581"/>
                  <a:pt x="2164462" y="5386180"/>
                  <a:pt x="2163605" y="5383077"/>
                </a:cubicBezTo>
                <a:cubicBezTo>
                  <a:pt x="2174225" y="5373426"/>
                  <a:pt x="2174225" y="5373426"/>
                  <a:pt x="2176956" y="5359311"/>
                </a:cubicBezTo>
                <a:cubicBezTo>
                  <a:pt x="2189303" y="5355856"/>
                  <a:pt x="2181394" y="5351392"/>
                  <a:pt x="2195973" y="5343963"/>
                </a:cubicBezTo>
                <a:cubicBezTo>
                  <a:pt x="2188926" y="5342602"/>
                  <a:pt x="2192503" y="5331580"/>
                  <a:pt x="2197813" y="5326750"/>
                </a:cubicBezTo>
                <a:cubicBezTo>
                  <a:pt x="2198689" y="5329853"/>
                  <a:pt x="2197328" y="5336910"/>
                  <a:pt x="2200416" y="5336044"/>
                </a:cubicBezTo>
                <a:cubicBezTo>
                  <a:pt x="2198689" y="5329853"/>
                  <a:pt x="2207464" y="5337425"/>
                  <a:pt x="2207958" y="5327269"/>
                </a:cubicBezTo>
                <a:cubicBezTo>
                  <a:pt x="2206216" y="5321063"/>
                  <a:pt x="2200039" y="5322790"/>
                  <a:pt x="2197441" y="5313496"/>
                </a:cubicBezTo>
                <a:cubicBezTo>
                  <a:pt x="2205849" y="5307804"/>
                  <a:pt x="2201772" y="5328992"/>
                  <a:pt x="2212401" y="5319335"/>
                </a:cubicBezTo>
                <a:cubicBezTo>
                  <a:pt x="2208070" y="5303840"/>
                  <a:pt x="2228330" y="5304874"/>
                  <a:pt x="2224010" y="5289373"/>
                </a:cubicBezTo>
                <a:cubicBezTo>
                  <a:pt x="2217833" y="5291100"/>
                  <a:pt x="2212514" y="5295916"/>
                  <a:pt x="2209915" y="5286626"/>
                </a:cubicBezTo>
                <a:cubicBezTo>
                  <a:pt x="2219179" y="5284038"/>
                  <a:pt x="2219179" y="5284038"/>
                  <a:pt x="2227092" y="5288517"/>
                </a:cubicBezTo>
                <a:cubicBezTo>
                  <a:pt x="2227210" y="5265087"/>
                  <a:pt x="2243159" y="5250616"/>
                  <a:pt x="2251185" y="5231675"/>
                </a:cubicBezTo>
                <a:lnTo>
                  <a:pt x="2250741" y="5230121"/>
                </a:lnTo>
                <a:lnTo>
                  <a:pt x="2258706" y="5222885"/>
                </a:lnTo>
                <a:cubicBezTo>
                  <a:pt x="2253895" y="5217545"/>
                  <a:pt x="2249936" y="5215318"/>
                  <a:pt x="2258339" y="5209621"/>
                </a:cubicBezTo>
                <a:cubicBezTo>
                  <a:pt x="2255628" y="5223746"/>
                  <a:pt x="2261432" y="5208760"/>
                  <a:pt x="2268474" y="5210141"/>
                </a:cubicBezTo>
                <a:cubicBezTo>
                  <a:pt x="2270329" y="5192923"/>
                  <a:pt x="2298238" y="5161727"/>
                  <a:pt x="2290819" y="5147097"/>
                </a:cubicBezTo>
                <a:cubicBezTo>
                  <a:pt x="2298365" y="5138312"/>
                  <a:pt x="2296999" y="5145370"/>
                  <a:pt x="2300959" y="5147617"/>
                </a:cubicBezTo>
                <a:cubicBezTo>
                  <a:pt x="2306763" y="5132626"/>
                  <a:pt x="2317377" y="5122975"/>
                  <a:pt x="2320098" y="5108865"/>
                </a:cubicBezTo>
                <a:cubicBezTo>
                  <a:pt x="2318743" y="5115917"/>
                  <a:pt x="2319604" y="5119020"/>
                  <a:pt x="2322702" y="5118154"/>
                </a:cubicBezTo>
                <a:cubicBezTo>
                  <a:pt x="2324058" y="5111097"/>
                  <a:pt x="2329367" y="5106271"/>
                  <a:pt x="2327635" y="5100064"/>
                </a:cubicBezTo>
                <a:cubicBezTo>
                  <a:pt x="2324542" y="5100936"/>
                  <a:pt x="2319237" y="5105756"/>
                  <a:pt x="2318365" y="5102663"/>
                </a:cubicBezTo>
                <a:cubicBezTo>
                  <a:pt x="2323680" y="5097833"/>
                  <a:pt x="2321958" y="5091641"/>
                  <a:pt x="2328129" y="5089914"/>
                </a:cubicBezTo>
                <a:cubicBezTo>
                  <a:pt x="2326768" y="5096977"/>
                  <a:pt x="2330728" y="5099208"/>
                  <a:pt x="2336037" y="5094383"/>
                </a:cubicBezTo>
                <a:cubicBezTo>
                  <a:pt x="2337021" y="5074061"/>
                  <a:pt x="2364823" y="5066301"/>
                  <a:pt x="2356537" y="5048578"/>
                </a:cubicBezTo>
                <a:cubicBezTo>
                  <a:pt x="2358764" y="5044603"/>
                  <a:pt x="2361857" y="5043742"/>
                  <a:pt x="2365816" y="5045984"/>
                </a:cubicBezTo>
                <a:cubicBezTo>
                  <a:pt x="2360991" y="5040644"/>
                  <a:pt x="2371610" y="5031003"/>
                  <a:pt x="2365434" y="5032720"/>
                </a:cubicBezTo>
                <a:cubicBezTo>
                  <a:pt x="2365434" y="5032720"/>
                  <a:pt x="2364069" y="5039783"/>
                  <a:pt x="2359258" y="5034448"/>
                </a:cubicBezTo>
                <a:cubicBezTo>
                  <a:pt x="2366795" y="5025658"/>
                  <a:pt x="2378275" y="5019115"/>
                  <a:pt x="2384950" y="5007237"/>
                </a:cubicBezTo>
                <a:cubicBezTo>
                  <a:pt x="2381863" y="5008093"/>
                  <a:pt x="2384079" y="5004118"/>
                  <a:pt x="2380996" y="5004990"/>
                </a:cubicBezTo>
                <a:cubicBezTo>
                  <a:pt x="2377908" y="5005851"/>
                  <a:pt x="2375686" y="5009815"/>
                  <a:pt x="2372599" y="5010677"/>
                </a:cubicBezTo>
                <a:cubicBezTo>
                  <a:pt x="2378030" y="4982436"/>
                  <a:pt x="2408039" y="4970711"/>
                  <a:pt x="2409517" y="4940234"/>
                </a:cubicBezTo>
                <a:cubicBezTo>
                  <a:pt x="2417930" y="4934537"/>
                  <a:pt x="2408156" y="4947287"/>
                  <a:pt x="2413476" y="4942471"/>
                </a:cubicBezTo>
                <a:cubicBezTo>
                  <a:pt x="2427188" y="4931959"/>
                  <a:pt x="2432131" y="4913869"/>
                  <a:pt x="2441889" y="4901120"/>
                </a:cubicBezTo>
                <a:cubicBezTo>
                  <a:pt x="2442868" y="4880809"/>
                  <a:pt x="2476845" y="4871311"/>
                  <a:pt x="2468565" y="4853588"/>
                </a:cubicBezTo>
                <a:cubicBezTo>
                  <a:pt x="2478695" y="4854092"/>
                  <a:pt x="2476586" y="4834642"/>
                  <a:pt x="2492046" y="4830326"/>
                </a:cubicBezTo>
                <a:cubicBezTo>
                  <a:pt x="2488581" y="4817928"/>
                  <a:pt x="2497850" y="4815345"/>
                  <a:pt x="2501427" y="4804313"/>
                </a:cubicBezTo>
                <a:cubicBezTo>
                  <a:pt x="2510202" y="4811890"/>
                  <a:pt x="2522671" y="4785016"/>
                  <a:pt x="2521432" y="4768659"/>
                </a:cubicBezTo>
                <a:cubicBezTo>
                  <a:pt x="2526742" y="4763833"/>
                  <a:pt x="2525392" y="4770901"/>
                  <a:pt x="2528475" y="4770034"/>
                </a:cubicBezTo>
                <a:cubicBezTo>
                  <a:pt x="2529835" y="4762977"/>
                  <a:pt x="2539965" y="4763492"/>
                  <a:pt x="2538233" y="4757290"/>
                </a:cubicBezTo>
                <a:cubicBezTo>
                  <a:pt x="2535140" y="4758146"/>
                  <a:pt x="2532546" y="4748862"/>
                  <a:pt x="2537851" y="4744021"/>
                </a:cubicBezTo>
                <a:cubicBezTo>
                  <a:pt x="2541810" y="4746263"/>
                  <a:pt x="2538233" y="4757290"/>
                  <a:pt x="2541315" y="4756419"/>
                </a:cubicBezTo>
                <a:cubicBezTo>
                  <a:pt x="2549729" y="4750732"/>
                  <a:pt x="2546264" y="4738334"/>
                  <a:pt x="2550717" y="4730421"/>
                </a:cubicBezTo>
                <a:cubicBezTo>
                  <a:pt x="2551578" y="4733509"/>
                  <a:pt x="2554666" y="4732653"/>
                  <a:pt x="2559981" y="4727832"/>
                </a:cubicBezTo>
                <a:cubicBezTo>
                  <a:pt x="2559604" y="4714563"/>
                  <a:pt x="2568002" y="4708882"/>
                  <a:pt x="2567630" y="4695628"/>
                </a:cubicBezTo>
                <a:cubicBezTo>
                  <a:pt x="2565408" y="4699582"/>
                  <a:pt x="2562320" y="4700448"/>
                  <a:pt x="2560592" y="4694252"/>
                </a:cubicBezTo>
                <a:cubicBezTo>
                  <a:pt x="2563680" y="4693391"/>
                  <a:pt x="2563680" y="4693391"/>
                  <a:pt x="2565897" y="4689431"/>
                </a:cubicBezTo>
                <a:cubicBezTo>
                  <a:pt x="2561943" y="4687184"/>
                  <a:pt x="2556638" y="4692020"/>
                  <a:pt x="2555767" y="4688907"/>
                </a:cubicBezTo>
                <a:cubicBezTo>
                  <a:pt x="2572572" y="4677543"/>
                  <a:pt x="2561571" y="4673930"/>
                  <a:pt x="2581459" y="4661696"/>
                </a:cubicBezTo>
                <a:cubicBezTo>
                  <a:pt x="2580104" y="4668753"/>
                  <a:pt x="2566391" y="4679271"/>
                  <a:pt x="2578743" y="4675811"/>
                </a:cubicBezTo>
                <a:cubicBezTo>
                  <a:pt x="2580476" y="4682012"/>
                  <a:pt x="2565897" y="4689431"/>
                  <a:pt x="2573805" y="4693900"/>
                </a:cubicBezTo>
                <a:cubicBezTo>
                  <a:pt x="2578259" y="4685977"/>
                  <a:pt x="2579609" y="4678909"/>
                  <a:pt x="2589740" y="4679424"/>
                </a:cubicBezTo>
                <a:cubicBezTo>
                  <a:pt x="2586285" y="4667026"/>
                  <a:pt x="2596410" y="4667541"/>
                  <a:pt x="2593811" y="4658241"/>
                </a:cubicBezTo>
                <a:cubicBezTo>
                  <a:pt x="2590728" y="4659107"/>
                  <a:pt x="2589368" y="4666170"/>
                  <a:pt x="2586285" y="4667026"/>
                </a:cubicBezTo>
                <a:cubicBezTo>
                  <a:pt x="2587635" y="4659963"/>
                  <a:pt x="2582330" y="4664784"/>
                  <a:pt x="2581459" y="4661696"/>
                </a:cubicBezTo>
                <a:cubicBezTo>
                  <a:pt x="2579732" y="4655499"/>
                  <a:pt x="2581082" y="4648432"/>
                  <a:pt x="2587268" y="4646699"/>
                </a:cubicBezTo>
                <a:cubicBezTo>
                  <a:pt x="2588135" y="4649813"/>
                  <a:pt x="2586769" y="4656865"/>
                  <a:pt x="2589862" y="4656004"/>
                </a:cubicBezTo>
                <a:cubicBezTo>
                  <a:pt x="2592079" y="4652045"/>
                  <a:pt x="2595171" y="4651183"/>
                  <a:pt x="2594305" y="4648085"/>
                </a:cubicBezTo>
                <a:cubicBezTo>
                  <a:pt x="2595666" y="4641023"/>
                  <a:pt x="2590346" y="4645843"/>
                  <a:pt x="2591707" y="4638781"/>
                </a:cubicBezTo>
                <a:cubicBezTo>
                  <a:pt x="2607656" y="4624309"/>
                  <a:pt x="2613088" y="4596074"/>
                  <a:pt x="2633338" y="4597083"/>
                </a:cubicBezTo>
                <a:cubicBezTo>
                  <a:pt x="2635565" y="4593124"/>
                  <a:pt x="2642240" y="4581235"/>
                  <a:pt x="2636064" y="4582963"/>
                </a:cubicBezTo>
                <a:cubicBezTo>
                  <a:pt x="2632105" y="4580726"/>
                  <a:pt x="2629389" y="4594851"/>
                  <a:pt x="2624563" y="4589526"/>
                </a:cubicBezTo>
                <a:cubicBezTo>
                  <a:pt x="2636064" y="4582963"/>
                  <a:pt x="2646801" y="4549907"/>
                  <a:pt x="2654220" y="4564537"/>
                </a:cubicBezTo>
                <a:cubicBezTo>
                  <a:pt x="2657303" y="4563676"/>
                  <a:pt x="2656442" y="4560567"/>
                  <a:pt x="2659529" y="4559706"/>
                </a:cubicBezTo>
                <a:cubicBezTo>
                  <a:pt x="2660024" y="4549556"/>
                  <a:pt x="2651626" y="4555237"/>
                  <a:pt x="2652977" y="4548180"/>
                </a:cubicBezTo>
                <a:cubicBezTo>
                  <a:pt x="2671632" y="4519573"/>
                  <a:pt x="2699551" y="4488403"/>
                  <a:pt x="2709798" y="4465493"/>
                </a:cubicBezTo>
                <a:cubicBezTo>
                  <a:pt x="2735501" y="4438262"/>
                  <a:pt x="2753285" y="4406577"/>
                  <a:pt x="2775023" y="4377124"/>
                </a:cubicBezTo>
                <a:cubicBezTo>
                  <a:pt x="2771930" y="4377980"/>
                  <a:pt x="2771930" y="4377980"/>
                  <a:pt x="2771930" y="4377980"/>
                </a:cubicBezTo>
                <a:cubicBezTo>
                  <a:pt x="2794906" y="4364879"/>
                  <a:pt x="2813194" y="4323029"/>
                  <a:pt x="2835799" y="4296664"/>
                </a:cubicBezTo>
                <a:cubicBezTo>
                  <a:pt x="2834942" y="4293571"/>
                  <a:pt x="2831849" y="4294432"/>
                  <a:pt x="2830983" y="4291329"/>
                </a:cubicBezTo>
                <a:cubicBezTo>
                  <a:pt x="2846917" y="4276867"/>
                  <a:pt x="2858041" y="4257045"/>
                  <a:pt x="2873104" y="4239480"/>
                </a:cubicBezTo>
                <a:cubicBezTo>
                  <a:pt x="2870021" y="4240341"/>
                  <a:pt x="2870021" y="4240341"/>
                  <a:pt x="2869149" y="4237248"/>
                </a:cubicBezTo>
                <a:cubicBezTo>
                  <a:pt x="2884599" y="4232922"/>
                  <a:pt x="2894353" y="4220178"/>
                  <a:pt x="2891754" y="4210878"/>
                </a:cubicBezTo>
                <a:cubicBezTo>
                  <a:pt x="2914735" y="4197783"/>
                  <a:pt x="2919296" y="4166434"/>
                  <a:pt x="2942282" y="4153333"/>
                </a:cubicBezTo>
                <a:cubicBezTo>
                  <a:pt x="2934374" y="4148869"/>
                  <a:pt x="2950313" y="4134393"/>
                  <a:pt x="2949814" y="4144553"/>
                </a:cubicBezTo>
                <a:cubicBezTo>
                  <a:pt x="2942776" y="4143172"/>
                  <a:pt x="2940060" y="4157298"/>
                  <a:pt x="2944015" y="4159529"/>
                </a:cubicBezTo>
                <a:cubicBezTo>
                  <a:pt x="2951546" y="4150750"/>
                  <a:pt x="2953278" y="4156946"/>
                  <a:pt x="2959455" y="4155218"/>
                </a:cubicBezTo>
                <a:cubicBezTo>
                  <a:pt x="2968346" y="4139376"/>
                  <a:pt x="2957350" y="4135768"/>
                  <a:pt x="2953401" y="4133526"/>
                </a:cubicBezTo>
                <a:cubicBezTo>
                  <a:pt x="2966247" y="4119921"/>
                  <a:pt x="2975139" y="4104084"/>
                  <a:pt x="2984026" y="4088231"/>
                </a:cubicBezTo>
                <a:cubicBezTo>
                  <a:pt x="2987114" y="4087360"/>
                  <a:pt x="2987985" y="4090468"/>
                  <a:pt x="2993305" y="4085637"/>
                </a:cubicBezTo>
                <a:cubicBezTo>
                  <a:pt x="3000464" y="4063594"/>
                  <a:pt x="3017759" y="4042059"/>
                  <a:pt x="3035910" y="4023623"/>
                </a:cubicBezTo>
                <a:cubicBezTo>
                  <a:pt x="3050116" y="4002955"/>
                  <a:pt x="3068288" y="3984509"/>
                  <a:pt x="3076308" y="3965569"/>
                </a:cubicBezTo>
                <a:cubicBezTo>
                  <a:pt x="3084706" y="3959887"/>
                  <a:pt x="3086933" y="3955922"/>
                  <a:pt x="3093108" y="3954195"/>
                </a:cubicBezTo>
                <a:cubicBezTo>
                  <a:pt x="3092242" y="3951097"/>
                  <a:pt x="3089149" y="3951953"/>
                  <a:pt x="3091381" y="3947994"/>
                </a:cubicBezTo>
                <a:cubicBezTo>
                  <a:pt x="3116207" y="3917675"/>
                  <a:pt x="3137945" y="3888217"/>
                  <a:pt x="3160544" y="3861857"/>
                </a:cubicBezTo>
                <a:cubicBezTo>
                  <a:pt x="3182298" y="3832404"/>
                  <a:pt x="3204035" y="3802941"/>
                  <a:pt x="3229733" y="3775720"/>
                </a:cubicBezTo>
                <a:cubicBezTo>
                  <a:pt x="3227134" y="3766430"/>
                  <a:pt x="3243934" y="3755047"/>
                  <a:pt x="3255430" y="3748494"/>
                </a:cubicBezTo>
                <a:cubicBezTo>
                  <a:pt x="3254192" y="3732137"/>
                  <a:pt x="3270498" y="3730924"/>
                  <a:pt x="3274085" y="3719907"/>
                </a:cubicBezTo>
                <a:cubicBezTo>
                  <a:pt x="3274569" y="3709741"/>
                  <a:pt x="3310030" y="3669776"/>
                  <a:pt x="3324227" y="3649108"/>
                </a:cubicBezTo>
                <a:cubicBezTo>
                  <a:pt x="3325093" y="3652196"/>
                  <a:pt x="3325974" y="3655310"/>
                  <a:pt x="3329052" y="3654438"/>
                </a:cubicBezTo>
                <a:cubicBezTo>
                  <a:pt x="3333124" y="3633256"/>
                  <a:pt x="3357827" y="3626351"/>
                  <a:pt x="3357455" y="3613107"/>
                </a:cubicBezTo>
                <a:cubicBezTo>
                  <a:pt x="3360548" y="3612236"/>
                  <a:pt x="3363641" y="3611375"/>
                  <a:pt x="3363641" y="3611375"/>
                </a:cubicBezTo>
                <a:cubicBezTo>
                  <a:pt x="3368951" y="3606539"/>
                  <a:pt x="3368085" y="3603451"/>
                  <a:pt x="3367219" y="3600348"/>
                </a:cubicBezTo>
                <a:cubicBezTo>
                  <a:pt x="3375621" y="3594661"/>
                  <a:pt x="3370796" y="3589321"/>
                  <a:pt x="3378709" y="3593805"/>
                </a:cubicBezTo>
                <a:cubicBezTo>
                  <a:pt x="3385369" y="3581912"/>
                  <a:pt x="3396870" y="3575359"/>
                  <a:pt x="3401808" y="3557279"/>
                </a:cubicBezTo>
                <a:cubicBezTo>
                  <a:pt x="3399586" y="3561234"/>
                  <a:pt x="3400447" y="3564337"/>
                  <a:pt x="3403546" y="3563471"/>
                </a:cubicBezTo>
                <a:cubicBezTo>
                  <a:pt x="3407118" y="3552459"/>
                  <a:pt x="3419475" y="3549004"/>
                  <a:pt x="3422190" y="3534884"/>
                </a:cubicBezTo>
                <a:cubicBezTo>
                  <a:pt x="3419964" y="3538843"/>
                  <a:pt x="3432326" y="3535389"/>
                  <a:pt x="3431454" y="3532295"/>
                </a:cubicBezTo>
                <a:lnTo>
                  <a:pt x="3428891" y="3523108"/>
                </a:lnTo>
                <a:lnTo>
                  <a:pt x="3429182" y="3522772"/>
                </a:lnTo>
                <a:lnTo>
                  <a:pt x="3447546" y="3509431"/>
                </a:lnTo>
                <a:lnTo>
                  <a:pt x="3458212" y="3489339"/>
                </a:lnTo>
                <a:lnTo>
                  <a:pt x="3460703" y="3486470"/>
                </a:lnTo>
                <a:lnTo>
                  <a:pt x="3471557" y="3477665"/>
                </a:lnTo>
                <a:lnTo>
                  <a:pt x="3479129" y="3465252"/>
                </a:lnTo>
                <a:lnTo>
                  <a:pt x="3493285" y="3448951"/>
                </a:lnTo>
                <a:lnTo>
                  <a:pt x="3499772" y="3443055"/>
                </a:lnTo>
                <a:lnTo>
                  <a:pt x="3502269" y="3438612"/>
                </a:lnTo>
                <a:lnTo>
                  <a:pt x="3545179" y="3389189"/>
                </a:lnTo>
                <a:lnTo>
                  <a:pt x="3552512" y="3381556"/>
                </a:lnTo>
                <a:lnTo>
                  <a:pt x="3558290" y="3374096"/>
                </a:lnTo>
                <a:lnTo>
                  <a:pt x="3577623" y="3351833"/>
                </a:lnTo>
                <a:lnTo>
                  <a:pt x="3596370" y="3335899"/>
                </a:lnTo>
                <a:lnTo>
                  <a:pt x="3592171" y="3335084"/>
                </a:lnTo>
                <a:lnTo>
                  <a:pt x="3593715" y="3333300"/>
                </a:lnTo>
                <a:lnTo>
                  <a:pt x="3598597" y="3331934"/>
                </a:lnTo>
                <a:lnTo>
                  <a:pt x="3629268" y="3292357"/>
                </a:lnTo>
                <a:lnTo>
                  <a:pt x="3668336" y="3247372"/>
                </a:lnTo>
                <a:lnTo>
                  <a:pt x="3671730" y="3248029"/>
                </a:lnTo>
                <a:lnTo>
                  <a:pt x="3685024" y="3228156"/>
                </a:lnTo>
                <a:lnTo>
                  <a:pt x="3695903" y="3215631"/>
                </a:lnTo>
                <a:lnTo>
                  <a:pt x="3714722" y="3199279"/>
                </a:lnTo>
                <a:lnTo>
                  <a:pt x="3733978" y="3171793"/>
                </a:lnTo>
                <a:lnTo>
                  <a:pt x="3748761" y="3154769"/>
                </a:lnTo>
                <a:lnTo>
                  <a:pt x="3756842" y="3147426"/>
                </a:lnTo>
                <a:cubicBezTo>
                  <a:pt x="3762152" y="3142600"/>
                  <a:pt x="3768328" y="3140878"/>
                  <a:pt x="3774499" y="3139146"/>
                </a:cubicBezTo>
                <a:lnTo>
                  <a:pt x="3771548" y="3128536"/>
                </a:lnTo>
                <a:lnTo>
                  <a:pt x="3780700" y="3117988"/>
                </a:lnTo>
                <a:lnTo>
                  <a:pt x="3786983" y="3112276"/>
                </a:lnTo>
                <a:cubicBezTo>
                  <a:pt x="3787839" y="3115374"/>
                  <a:pt x="3781663" y="3117107"/>
                  <a:pt x="3785628" y="3119339"/>
                </a:cubicBezTo>
                <a:lnTo>
                  <a:pt x="3790540" y="3106661"/>
                </a:lnTo>
                <a:lnTo>
                  <a:pt x="3805251" y="3089713"/>
                </a:lnTo>
                <a:lnTo>
                  <a:pt x="3842821" y="3049911"/>
                </a:lnTo>
                <a:cubicBezTo>
                  <a:pt x="3860116" y="3028377"/>
                  <a:pt x="3878277" y="3009930"/>
                  <a:pt x="3898170" y="2997701"/>
                </a:cubicBezTo>
                <a:cubicBezTo>
                  <a:pt x="3899531" y="2990648"/>
                  <a:pt x="3901747" y="2986679"/>
                  <a:pt x="3892478" y="2989262"/>
                </a:cubicBezTo>
                <a:lnTo>
                  <a:pt x="3805251" y="3089713"/>
                </a:lnTo>
                <a:lnTo>
                  <a:pt x="3791432" y="3104358"/>
                </a:lnTo>
                <a:lnTo>
                  <a:pt x="3790540" y="3106661"/>
                </a:lnTo>
                <a:lnTo>
                  <a:pt x="3780700" y="3117988"/>
                </a:lnTo>
                <a:lnTo>
                  <a:pt x="3771049" y="3126763"/>
                </a:lnTo>
                <a:lnTo>
                  <a:pt x="3771548" y="3128536"/>
                </a:lnTo>
                <a:lnTo>
                  <a:pt x="3748761" y="3154769"/>
                </a:lnTo>
                <a:lnTo>
                  <a:pt x="3740913" y="3161893"/>
                </a:lnTo>
                <a:lnTo>
                  <a:pt x="3733978" y="3171793"/>
                </a:lnTo>
                <a:lnTo>
                  <a:pt x="3695903" y="3215631"/>
                </a:lnTo>
                <a:lnTo>
                  <a:pt x="3689936" y="3220819"/>
                </a:lnTo>
                <a:lnTo>
                  <a:pt x="3685024" y="3228156"/>
                </a:lnTo>
                <a:lnTo>
                  <a:pt x="3668336" y="3247372"/>
                </a:lnTo>
                <a:lnTo>
                  <a:pt x="3664687" y="3246664"/>
                </a:lnTo>
                <a:lnTo>
                  <a:pt x="3629268" y="3292357"/>
                </a:lnTo>
                <a:lnTo>
                  <a:pt x="3593715" y="3333300"/>
                </a:lnTo>
                <a:lnTo>
                  <a:pt x="3589318" y="3334533"/>
                </a:lnTo>
                <a:lnTo>
                  <a:pt x="3592171" y="3335084"/>
                </a:lnTo>
                <a:lnTo>
                  <a:pt x="3577623" y="3351833"/>
                </a:lnTo>
                <a:lnTo>
                  <a:pt x="3571478" y="3357051"/>
                </a:lnTo>
                <a:lnTo>
                  <a:pt x="3558290" y="3374096"/>
                </a:lnTo>
                <a:lnTo>
                  <a:pt x="3545179" y="3389189"/>
                </a:lnTo>
                <a:lnTo>
                  <a:pt x="3508659" y="3427208"/>
                </a:lnTo>
                <a:lnTo>
                  <a:pt x="3502269" y="3438612"/>
                </a:lnTo>
                <a:lnTo>
                  <a:pt x="3493285" y="3448951"/>
                </a:lnTo>
                <a:lnTo>
                  <a:pt x="3483833" y="3457537"/>
                </a:lnTo>
                <a:lnTo>
                  <a:pt x="3479129" y="3465252"/>
                </a:lnTo>
                <a:lnTo>
                  <a:pt x="3460703" y="3486470"/>
                </a:lnTo>
                <a:lnTo>
                  <a:pt x="3459007" y="3487851"/>
                </a:lnTo>
                <a:lnTo>
                  <a:pt x="3458212" y="3489339"/>
                </a:lnTo>
                <a:lnTo>
                  <a:pt x="3429182" y="3522772"/>
                </a:lnTo>
                <a:lnTo>
                  <a:pt x="3428866" y="3523001"/>
                </a:lnTo>
                <a:lnTo>
                  <a:pt x="3428891" y="3523108"/>
                </a:lnTo>
                <a:lnTo>
                  <a:pt x="3229845" y="3752310"/>
                </a:lnTo>
                <a:cubicBezTo>
                  <a:pt x="3126088" y="3881516"/>
                  <a:pt x="3024047" y="4016912"/>
                  <a:pt x="2922027" y="4152324"/>
                </a:cubicBezTo>
                <a:cubicBezTo>
                  <a:pt x="2871004" y="4220020"/>
                  <a:pt x="2819987" y="4287721"/>
                  <a:pt x="2772057" y="4354566"/>
                </a:cubicBezTo>
                <a:cubicBezTo>
                  <a:pt x="2744999" y="4388849"/>
                  <a:pt x="2721039" y="4422261"/>
                  <a:pt x="2697069" y="4455684"/>
                </a:cubicBezTo>
                <a:cubicBezTo>
                  <a:pt x="2670888" y="4493060"/>
                  <a:pt x="2646913" y="4526478"/>
                  <a:pt x="2622958" y="4559905"/>
                </a:cubicBezTo>
                <a:cubicBezTo>
                  <a:pt x="2605658" y="4581439"/>
                  <a:pt x="2587874" y="4613129"/>
                  <a:pt x="2577245" y="4622785"/>
                </a:cubicBezTo>
                <a:cubicBezTo>
                  <a:pt x="2571446" y="4637767"/>
                  <a:pt x="2560827" y="4647413"/>
                  <a:pt x="2558111" y="4661538"/>
                </a:cubicBezTo>
                <a:cubicBezTo>
                  <a:pt x="2555889" y="4665502"/>
                  <a:pt x="2548842" y="4664121"/>
                  <a:pt x="2547492" y="4671184"/>
                </a:cubicBezTo>
                <a:cubicBezTo>
                  <a:pt x="2555395" y="4675663"/>
                  <a:pt x="2535506" y="4687893"/>
                  <a:pt x="2531063" y="4695811"/>
                </a:cubicBezTo>
                <a:cubicBezTo>
                  <a:pt x="2520434" y="4705467"/>
                  <a:pt x="2517218" y="4729743"/>
                  <a:pt x="2510176" y="4728377"/>
                </a:cubicBezTo>
                <a:cubicBezTo>
                  <a:pt x="2512408" y="4724418"/>
                  <a:pt x="2513758" y="4717350"/>
                  <a:pt x="2519073" y="4712525"/>
                </a:cubicBezTo>
                <a:cubicBezTo>
                  <a:pt x="2499679" y="4714609"/>
                  <a:pt x="2501666" y="4757484"/>
                  <a:pt x="2480040" y="4763522"/>
                </a:cubicBezTo>
                <a:cubicBezTo>
                  <a:pt x="2477696" y="4790901"/>
                  <a:pt x="2441008" y="4814514"/>
                  <a:pt x="2446195" y="4833098"/>
                </a:cubicBezTo>
                <a:cubicBezTo>
                  <a:pt x="2439153" y="4831727"/>
                  <a:pt x="2440880" y="4837929"/>
                  <a:pt x="2434710" y="4839651"/>
                </a:cubicBezTo>
                <a:cubicBezTo>
                  <a:pt x="2439530" y="4844991"/>
                  <a:pt x="2428411" y="4864803"/>
                  <a:pt x="2419642" y="4857226"/>
                </a:cubicBezTo>
                <a:cubicBezTo>
                  <a:pt x="2411606" y="4876177"/>
                  <a:pt x="2407539" y="4897349"/>
                  <a:pt x="2390739" y="4908733"/>
                </a:cubicBezTo>
                <a:cubicBezTo>
                  <a:pt x="2383575" y="4930777"/>
                  <a:pt x="2363681" y="4943006"/>
                  <a:pt x="2357388" y="4968164"/>
                </a:cubicBezTo>
                <a:cubicBezTo>
                  <a:pt x="2352573" y="4962818"/>
                  <a:pt x="2346764" y="4977805"/>
                  <a:pt x="2351584" y="4983145"/>
                </a:cubicBezTo>
                <a:cubicBezTo>
                  <a:pt x="2348501" y="4984001"/>
                  <a:pt x="2347635" y="4980903"/>
                  <a:pt x="2343671" y="4978666"/>
                </a:cubicBezTo>
                <a:cubicBezTo>
                  <a:pt x="2343187" y="4988826"/>
                  <a:pt x="2328593" y="4996241"/>
                  <a:pt x="2335151" y="5007777"/>
                </a:cubicBezTo>
                <a:cubicBezTo>
                  <a:pt x="2329841" y="5012598"/>
                  <a:pt x="2325393" y="5020521"/>
                  <a:pt x="2320944" y="5028445"/>
                </a:cubicBezTo>
                <a:cubicBezTo>
                  <a:pt x="2313907" y="5027074"/>
                  <a:pt x="2304144" y="5039819"/>
                  <a:pt x="2298345" y="5054805"/>
                </a:cubicBezTo>
                <a:cubicBezTo>
                  <a:pt x="2289448" y="5070647"/>
                  <a:pt x="2280561" y="5086505"/>
                  <a:pt x="2269060" y="5093053"/>
                </a:cubicBezTo>
                <a:cubicBezTo>
                  <a:pt x="2266344" y="5107173"/>
                  <a:pt x="2259679" y="5119061"/>
                  <a:pt x="2252143" y="5127846"/>
                </a:cubicBezTo>
                <a:cubicBezTo>
                  <a:pt x="2241518" y="5137492"/>
                  <a:pt x="2234843" y="5149380"/>
                  <a:pt x="2236096" y="5165737"/>
                </a:cubicBezTo>
                <a:cubicBezTo>
                  <a:pt x="2225956" y="5165223"/>
                  <a:pt x="2231643" y="5173656"/>
                  <a:pt x="2225467" y="5175388"/>
                </a:cubicBezTo>
                <a:cubicBezTo>
                  <a:pt x="2227316" y="5158165"/>
                  <a:pt x="2239291" y="5141451"/>
                  <a:pt x="2247317" y="5122501"/>
                </a:cubicBezTo>
                <a:cubicBezTo>
                  <a:pt x="2246456" y="5119413"/>
                  <a:pt x="2242507" y="5117176"/>
                  <a:pt x="2241640" y="5114078"/>
                </a:cubicBezTo>
                <a:cubicBezTo>
                  <a:pt x="2236321" y="5118898"/>
                  <a:pt x="2234104" y="5122862"/>
                  <a:pt x="2236703" y="5132157"/>
                </a:cubicBezTo>
                <a:cubicBezTo>
                  <a:pt x="2225212" y="5138705"/>
                  <a:pt x="2235459" y="5115800"/>
                  <a:pt x="2225706" y="5128539"/>
                </a:cubicBezTo>
                <a:cubicBezTo>
                  <a:pt x="2229655" y="5130786"/>
                  <a:pt x="2214582" y="5148346"/>
                  <a:pt x="2224718" y="5148866"/>
                </a:cubicBezTo>
                <a:cubicBezTo>
                  <a:pt x="2216315" y="5154547"/>
                  <a:pt x="2219785" y="5166940"/>
                  <a:pt x="2213604" y="5168667"/>
                </a:cubicBezTo>
                <a:cubicBezTo>
                  <a:pt x="2219785" y="5166940"/>
                  <a:pt x="2215337" y="5174869"/>
                  <a:pt x="2220152" y="5180204"/>
                </a:cubicBezTo>
                <a:cubicBezTo>
                  <a:pt x="2208656" y="5186757"/>
                  <a:pt x="2208162" y="5196918"/>
                  <a:pt x="2207678" y="5207083"/>
                </a:cubicBezTo>
                <a:cubicBezTo>
                  <a:pt x="2202363" y="5211904"/>
                  <a:pt x="2203718" y="5204836"/>
                  <a:pt x="2200631" y="5205697"/>
                </a:cubicBezTo>
                <a:cubicBezTo>
                  <a:pt x="2193960" y="5217586"/>
                  <a:pt x="2183713" y="5240490"/>
                  <a:pt x="2177542" y="5242218"/>
                </a:cubicBezTo>
                <a:cubicBezTo>
                  <a:pt x="2181980" y="5234299"/>
                  <a:pt x="2181614" y="5221040"/>
                  <a:pt x="2189145" y="5212255"/>
                </a:cubicBezTo>
                <a:cubicBezTo>
                  <a:pt x="2183830" y="5217081"/>
                  <a:pt x="2181232" y="5207776"/>
                  <a:pt x="2173705" y="5216577"/>
                </a:cubicBezTo>
                <a:cubicBezTo>
                  <a:pt x="2177654" y="5218803"/>
                  <a:pt x="2172344" y="5223624"/>
                  <a:pt x="2174077" y="5229820"/>
                </a:cubicBezTo>
                <a:cubicBezTo>
                  <a:pt x="2173211" y="5226727"/>
                  <a:pt x="2161720" y="5233275"/>
                  <a:pt x="2155055" y="5245163"/>
                </a:cubicBezTo>
                <a:cubicBezTo>
                  <a:pt x="2147514" y="5253943"/>
                  <a:pt x="2140838" y="5265836"/>
                  <a:pt x="2143432" y="5275121"/>
                </a:cubicBezTo>
                <a:cubicBezTo>
                  <a:pt x="2138127" y="5279961"/>
                  <a:pt x="2140838" y="5265836"/>
                  <a:pt x="2136395" y="5273760"/>
                </a:cubicBezTo>
                <a:cubicBezTo>
                  <a:pt x="2136395" y="5273760"/>
                  <a:pt x="2134168" y="5277714"/>
                  <a:pt x="2134168" y="5277714"/>
                </a:cubicBezTo>
                <a:cubicBezTo>
                  <a:pt x="2138993" y="5283054"/>
                  <a:pt x="2137633" y="5290112"/>
                  <a:pt x="2146031" y="5284430"/>
                </a:cubicBezTo>
                <a:cubicBezTo>
                  <a:pt x="2143809" y="5288390"/>
                  <a:pt x="2142454" y="5295452"/>
                  <a:pt x="2137144" y="5300278"/>
                </a:cubicBezTo>
                <a:cubicBezTo>
                  <a:pt x="2144186" y="5301643"/>
                  <a:pt x="2146897" y="5287523"/>
                  <a:pt x="2148629" y="5293725"/>
                </a:cubicBezTo>
                <a:cubicBezTo>
                  <a:pt x="2139361" y="5296318"/>
                  <a:pt x="2146785" y="5310953"/>
                  <a:pt x="2136650" y="5310433"/>
                </a:cubicBezTo>
                <a:cubicBezTo>
                  <a:pt x="2131829" y="5305093"/>
                  <a:pt x="2137144" y="5300278"/>
                  <a:pt x="2132318" y="5294937"/>
                </a:cubicBezTo>
                <a:cubicBezTo>
                  <a:pt x="2127014" y="5299768"/>
                  <a:pt x="2129602" y="5309058"/>
                  <a:pt x="2121199" y="5314744"/>
                </a:cubicBezTo>
                <a:cubicBezTo>
                  <a:pt x="2122560" y="5307682"/>
                  <a:pt x="2114162" y="5313368"/>
                  <a:pt x="2112430" y="5307177"/>
                </a:cubicBezTo>
                <a:cubicBezTo>
                  <a:pt x="2114657" y="5303218"/>
                  <a:pt x="2117368" y="5289088"/>
                  <a:pt x="2111192" y="5290820"/>
                </a:cubicBezTo>
                <a:cubicBezTo>
                  <a:pt x="2108970" y="5294780"/>
                  <a:pt x="2111559" y="5304084"/>
                  <a:pt x="2109347" y="5308044"/>
                </a:cubicBezTo>
                <a:cubicBezTo>
                  <a:pt x="2106754" y="5298739"/>
                  <a:pt x="2095630" y="5318551"/>
                  <a:pt x="2098346" y="5304426"/>
                </a:cubicBezTo>
                <a:cubicBezTo>
                  <a:pt x="2093897" y="5312354"/>
                  <a:pt x="2091181" y="5326480"/>
                  <a:pt x="2102667" y="5319921"/>
                </a:cubicBezTo>
                <a:cubicBezTo>
                  <a:pt x="2096990" y="5311488"/>
                  <a:pt x="2105765" y="5319055"/>
                  <a:pt x="2107987" y="5315096"/>
                </a:cubicBezTo>
                <a:cubicBezTo>
                  <a:pt x="2111064" y="5314235"/>
                  <a:pt x="2110213" y="5311137"/>
                  <a:pt x="2109347" y="5308044"/>
                </a:cubicBezTo>
                <a:cubicBezTo>
                  <a:pt x="2111064" y="5314235"/>
                  <a:pt x="2114162" y="5313368"/>
                  <a:pt x="2111936" y="5317333"/>
                </a:cubicBezTo>
                <a:cubicBezTo>
                  <a:pt x="2108359" y="5328360"/>
                  <a:pt x="2105765" y="5319055"/>
                  <a:pt x="2100455" y="5323881"/>
                </a:cubicBezTo>
                <a:cubicBezTo>
                  <a:pt x="2098228" y="5327840"/>
                  <a:pt x="2095146" y="5328711"/>
                  <a:pt x="2096868" y="5334908"/>
                </a:cubicBezTo>
                <a:cubicBezTo>
                  <a:pt x="2103915" y="5336279"/>
                  <a:pt x="2103543" y="5323025"/>
                  <a:pt x="2105276" y="5329221"/>
                </a:cubicBezTo>
                <a:cubicBezTo>
                  <a:pt x="2098605" y="5341109"/>
                  <a:pt x="2095884" y="5355224"/>
                  <a:pt x="2082167" y="5365742"/>
                </a:cubicBezTo>
                <a:cubicBezTo>
                  <a:pt x="2087981" y="5350755"/>
                  <a:pt x="2088470" y="5340589"/>
                  <a:pt x="2093408" y="5322510"/>
                </a:cubicBezTo>
                <a:cubicBezTo>
                  <a:pt x="2091181" y="5326480"/>
                  <a:pt x="2090320" y="5323371"/>
                  <a:pt x="2087232" y="5324232"/>
                </a:cubicBezTo>
                <a:cubicBezTo>
                  <a:pt x="2081428" y="5339219"/>
                  <a:pt x="2079573" y="5356442"/>
                  <a:pt x="2070676" y="5372289"/>
                </a:cubicBezTo>
                <a:cubicBezTo>
                  <a:pt x="2068460" y="5376254"/>
                  <a:pt x="2066727" y="5370058"/>
                  <a:pt x="2063634" y="5370914"/>
                </a:cubicBezTo>
                <a:cubicBezTo>
                  <a:pt x="2064500" y="5374017"/>
                  <a:pt x="2064500" y="5374017"/>
                  <a:pt x="2062273" y="5377971"/>
                </a:cubicBezTo>
                <a:cubicBezTo>
                  <a:pt x="2063140" y="5381069"/>
                  <a:pt x="2068460" y="5376254"/>
                  <a:pt x="2069326" y="5379342"/>
                </a:cubicBezTo>
                <a:cubicBezTo>
                  <a:pt x="2064872" y="5387271"/>
                  <a:pt x="2062161" y="5401391"/>
                  <a:pt x="2054253" y="5396922"/>
                </a:cubicBezTo>
                <a:cubicBezTo>
                  <a:pt x="2051537" y="5411042"/>
                  <a:pt x="2053152" y="5440663"/>
                  <a:pt x="2043017" y="5440158"/>
                </a:cubicBezTo>
                <a:cubicBezTo>
                  <a:pt x="2042156" y="5437045"/>
                  <a:pt x="2044877" y="5422930"/>
                  <a:pt x="2045855" y="5402604"/>
                </a:cubicBezTo>
                <a:cubicBezTo>
                  <a:pt x="2039185" y="5414497"/>
                  <a:pt x="2041284" y="5433957"/>
                  <a:pt x="2029799" y="5440495"/>
                </a:cubicBezTo>
                <a:cubicBezTo>
                  <a:pt x="2035114" y="5435674"/>
                  <a:pt x="2035491" y="5448933"/>
                  <a:pt x="2038579" y="5448077"/>
                </a:cubicBezTo>
                <a:cubicBezTo>
                  <a:pt x="2036352" y="5452031"/>
                  <a:pt x="2041172" y="5457366"/>
                  <a:pt x="2034986" y="5459094"/>
                </a:cubicBezTo>
                <a:cubicBezTo>
                  <a:pt x="2035491" y="5448933"/>
                  <a:pt x="2033753" y="5442737"/>
                  <a:pt x="2024484" y="5445325"/>
                </a:cubicBezTo>
                <a:cubicBezTo>
                  <a:pt x="2027949" y="5457713"/>
                  <a:pt x="2021773" y="5459440"/>
                  <a:pt x="2015587" y="5461173"/>
                </a:cubicBezTo>
                <a:cubicBezTo>
                  <a:pt x="2013243" y="5488552"/>
                  <a:pt x="1998670" y="5495966"/>
                  <a:pt x="1992382" y="5521113"/>
                </a:cubicBezTo>
                <a:cubicBezTo>
                  <a:pt x="1986690" y="5512675"/>
                  <a:pt x="1998670" y="5495966"/>
                  <a:pt x="1990756" y="5491497"/>
                </a:cubicBezTo>
                <a:cubicBezTo>
                  <a:pt x="1980132" y="5501143"/>
                  <a:pt x="1986195" y="5522841"/>
                  <a:pt x="1967663" y="5528013"/>
                </a:cubicBezTo>
                <a:cubicBezTo>
                  <a:pt x="1968034" y="5541261"/>
                  <a:pt x="1961375" y="5553155"/>
                  <a:pt x="1953833" y="5561939"/>
                </a:cubicBezTo>
                <a:cubicBezTo>
                  <a:pt x="1955565" y="5568141"/>
                  <a:pt x="1958643" y="5567285"/>
                  <a:pt x="1958154" y="5577435"/>
                </a:cubicBezTo>
                <a:lnTo>
                  <a:pt x="1954291" y="5580951"/>
                </a:lnTo>
                <a:lnTo>
                  <a:pt x="1950246" y="5572972"/>
                </a:lnTo>
                <a:cubicBezTo>
                  <a:pt x="1946663" y="5583993"/>
                  <a:pt x="1951601" y="5565909"/>
                  <a:pt x="1943203" y="5571596"/>
                </a:cubicBezTo>
                <a:cubicBezTo>
                  <a:pt x="1948885" y="5580019"/>
                  <a:pt x="1945308" y="5591041"/>
                  <a:pt x="1937399" y="5586577"/>
                </a:cubicBezTo>
                <a:cubicBezTo>
                  <a:pt x="1940977" y="5575555"/>
                  <a:pt x="1939254" y="5569364"/>
                  <a:pt x="1943703" y="5561435"/>
                </a:cubicBezTo>
                <a:cubicBezTo>
                  <a:pt x="1940610" y="5562291"/>
                  <a:pt x="1939738" y="5559198"/>
                  <a:pt x="1939738" y="5559198"/>
                </a:cubicBezTo>
                <a:cubicBezTo>
                  <a:pt x="1934434" y="5564018"/>
                  <a:pt x="1937899" y="5576416"/>
                  <a:pt x="1930852" y="5575051"/>
                </a:cubicBezTo>
                <a:cubicBezTo>
                  <a:pt x="1933568" y="5560920"/>
                  <a:pt x="1947280" y="5550408"/>
                  <a:pt x="1946042" y="5534056"/>
                </a:cubicBezTo>
                <a:cubicBezTo>
                  <a:pt x="1945175" y="5530948"/>
                  <a:pt x="1940727" y="5538882"/>
                  <a:pt x="1938989" y="5532675"/>
                </a:cubicBezTo>
                <a:cubicBezTo>
                  <a:pt x="1945175" y="5530948"/>
                  <a:pt x="1942577" y="5521658"/>
                  <a:pt x="1949629" y="5523024"/>
                </a:cubicBezTo>
                <a:cubicBezTo>
                  <a:pt x="1950490" y="5526127"/>
                  <a:pt x="1951356" y="5529225"/>
                  <a:pt x="1954449" y="5528359"/>
                </a:cubicBezTo>
                <a:cubicBezTo>
                  <a:pt x="1955800" y="5521307"/>
                  <a:pt x="1960737" y="5503217"/>
                  <a:pt x="1953695" y="5501846"/>
                </a:cubicBezTo>
                <a:cubicBezTo>
                  <a:pt x="1959881" y="5500119"/>
                  <a:pt x="1961232" y="5493062"/>
                  <a:pt x="1967403" y="5491334"/>
                </a:cubicBezTo>
                <a:cubicBezTo>
                  <a:pt x="1970868" y="5503732"/>
                  <a:pt x="1957660" y="5504078"/>
                  <a:pt x="1960248" y="5513383"/>
                </a:cubicBezTo>
                <a:cubicBezTo>
                  <a:pt x="1970868" y="5503732"/>
                  <a:pt x="1970001" y="5500623"/>
                  <a:pt x="1981492" y="5494086"/>
                </a:cubicBezTo>
                <a:cubicBezTo>
                  <a:pt x="1980631" y="5490982"/>
                  <a:pt x="1980631" y="5490982"/>
                  <a:pt x="1982848" y="5487023"/>
                </a:cubicBezTo>
                <a:cubicBezTo>
                  <a:pt x="1978898" y="5484781"/>
                  <a:pt x="1979765" y="5487879"/>
                  <a:pt x="1974455" y="5492705"/>
                </a:cubicBezTo>
                <a:cubicBezTo>
                  <a:pt x="1972728" y="5486503"/>
                  <a:pt x="1972728" y="5486503"/>
                  <a:pt x="1969629" y="5487375"/>
                </a:cubicBezTo>
                <a:cubicBezTo>
                  <a:pt x="1967036" y="5478080"/>
                  <a:pt x="1975439" y="5472383"/>
                  <a:pt x="1972840" y="5463099"/>
                </a:cubicBezTo>
                <a:cubicBezTo>
                  <a:pt x="1966664" y="5464821"/>
                  <a:pt x="1964819" y="5482040"/>
                  <a:pt x="1964437" y="5468781"/>
                </a:cubicBezTo>
                <a:cubicBezTo>
                  <a:pt x="1968885" y="5460862"/>
                  <a:pt x="1979999" y="5441050"/>
                  <a:pt x="1983097" y="5440189"/>
                </a:cubicBezTo>
                <a:cubicBezTo>
                  <a:pt x="1979999" y="5441050"/>
                  <a:pt x="1981732" y="5447247"/>
                  <a:pt x="1980376" y="5454304"/>
                </a:cubicBezTo>
                <a:cubicBezTo>
                  <a:pt x="1994078" y="5443792"/>
                  <a:pt x="1997299" y="5419516"/>
                  <a:pt x="2006558" y="5416932"/>
                </a:cubicBezTo>
                <a:cubicBezTo>
                  <a:pt x="2004820" y="5410731"/>
                  <a:pt x="2001742" y="5411587"/>
                  <a:pt x="1999515" y="5415552"/>
                </a:cubicBezTo>
                <a:cubicBezTo>
                  <a:pt x="1996917" y="5406257"/>
                  <a:pt x="2001360" y="5398333"/>
                  <a:pt x="2003597" y="5394364"/>
                </a:cubicBezTo>
                <a:cubicBezTo>
                  <a:pt x="2018171" y="5386960"/>
                  <a:pt x="2024464" y="5361818"/>
                  <a:pt x="2031633" y="5339764"/>
                </a:cubicBezTo>
                <a:cubicBezTo>
                  <a:pt x="2033366" y="5345965"/>
                  <a:pt x="2025824" y="5354755"/>
                  <a:pt x="2032000" y="5353028"/>
                </a:cubicBezTo>
                <a:cubicBezTo>
                  <a:pt x="2041269" y="5350434"/>
                  <a:pt x="2033850" y="5335800"/>
                  <a:pt x="2039165" y="5330984"/>
                </a:cubicBezTo>
                <a:cubicBezTo>
                  <a:pt x="2042253" y="5330118"/>
                  <a:pt x="2041763" y="5340284"/>
                  <a:pt x="2047073" y="5335448"/>
                </a:cubicBezTo>
                <a:cubicBezTo>
                  <a:pt x="2046207" y="5332350"/>
                  <a:pt x="2045341" y="5329262"/>
                  <a:pt x="2047567" y="5325292"/>
                </a:cubicBezTo>
                <a:cubicBezTo>
                  <a:pt x="2059048" y="5318749"/>
                  <a:pt x="2052128" y="5293949"/>
                  <a:pt x="2058793" y="5282071"/>
                </a:cubicBezTo>
                <a:lnTo>
                  <a:pt x="2063904" y="5260598"/>
                </a:lnTo>
                <a:lnTo>
                  <a:pt x="2065963" y="5260022"/>
                </a:lnTo>
                <a:cubicBezTo>
                  <a:pt x="2066645" y="5256496"/>
                  <a:pt x="2066890" y="5251416"/>
                  <a:pt x="2066457" y="5249866"/>
                </a:cubicBezTo>
                <a:lnTo>
                  <a:pt x="2063904" y="5260598"/>
                </a:lnTo>
                <a:lnTo>
                  <a:pt x="2062875" y="5260883"/>
                </a:lnTo>
                <a:cubicBezTo>
                  <a:pt x="2068195" y="5256063"/>
                  <a:pt x="2056694" y="5262611"/>
                  <a:pt x="2058059" y="5255553"/>
                </a:cubicBezTo>
                <a:cubicBezTo>
                  <a:pt x="2063369" y="5250728"/>
                  <a:pt x="2068684" y="5245907"/>
                  <a:pt x="2073988" y="5241076"/>
                </a:cubicBezTo>
                <a:cubicBezTo>
                  <a:pt x="2077459" y="5253474"/>
                  <a:pt x="2077459" y="5253474"/>
                  <a:pt x="2073871" y="5264496"/>
                </a:cubicBezTo>
                <a:cubicBezTo>
                  <a:pt x="2086722" y="5250891"/>
                  <a:pt x="2093877" y="5228842"/>
                  <a:pt x="2094371" y="5218681"/>
                </a:cubicBezTo>
                <a:cubicBezTo>
                  <a:pt x="2095237" y="5221784"/>
                  <a:pt x="2102769" y="5212999"/>
                  <a:pt x="2104995" y="5209040"/>
                </a:cubicBezTo>
                <a:cubicBezTo>
                  <a:pt x="2099309" y="5200602"/>
                  <a:pt x="2114754" y="5196281"/>
                  <a:pt x="2118336" y="5185264"/>
                </a:cubicBezTo>
                <a:cubicBezTo>
                  <a:pt x="2115248" y="5186125"/>
                  <a:pt x="2110916" y="5170634"/>
                  <a:pt x="2117088" y="5168907"/>
                </a:cubicBezTo>
                <a:cubicBezTo>
                  <a:pt x="2117959" y="5172000"/>
                  <a:pt x="2121913" y="5174247"/>
                  <a:pt x="2128099" y="5172504"/>
                </a:cubicBezTo>
                <a:cubicBezTo>
                  <a:pt x="2126861" y="5156152"/>
                  <a:pt x="2139585" y="5165967"/>
                  <a:pt x="2137490" y="5146506"/>
                </a:cubicBezTo>
                <a:cubicBezTo>
                  <a:pt x="2133037" y="5154425"/>
                  <a:pt x="2134392" y="5147373"/>
                  <a:pt x="2130438" y="5145141"/>
                </a:cubicBezTo>
                <a:cubicBezTo>
                  <a:pt x="2137975" y="5136340"/>
                  <a:pt x="2146005" y="5117405"/>
                  <a:pt x="2146372" y="5130654"/>
                </a:cubicBezTo>
                <a:cubicBezTo>
                  <a:pt x="2146005" y="5117405"/>
                  <a:pt x="2153164" y="5095356"/>
                  <a:pt x="2166872" y="5084854"/>
                </a:cubicBezTo>
                <a:cubicBezTo>
                  <a:pt x="2166006" y="5081741"/>
                  <a:pt x="2165139" y="5078647"/>
                  <a:pt x="2167371" y="5074688"/>
                </a:cubicBezTo>
                <a:cubicBezTo>
                  <a:pt x="2174903" y="5065903"/>
                  <a:pt x="2166872" y="5084854"/>
                  <a:pt x="2172181" y="5080018"/>
                </a:cubicBezTo>
                <a:cubicBezTo>
                  <a:pt x="2177986" y="5065042"/>
                  <a:pt x="2178485" y="5054881"/>
                  <a:pt x="2187377" y="5039029"/>
                </a:cubicBezTo>
                <a:cubicBezTo>
                  <a:pt x="2181201" y="5040751"/>
                  <a:pt x="2183795" y="5050056"/>
                  <a:pt x="2176747" y="5048685"/>
                </a:cubicBezTo>
                <a:cubicBezTo>
                  <a:pt x="2185155" y="5042993"/>
                  <a:pt x="2188365" y="5018718"/>
                  <a:pt x="2195407" y="5020078"/>
                </a:cubicBezTo>
                <a:cubicBezTo>
                  <a:pt x="2192314" y="5020944"/>
                  <a:pt x="2189598" y="5035069"/>
                  <a:pt x="2191825" y="5031110"/>
                </a:cubicBezTo>
                <a:cubicBezTo>
                  <a:pt x="2196269" y="5023181"/>
                  <a:pt x="2204666" y="5017495"/>
                  <a:pt x="2204299" y="5004231"/>
                </a:cubicBezTo>
                <a:cubicBezTo>
                  <a:pt x="2198990" y="5009066"/>
                  <a:pt x="2197634" y="5016119"/>
                  <a:pt x="2195897" y="5009928"/>
                </a:cubicBezTo>
                <a:cubicBezTo>
                  <a:pt x="2201206" y="5005102"/>
                  <a:pt x="2201701" y="4994946"/>
                  <a:pt x="2206521" y="5000266"/>
                </a:cubicBezTo>
                <a:cubicBezTo>
                  <a:pt x="2198607" y="4995802"/>
                  <a:pt x="2207010" y="4990116"/>
                  <a:pt x="2208371" y="4983053"/>
                </a:cubicBezTo>
                <a:cubicBezTo>
                  <a:pt x="2205283" y="4983909"/>
                  <a:pt x="2199973" y="4988740"/>
                  <a:pt x="2193787" y="4990462"/>
                </a:cubicBezTo>
                <a:cubicBezTo>
                  <a:pt x="2195525" y="4996669"/>
                  <a:pt x="2189344" y="4998396"/>
                  <a:pt x="2191076" y="5004592"/>
                </a:cubicBezTo>
                <a:cubicBezTo>
                  <a:pt x="2171677" y="5006666"/>
                  <a:pt x="2173665" y="5049546"/>
                  <a:pt x="2152905" y="5058683"/>
                </a:cubicBezTo>
                <a:cubicBezTo>
                  <a:pt x="2150194" y="5072808"/>
                  <a:pt x="2134744" y="5077119"/>
                  <a:pt x="2135987" y="5093476"/>
                </a:cubicBezTo>
                <a:cubicBezTo>
                  <a:pt x="2124007" y="5110184"/>
                  <a:pt x="2112899" y="5129981"/>
                  <a:pt x="2104858" y="5148932"/>
                </a:cubicBezTo>
                <a:cubicBezTo>
                  <a:pt x="2100898" y="5146700"/>
                  <a:pt x="2098682" y="5150659"/>
                  <a:pt x="2093856" y="5145324"/>
                </a:cubicBezTo>
                <a:cubicBezTo>
                  <a:pt x="2092496" y="5152382"/>
                  <a:pt x="2086320" y="5154114"/>
                  <a:pt x="2088052" y="5160315"/>
                </a:cubicBezTo>
                <a:cubicBezTo>
                  <a:pt x="2079655" y="5166002"/>
                  <a:pt x="2077932" y="5159811"/>
                  <a:pt x="2071741" y="5161533"/>
                </a:cubicBezTo>
                <a:cubicBezTo>
                  <a:pt x="2073479" y="5167730"/>
                  <a:pt x="2072118" y="5174782"/>
                  <a:pt x="2076078" y="5177024"/>
                </a:cubicBezTo>
                <a:cubicBezTo>
                  <a:pt x="2069407" y="5188907"/>
                  <a:pt x="2063231" y="5190630"/>
                  <a:pt x="2060138" y="5191491"/>
                </a:cubicBezTo>
                <a:cubicBezTo>
                  <a:pt x="2061871" y="5197692"/>
                  <a:pt x="2061871" y="5197692"/>
                  <a:pt x="2057428" y="5205611"/>
                </a:cubicBezTo>
                <a:cubicBezTo>
                  <a:pt x="2052607" y="5200286"/>
                  <a:pt x="2059277" y="5188398"/>
                  <a:pt x="2053101" y="5190125"/>
                </a:cubicBezTo>
                <a:cubicBezTo>
                  <a:pt x="2051741" y="5197177"/>
                  <a:pt x="2049030" y="5211303"/>
                  <a:pt x="2041111" y="5206839"/>
                </a:cubicBezTo>
                <a:cubicBezTo>
                  <a:pt x="2042839" y="5213030"/>
                  <a:pt x="2039751" y="5213891"/>
                  <a:pt x="2038390" y="5220954"/>
                </a:cubicBezTo>
                <a:cubicBezTo>
                  <a:pt x="2041483" y="5220093"/>
                  <a:pt x="2045442" y="5222330"/>
                  <a:pt x="2044948" y="5232485"/>
                </a:cubicBezTo>
                <a:cubicBezTo>
                  <a:pt x="2039639" y="5237321"/>
                  <a:pt x="2046299" y="5225428"/>
                  <a:pt x="2037035" y="5228016"/>
                </a:cubicBezTo>
                <a:cubicBezTo>
                  <a:pt x="2035190" y="5245240"/>
                  <a:pt x="2025055" y="5244720"/>
                  <a:pt x="2019251" y="5259716"/>
                </a:cubicBezTo>
                <a:cubicBezTo>
                  <a:pt x="2018879" y="5246452"/>
                  <a:pt x="2021972" y="5245591"/>
                  <a:pt x="2014925" y="5244215"/>
                </a:cubicBezTo>
                <a:cubicBezTo>
                  <a:pt x="2018013" y="5243359"/>
                  <a:pt x="2015419" y="5234055"/>
                  <a:pt x="2014553" y="5230962"/>
                </a:cubicBezTo>
                <a:cubicBezTo>
                  <a:pt x="2022955" y="5225275"/>
                  <a:pt x="2024306" y="5218202"/>
                  <a:pt x="2025666" y="5211150"/>
                </a:cubicBezTo>
                <a:cubicBezTo>
                  <a:pt x="2030487" y="5216480"/>
                  <a:pt x="2022955" y="5225275"/>
                  <a:pt x="2029126" y="5223547"/>
                </a:cubicBezTo>
                <a:cubicBezTo>
                  <a:pt x="2025666" y="5211150"/>
                  <a:pt x="2041978" y="5209932"/>
                  <a:pt x="2036291" y="5201493"/>
                </a:cubicBezTo>
                <a:cubicBezTo>
                  <a:pt x="2046915" y="5191852"/>
                  <a:pt x="2051369" y="5183929"/>
                  <a:pt x="2064215" y="5170313"/>
                </a:cubicBezTo>
                <a:cubicBezTo>
                  <a:pt x="2063349" y="5167210"/>
                  <a:pt x="2062482" y="5164122"/>
                  <a:pt x="2061621" y="5161008"/>
                </a:cubicBezTo>
                <a:cubicBezTo>
                  <a:pt x="2061621" y="5161008"/>
                  <a:pt x="2063843" y="5157049"/>
                  <a:pt x="2062977" y="5153956"/>
                </a:cubicBezTo>
                <a:cubicBezTo>
                  <a:pt x="2070513" y="5145171"/>
                  <a:pt x="2065570" y="5163251"/>
                  <a:pt x="2070880" y="5158425"/>
                </a:cubicBezTo>
                <a:cubicBezTo>
                  <a:pt x="2076190" y="5153605"/>
                  <a:pt x="2076684" y="5143454"/>
                  <a:pt x="2072730" y="5141207"/>
                </a:cubicBezTo>
                <a:cubicBezTo>
                  <a:pt x="2078044" y="5136381"/>
                  <a:pt x="2076684" y="5143454"/>
                  <a:pt x="2081994" y="5138613"/>
                </a:cubicBezTo>
                <a:cubicBezTo>
                  <a:pt x="2088664" y="5126735"/>
                  <a:pt x="2082982" y="5118302"/>
                  <a:pt x="2100649" y="5110026"/>
                </a:cubicBezTo>
                <a:cubicBezTo>
                  <a:pt x="2099788" y="5106923"/>
                  <a:pt x="2094468" y="5111754"/>
                  <a:pt x="2095823" y="5104691"/>
                </a:cubicBezTo>
                <a:cubicBezTo>
                  <a:pt x="2102503" y="5092808"/>
                  <a:pt x="2105597" y="5091942"/>
                  <a:pt x="2096323" y="5094526"/>
                </a:cubicBezTo>
                <a:cubicBezTo>
                  <a:pt x="2097678" y="5087473"/>
                  <a:pt x="2106952" y="5084885"/>
                  <a:pt x="2109174" y="5080915"/>
                </a:cubicBezTo>
                <a:cubicBezTo>
                  <a:pt x="2112379" y="5056639"/>
                  <a:pt x="2132272" y="5044405"/>
                  <a:pt x="2142020" y="5031655"/>
                </a:cubicBezTo>
                <a:cubicBezTo>
                  <a:pt x="2139427" y="5022351"/>
                  <a:pt x="2141271" y="5005133"/>
                  <a:pt x="2132879" y="5010824"/>
                </a:cubicBezTo>
                <a:cubicBezTo>
                  <a:pt x="2134611" y="5017026"/>
                  <a:pt x="2137694" y="5016154"/>
                  <a:pt x="2133251" y="5024083"/>
                </a:cubicBezTo>
                <a:cubicBezTo>
                  <a:pt x="2127941" y="5028909"/>
                  <a:pt x="2130652" y="5014784"/>
                  <a:pt x="2126214" y="5022707"/>
                </a:cubicBezTo>
                <a:cubicBezTo>
                  <a:pt x="2110647" y="5050443"/>
                  <a:pt x="2095074" y="5078174"/>
                  <a:pt x="2074692" y="5100574"/>
                </a:cubicBezTo>
                <a:cubicBezTo>
                  <a:pt x="2072098" y="5091269"/>
                  <a:pt x="2078274" y="5089547"/>
                  <a:pt x="2079629" y="5082495"/>
                </a:cubicBezTo>
                <a:cubicBezTo>
                  <a:pt x="2074819" y="5077160"/>
                  <a:pt x="2071232" y="5088171"/>
                  <a:pt x="2071731" y="5078016"/>
                </a:cubicBezTo>
                <a:cubicBezTo>
                  <a:pt x="2074819" y="5077160"/>
                  <a:pt x="2074819" y="5077160"/>
                  <a:pt x="2074819" y="5077160"/>
                </a:cubicBezTo>
                <a:cubicBezTo>
                  <a:pt x="2078396" y="5066133"/>
                  <a:pt x="2076669" y="5059931"/>
                  <a:pt x="2081112" y="5052013"/>
                </a:cubicBezTo>
                <a:cubicBezTo>
                  <a:pt x="2077535" y="5063034"/>
                  <a:pt x="2085933" y="5057348"/>
                  <a:pt x="2087665" y="5063544"/>
                </a:cubicBezTo>
                <a:cubicBezTo>
                  <a:pt x="2082350" y="5068370"/>
                  <a:pt x="2079262" y="5069231"/>
                  <a:pt x="2080129" y="5072329"/>
                </a:cubicBezTo>
                <a:cubicBezTo>
                  <a:pt x="2080129" y="5072329"/>
                  <a:pt x="2082727" y="5081623"/>
                  <a:pt x="2088037" y="5076803"/>
                </a:cubicBezTo>
                <a:cubicBezTo>
                  <a:pt x="2080129" y="5072329"/>
                  <a:pt x="2092481" y="5068879"/>
                  <a:pt x="2092114" y="5055625"/>
                </a:cubicBezTo>
                <a:cubicBezTo>
                  <a:pt x="2086799" y="5060446"/>
                  <a:pt x="2089520" y="5046316"/>
                  <a:pt x="2088648" y="5043228"/>
                </a:cubicBezTo>
                <a:cubicBezTo>
                  <a:pt x="2101500" y="5029607"/>
                  <a:pt x="2114091" y="4979323"/>
                  <a:pt x="2129531" y="4975007"/>
                </a:cubicBezTo>
                <a:cubicBezTo>
                  <a:pt x="2128665" y="4971909"/>
                  <a:pt x="2120262" y="4977591"/>
                  <a:pt x="2123855" y="4966584"/>
                </a:cubicBezTo>
                <a:lnTo>
                  <a:pt x="2144257" y="4951623"/>
                </a:lnTo>
                <a:lnTo>
                  <a:pt x="2141022" y="4968444"/>
                </a:lnTo>
                <a:lnTo>
                  <a:pt x="2145959" y="4950380"/>
                </a:lnTo>
                <a:lnTo>
                  <a:pt x="2144257" y="4951623"/>
                </a:lnTo>
                <a:lnTo>
                  <a:pt x="2146454" y="4940224"/>
                </a:lnTo>
                <a:cubicBezTo>
                  <a:pt x="2151773" y="4935388"/>
                  <a:pt x="2156217" y="4927470"/>
                  <a:pt x="2160671" y="4919551"/>
                </a:cubicBezTo>
                <a:cubicBezTo>
                  <a:pt x="2163259" y="4928835"/>
                  <a:pt x="2156589" y="4940723"/>
                  <a:pt x="2162770" y="4939001"/>
                </a:cubicBezTo>
                <a:cubicBezTo>
                  <a:pt x="2168079" y="4934176"/>
                  <a:pt x="2164620" y="4921788"/>
                  <a:pt x="2169934" y="4916957"/>
                </a:cubicBezTo>
                <a:cubicBezTo>
                  <a:pt x="2158933" y="4913345"/>
                  <a:pt x="2182398" y="4890083"/>
                  <a:pt x="2176717" y="4881660"/>
                </a:cubicBezTo>
                <a:cubicBezTo>
                  <a:pt x="2180666" y="4883892"/>
                  <a:pt x="2178449" y="4887851"/>
                  <a:pt x="2178449" y="4887851"/>
                </a:cubicBezTo>
                <a:cubicBezTo>
                  <a:pt x="2184625" y="4886124"/>
                  <a:pt x="2191295" y="4874230"/>
                  <a:pt x="2187336" y="4872004"/>
                </a:cubicBezTo>
                <a:cubicBezTo>
                  <a:pt x="2196600" y="4869415"/>
                  <a:pt x="2190923" y="4860987"/>
                  <a:pt x="2198827" y="4865456"/>
                </a:cubicBezTo>
                <a:cubicBezTo>
                  <a:pt x="2202404" y="4854434"/>
                  <a:pt x="2203764" y="4847371"/>
                  <a:pt x="2198949" y="4842036"/>
                </a:cubicBezTo>
                <a:cubicBezTo>
                  <a:pt x="2203398" y="4834112"/>
                  <a:pt x="2204631" y="4850474"/>
                  <a:pt x="2208213" y="4839458"/>
                </a:cubicBezTo>
                <a:cubicBezTo>
                  <a:pt x="2204259" y="4837210"/>
                  <a:pt x="2202526" y="4831014"/>
                  <a:pt x="2213150" y="4821368"/>
                </a:cubicBezTo>
                <a:cubicBezTo>
                  <a:pt x="2216249" y="4820502"/>
                  <a:pt x="2214888" y="4827564"/>
                  <a:pt x="2217976" y="4826693"/>
                </a:cubicBezTo>
                <a:cubicBezTo>
                  <a:pt x="2222419" y="4818774"/>
                  <a:pt x="2216249" y="4820502"/>
                  <a:pt x="2215383" y="4817404"/>
                </a:cubicBezTo>
                <a:cubicBezTo>
                  <a:pt x="2218465" y="4816532"/>
                  <a:pt x="2220687" y="4812573"/>
                  <a:pt x="2223780" y="4811712"/>
                </a:cubicBezTo>
                <a:lnTo>
                  <a:pt x="2223403" y="4798448"/>
                </a:lnTo>
                <a:cubicBezTo>
                  <a:pt x="2233544" y="4798973"/>
                  <a:pt x="2247256" y="4788455"/>
                  <a:pt x="2239342" y="4783986"/>
                </a:cubicBezTo>
                <a:cubicBezTo>
                  <a:pt x="2240698" y="4776919"/>
                  <a:pt x="2242430" y="4783125"/>
                  <a:pt x="2245518" y="4782259"/>
                </a:cubicBezTo>
                <a:cubicBezTo>
                  <a:pt x="2254904" y="4756246"/>
                  <a:pt x="2269478" y="4748842"/>
                  <a:pt x="2275781" y="4723700"/>
                </a:cubicBezTo>
                <a:cubicBezTo>
                  <a:pt x="2284184" y="4718008"/>
                  <a:pt x="2282824" y="4725065"/>
                  <a:pt x="2285917" y="4724204"/>
                </a:cubicBezTo>
                <a:cubicBezTo>
                  <a:pt x="2291720" y="4709213"/>
                  <a:pt x="2288256" y="4696820"/>
                  <a:pt x="2298380" y="4697345"/>
                </a:cubicBezTo>
                <a:cubicBezTo>
                  <a:pt x="2298880" y="4687179"/>
                  <a:pt x="2307283" y="4681497"/>
                  <a:pt x="2305550" y="4675296"/>
                </a:cubicBezTo>
                <a:cubicBezTo>
                  <a:pt x="2306416" y="4678394"/>
                  <a:pt x="2309504" y="4677538"/>
                  <a:pt x="2312587" y="4676662"/>
                </a:cubicBezTo>
                <a:cubicBezTo>
                  <a:pt x="2311721" y="4673564"/>
                  <a:pt x="2312215" y="4663408"/>
                  <a:pt x="2315797" y="4652381"/>
                </a:cubicBezTo>
                <a:cubicBezTo>
                  <a:pt x="2320251" y="4644462"/>
                  <a:pt x="2325555" y="4639642"/>
                  <a:pt x="2329505" y="4641869"/>
                </a:cubicBezTo>
                <a:cubicBezTo>
                  <a:pt x="2329133" y="4628610"/>
                  <a:pt x="2334947" y="4613634"/>
                  <a:pt x="2333214" y="4607437"/>
                </a:cubicBezTo>
                <a:cubicBezTo>
                  <a:pt x="2351747" y="4602260"/>
                  <a:pt x="2362117" y="4555930"/>
                  <a:pt x="2364216" y="4575386"/>
                </a:cubicBezTo>
                <a:cubicBezTo>
                  <a:pt x="2372619" y="4569699"/>
                  <a:pt x="2363844" y="4562132"/>
                  <a:pt x="2373113" y="4559543"/>
                </a:cubicBezTo>
                <a:cubicBezTo>
                  <a:pt x="2382382" y="4556950"/>
                  <a:pt x="2366443" y="4571421"/>
                  <a:pt x="2375702" y="4568833"/>
                </a:cubicBezTo>
                <a:lnTo>
                  <a:pt x="2381868" y="4544251"/>
                </a:lnTo>
                <a:lnTo>
                  <a:pt x="2399305" y="4522162"/>
                </a:lnTo>
                <a:cubicBezTo>
                  <a:pt x="2403748" y="4514238"/>
                  <a:pt x="2393129" y="4523889"/>
                  <a:pt x="2396706" y="4512857"/>
                </a:cubicBezTo>
                <a:cubicBezTo>
                  <a:pt x="2405970" y="4510273"/>
                  <a:pt x="2401149" y="4504938"/>
                  <a:pt x="2406470" y="4500118"/>
                </a:cubicBezTo>
                <a:cubicBezTo>
                  <a:pt x="2403376" y="4500979"/>
                  <a:pt x="2397200" y="4502701"/>
                  <a:pt x="2394107" y="4503557"/>
                </a:cubicBezTo>
                <a:cubicBezTo>
                  <a:pt x="2392747" y="4510620"/>
                  <a:pt x="2388293" y="4518549"/>
                  <a:pt x="2379029" y="4521142"/>
                </a:cubicBezTo>
                <a:cubicBezTo>
                  <a:pt x="2380395" y="4514075"/>
                  <a:pt x="2389669" y="4511481"/>
                  <a:pt x="2390163" y="4501331"/>
                </a:cubicBezTo>
                <a:cubicBezTo>
                  <a:pt x="2398551" y="4495639"/>
                  <a:pt x="2407336" y="4503206"/>
                  <a:pt x="2410908" y="4492189"/>
                </a:cubicBezTo>
                <a:cubicBezTo>
                  <a:pt x="2411402" y="4482033"/>
                  <a:pt x="2405221" y="4483761"/>
                  <a:pt x="2406582" y="4476688"/>
                </a:cubicBezTo>
                <a:cubicBezTo>
                  <a:pt x="2406582" y="4476688"/>
                  <a:pt x="2409670" y="4475832"/>
                  <a:pt x="2409670" y="4475832"/>
                </a:cubicBezTo>
                <a:cubicBezTo>
                  <a:pt x="2409670" y="4475832"/>
                  <a:pt x="2411891" y="4471867"/>
                  <a:pt x="2411891" y="4471867"/>
                </a:cubicBezTo>
                <a:cubicBezTo>
                  <a:pt x="2411402" y="4482033"/>
                  <a:pt x="2413129" y="4488225"/>
                  <a:pt x="2416222" y="4487358"/>
                </a:cubicBezTo>
                <a:cubicBezTo>
                  <a:pt x="2419805" y="4476347"/>
                  <a:pt x="2422393" y="4485641"/>
                  <a:pt x="2424136" y="4491837"/>
                </a:cubicBezTo>
                <a:cubicBezTo>
                  <a:pt x="2434750" y="4482191"/>
                  <a:pt x="2426847" y="4477722"/>
                  <a:pt x="2430419" y="4466690"/>
                </a:cubicBezTo>
                <a:cubicBezTo>
                  <a:pt x="2441910" y="4460142"/>
                  <a:pt x="2456116" y="4439480"/>
                  <a:pt x="2447337" y="4431897"/>
                </a:cubicBezTo>
                <a:cubicBezTo>
                  <a:pt x="2455750" y="4426210"/>
                  <a:pt x="2450801" y="4444295"/>
                  <a:pt x="2460076" y="4441706"/>
                </a:cubicBezTo>
                <a:cubicBezTo>
                  <a:pt x="2455250" y="4436381"/>
                  <a:pt x="2455750" y="4426210"/>
                  <a:pt x="2454883" y="4423112"/>
                </a:cubicBezTo>
                <a:cubicBezTo>
                  <a:pt x="2463281" y="4417426"/>
                  <a:pt x="2467739" y="4409497"/>
                  <a:pt x="2468218" y="4399341"/>
                </a:cubicBezTo>
                <a:cubicBezTo>
                  <a:pt x="2476632" y="4393659"/>
                  <a:pt x="2468595" y="4412605"/>
                  <a:pt x="2480086" y="4406042"/>
                </a:cubicBezTo>
                <a:cubicBezTo>
                  <a:pt x="2481442" y="4398989"/>
                  <a:pt x="2479714" y="4392798"/>
                  <a:pt x="2481075" y="4385726"/>
                </a:cubicBezTo>
                <a:cubicBezTo>
                  <a:pt x="2489839" y="4393308"/>
                  <a:pt x="2492555" y="4379183"/>
                  <a:pt x="2500953" y="4373496"/>
                </a:cubicBezTo>
                <a:cubicBezTo>
                  <a:pt x="2500092" y="4370403"/>
                  <a:pt x="2497004" y="4371259"/>
                  <a:pt x="2499226" y="4367289"/>
                </a:cubicBezTo>
                <a:cubicBezTo>
                  <a:pt x="2509850" y="4357643"/>
                  <a:pt x="2522706" y="4344028"/>
                  <a:pt x="2515277" y="4329398"/>
                </a:cubicBezTo>
                <a:cubicBezTo>
                  <a:pt x="2523195" y="4333877"/>
                  <a:pt x="2532082" y="4318030"/>
                  <a:pt x="2527267" y="4312700"/>
                </a:cubicBezTo>
                <a:cubicBezTo>
                  <a:pt x="2543573" y="4311482"/>
                  <a:pt x="2538381" y="4292893"/>
                  <a:pt x="2549876" y="4286340"/>
                </a:cubicBezTo>
                <a:cubicBezTo>
                  <a:pt x="2545917" y="4284098"/>
                  <a:pt x="2549010" y="4283237"/>
                  <a:pt x="2551232" y="4279272"/>
                </a:cubicBezTo>
                <a:cubicBezTo>
                  <a:pt x="2548139" y="4280144"/>
                  <a:pt x="2548139" y="4280144"/>
                  <a:pt x="2544184" y="4277902"/>
                </a:cubicBezTo>
                <a:cubicBezTo>
                  <a:pt x="2549499" y="4273086"/>
                  <a:pt x="2546905" y="4263781"/>
                  <a:pt x="2556170" y="4261193"/>
                </a:cubicBezTo>
                <a:cubicBezTo>
                  <a:pt x="2554814" y="4268250"/>
                  <a:pt x="2546411" y="4273942"/>
                  <a:pt x="2553448" y="4275318"/>
                </a:cubicBezTo>
                <a:cubicBezTo>
                  <a:pt x="2559252" y="4260332"/>
                  <a:pt x="2577790" y="4255155"/>
                  <a:pt x="2587549" y="4242400"/>
                </a:cubicBezTo>
                <a:cubicBezTo>
                  <a:pt x="2588038" y="4232244"/>
                  <a:pt x="2587182" y="4229151"/>
                  <a:pt x="2583227" y="4226909"/>
                </a:cubicBezTo>
                <a:cubicBezTo>
                  <a:pt x="2569510" y="4237422"/>
                  <a:pt x="2586693" y="4239307"/>
                  <a:pt x="2576053" y="4248958"/>
                </a:cubicBezTo>
                <a:cubicBezTo>
                  <a:pt x="2575686" y="4235694"/>
                  <a:pt x="2567283" y="4241381"/>
                  <a:pt x="2565556" y="4235190"/>
                </a:cubicBezTo>
                <a:cubicBezTo>
                  <a:pt x="2572588" y="4236566"/>
                  <a:pt x="2579268" y="4224677"/>
                  <a:pt x="2584578" y="4219847"/>
                </a:cubicBezTo>
                <a:cubicBezTo>
                  <a:pt x="2586310" y="4226043"/>
                  <a:pt x="2588038" y="4232244"/>
                  <a:pt x="2596440" y="4226558"/>
                </a:cubicBezTo>
                <a:cubicBezTo>
                  <a:pt x="2598667" y="4222593"/>
                  <a:pt x="2590764" y="4218119"/>
                  <a:pt x="2596940" y="4216397"/>
                </a:cubicBezTo>
                <a:cubicBezTo>
                  <a:pt x="2596940" y="4216397"/>
                  <a:pt x="2597806" y="4219495"/>
                  <a:pt x="2601755" y="4221732"/>
                </a:cubicBezTo>
                <a:cubicBezTo>
                  <a:pt x="2606204" y="4213814"/>
                  <a:pt x="2606693" y="4203648"/>
                  <a:pt x="2611141" y="4195724"/>
                </a:cubicBezTo>
                <a:cubicBezTo>
                  <a:pt x="2625221" y="4198465"/>
                  <a:pt x="2633746" y="4169369"/>
                  <a:pt x="2644360" y="4159713"/>
                </a:cubicBezTo>
                <a:cubicBezTo>
                  <a:pt x="2641277" y="4160579"/>
                  <a:pt x="2643494" y="4156625"/>
                  <a:pt x="2639545" y="4154378"/>
                </a:cubicBezTo>
                <a:cubicBezTo>
                  <a:pt x="2644854" y="4149557"/>
                  <a:pt x="2647957" y="4148701"/>
                  <a:pt x="2649313" y="4141633"/>
                </a:cubicBezTo>
                <a:cubicBezTo>
                  <a:pt x="2662536" y="4141287"/>
                  <a:pt x="2661298" y="4124930"/>
                  <a:pt x="2668829" y="4116140"/>
                </a:cubicBezTo>
                <a:cubicBezTo>
                  <a:pt x="2670562" y="4122341"/>
                  <a:pt x="2673272" y="4108216"/>
                  <a:pt x="2675005" y="4114413"/>
                </a:cubicBezTo>
                <a:cubicBezTo>
                  <a:pt x="2677604" y="4123717"/>
                  <a:pt x="2675377" y="4127676"/>
                  <a:pt x="2670068" y="4132497"/>
                </a:cubicBezTo>
                <a:cubicBezTo>
                  <a:pt x="2681064" y="4136115"/>
                  <a:pt x="2692177" y="4116303"/>
                  <a:pt x="2694899" y="4102183"/>
                </a:cubicBezTo>
                <a:cubicBezTo>
                  <a:pt x="2689579" y="4106998"/>
                  <a:pt x="2688218" y="4114061"/>
                  <a:pt x="2678959" y="4116644"/>
                </a:cubicBezTo>
                <a:cubicBezTo>
                  <a:pt x="2686985" y="4097704"/>
                  <a:pt x="2699836" y="4084093"/>
                  <a:pt x="2707857" y="4065153"/>
                </a:cubicBezTo>
                <a:cubicBezTo>
                  <a:pt x="2706995" y="4062055"/>
                  <a:pt x="2703908" y="4062916"/>
                  <a:pt x="2700815" y="4063777"/>
                </a:cubicBezTo>
                <a:cubicBezTo>
                  <a:pt x="2700815" y="4063777"/>
                  <a:pt x="2700815" y="4063777"/>
                  <a:pt x="2700443" y="4050513"/>
                </a:cubicBezTo>
                <a:cubicBezTo>
                  <a:pt x="2709717" y="4047930"/>
                  <a:pt x="2706124" y="4058951"/>
                  <a:pt x="2714537" y="4053260"/>
                </a:cubicBezTo>
                <a:cubicBezTo>
                  <a:pt x="2729116" y="4045856"/>
                  <a:pt x="2716387" y="4036041"/>
                  <a:pt x="2732693" y="4034829"/>
                </a:cubicBezTo>
                <a:cubicBezTo>
                  <a:pt x="2729233" y="4022436"/>
                  <a:pt x="2716387" y="4036041"/>
                  <a:pt x="2715026" y="4043104"/>
                </a:cubicBezTo>
                <a:cubicBezTo>
                  <a:pt x="2711567" y="4030706"/>
                  <a:pt x="2727873" y="4029488"/>
                  <a:pt x="2722181" y="4021050"/>
                </a:cubicBezTo>
                <a:cubicBezTo>
                  <a:pt x="2731450" y="4018466"/>
                  <a:pt x="2729605" y="4035690"/>
                  <a:pt x="2744179" y="4028276"/>
                </a:cubicBezTo>
                <a:cubicBezTo>
                  <a:pt x="2743806" y="4015017"/>
                  <a:pt x="2767277" y="3991760"/>
                  <a:pt x="2752327" y="3985921"/>
                </a:cubicBezTo>
                <a:cubicBezTo>
                  <a:pt x="2751832" y="3996071"/>
                  <a:pt x="2744301" y="4004861"/>
                  <a:pt x="2738991" y="4009687"/>
                </a:cubicBezTo>
                <a:cubicBezTo>
                  <a:pt x="2735037" y="4007450"/>
                  <a:pt x="2746522" y="4000902"/>
                  <a:pt x="2739475" y="3999521"/>
                </a:cubicBezTo>
                <a:cubicBezTo>
                  <a:pt x="2750105" y="3989880"/>
                  <a:pt x="2759486" y="3963872"/>
                  <a:pt x="2767884" y="3958175"/>
                </a:cubicBezTo>
                <a:cubicBezTo>
                  <a:pt x="2768750" y="3961288"/>
                  <a:pt x="2765667" y="3962149"/>
                  <a:pt x="2763440" y="3966109"/>
                </a:cubicBezTo>
                <a:cubicBezTo>
                  <a:pt x="2772704" y="3963520"/>
                  <a:pt x="2774070" y="3956452"/>
                  <a:pt x="2773575" y="3966613"/>
                </a:cubicBezTo>
                <a:cubicBezTo>
                  <a:pt x="2773076" y="3976774"/>
                  <a:pt x="2768750" y="3961288"/>
                  <a:pt x="2767394" y="3968341"/>
                </a:cubicBezTo>
                <a:cubicBezTo>
                  <a:pt x="2761600" y="3983327"/>
                  <a:pt x="2771343" y="3970572"/>
                  <a:pt x="2773076" y="3976774"/>
                </a:cubicBezTo>
                <a:cubicBezTo>
                  <a:pt x="2764679" y="3982466"/>
                  <a:pt x="2775675" y="3986073"/>
                  <a:pt x="2765922" y="3998823"/>
                </a:cubicBezTo>
                <a:cubicBezTo>
                  <a:pt x="2772098" y="3997095"/>
                  <a:pt x="2773448" y="3990033"/>
                  <a:pt x="2777901" y="3982114"/>
                </a:cubicBezTo>
                <a:cubicBezTo>
                  <a:pt x="2777035" y="3979011"/>
                  <a:pt x="2774436" y="3969716"/>
                  <a:pt x="2780623" y="3967984"/>
                </a:cubicBezTo>
                <a:cubicBezTo>
                  <a:pt x="2784572" y="3970216"/>
                  <a:pt x="2783221" y="3977283"/>
                  <a:pt x="2789398" y="3975561"/>
                </a:cubicBezTo>
                <a:cubicBezTo>
                  <a:pt x="2790753" y="3968499"/>
                  <a:pt x="2795201" y="3960580"/>
                  <a:pt x="2788159" y="3959204"/>
                </a:cubicBezTo>
                <a:cubicBezTo>
                  <a:pt x="2784572" y="3970216"/>
                  <a:pt x="2778029" y="3958695"/>
                  <a:pt x="2776668" y="3965752"/>
                </a:cubicBezTo>
                <a:cubicBezTo>
                  <a:pt x="2774070" y="3956452"/>
                  <a:pt x="2784210" y="3956967"/>
                  <a:pt x="2788653" y="3949043"/>
                </a:cubicBezTo>
                <a:cubicBezTo>
                  <a:pt x="2790870" y="3945079"/>
                  <a:pt x="2793097" y="3941120"/>
                  <a:pt x="2789148" y="3938888"/>
                </a:cubicBezTo>
                <a:cubicBezTo>
                  <a:pt x="2787792" y="3945940"/>
                  <a:pt x="2782467" y="3950766"/>
                  <a:pt x="2777158" y="3955586"/>
                </a:cubicBezTo>
                <a:cubicBezTo>
                  <a:pt x="2771481" y="3947158"/>
                  <a:pt x="2778518" y="3948529"/>
                  <a:pt x="2779007" y="3938368"/>
                </a:cubicBezTo>
                <a:cubicBezTo>
                  <a:pt x="2770615" y="3944065"/>
                  <a:pt x="2767017" y="3955087"/>
                  <a:pt x="2762574" y="3963005"/>
                </a:cubicBezTo>
                <a:cubicBezTo>
                  <a:pt x="2761708" y="3959907"/>
                  <a:pt x="2759980" y="3953711"/>
                  <a:pt x="2759980" y="3953711"/>
                </a:cubicBezTo>
                <a:cubicBezTo>
                  <a:pt x="2755527" y="3961630"/>
                  <a:pt x="2753310" y="3965599"/>
                  <a:pt x="2757264" y="3967831"/>
                </a:cubicBezTo>
                <a:cubicBezTo>
                  <a:pt x="2748866" y="3973523"/>
                  <a:pt x="2741325" y="3982298"/>
                  <a:pt x="2740836" y="3992463"/>
                </a:cubicBezTo>
                <a:cubicBezTo>
                  <a:pt x="2741325" y="3982298"/>
                  <a:pt x="2734665" y="3994191"/>
                  <a:pt x="2735531" y="3997294"/>
                </a:cubicBezTo>
                <a:cubicBezTo>
                  <a:pt x="2732438" y="3998150"/>
                  <a:pt x="2732438" y="3998150"/>
                  <a:pt x="2728479" y="3995913"/>
                </a:cubicBezTo>
                <a:cubicBezTo>
                  <a:pt x="2726262" y="3999878"/>
                  <a:pt x="2727118" y="4002966"/>
                  <a:pt x="2725768" y="4010033"/>
                </a:cubicBezTo>
                <a:cubicBezTo>
                  <a:pt x="2713406" y="4013488"/>
                  <a:pt x="2709834" y="4024505"/>
                  <a:pt x="2706257" y="4035537"/>
                </a:cubicBezTo>
                <a:cubicBezTo>
                  <a:pt x="2707617" y="4028474"/>
                  <a:pt x="2699204" y="4034161"/>
                  <a:pt x="2698343" y="4031068"/>
                </a:cubicBezTo>
                <a:cubicBezTo>
                  <a:pt x="2697355" y="4051384"/>
                  <a:pt x="2670419" y="4062238"/>
                  <a:pt x="2674750" y="4077734"/>
                </a:cubicBezTo>
                <a:cubicBezTo>
                  <a:pt x="2664615" y="4077230"/>
                  <a:pt x="2667214" y="4086519"/>
                  <a:pt x="2662771" y="4094448"/>
                </a:cubicBezTo>
                <a:cubicBezTo>
                  <a:pt x="2657461" y="4099273"/>
                  <a:pt x="2655723" y="4093077"/>
                  <a:pt x="2649547" y="4094804"/>
                </a:cubicBezTo>
                <a:cubicBezTo>
                  <a:pt x="2656962" y="4109434"/>
                  <a:pt x="2629159" y="4117195"/>
                  <a:pt x="2625583" y="4128222"/>
                </a:cubicBezTo>
                <a:cubicBezTo>
                  <a:pt x="2623355" y="4132181"/>
                  <a:pt x="2627310" y="4134428"/>
                  <a:pt x="2628176" y="4137516"/>
                </a:cubicBezTo>
                <a:cubicBezTo>
                  <a:pt x="2622861" y="4142347"/>
                  <a:pt x="2620645" y="4146306"/>
                  <a:pt x="2613103" y="4155091"/>
                </a:cubicBezTo>
                <a:cubicBezTo>
                  <a:pt x="2609154" y="4152854"/>
                  <a:pt x="2616685" y="4144069"/>
                  <a:pt x="2610510" y="4145786"/>
                </a:cubicBezTo>
                <a:cubicBezTo>
                  <a:pt x="2611264" y="4172309"/>
                  <a:pt x="2582967" y="4190236"/>
                  <a:pt x="2574081" y="4206078"/>
                </a:cubicBezTo>
                <a:cubicBezTo>
                  <a:pt x="2577164" y="4205222"/>
                  <a:pt x="2581113" y="4207449"/>
                  <a:pt x="2579767" y="4214512"/>
                </a:cubicBezTo>
                <a:cubicBezTo>
                  <a:pt x="2570493" y="4217110"/>
                  <a:pt x="2569994" y="4227261"/>
                  <a:pt x="2564689" y="4232087"/>
                </a:cubicBezTo>
                <a:cubicBezTo>
                  <a:pt x="2566050" y="4225029"/>
                  <a:pt x="2564317" y="4218833"/>
                  <a:pt x="2560358" y="4216591"/>
                </a:cubicBezTo>
                <a:cubicBezTo>
                  <a:pt x="2538620" y="4246059"/>
                  <a:pt x="2518981" y="4294962"/>
                  <a:pt x="2493783" y="4312032"/>
                </a:cubicBezTo>
                <a:cubicBezTo>
                  <a:pt x="2495995" y="4308068"/>
                  <a:pt x="2498222" y="4304108"/>
                  <a:pt x="2499577" y="4297046"/>
                </a:cubicBezTo>
                <a:cubicBezTo>
                  <a:pt x="2494268" y="4301866"/>
                  <a:pt x="2493401" y="4298773"/>
                  <a:pt x="2487230" y="4300491"/>
                </a:cubicBezTo>
                <a:cubicBezTo>
                  <a:pt x="2491552" y="4315992"/>
                  <a:pt x="2477467" y="4313245"/>
                  <a:pt x="2475251" y="4317209"/>
                </a:cubicBezTo>
                <a:cubicBezTo>
                  <a:pt x="2474756" y="4327370"/>
                  <a:pt x="2476973" y="4323401"/>
                  <a:pt x="2476484" y="4333561"/>
                </a:cubicBezTo>
                <a:cubicBezTo>
                  <a:pt x="2469441" y="4332191"/>
                  <a:pt x="2467220" y="4336150"/>
                  <a:pt x="2461910" y="4340981"/>
                </a:cubicBezTo>
                <a:cubicBezTo>
                  <a:pt x="2460550" y="4348038"/>
                  <a:pt x="2462771" y="4344069"/>
                  <a:pt x="2463643" y="4347172"/>
                </a:cubicBezTo>
                <a:cubicBezTo>
                  <a:pt x="2458323" y="4351997"/>
                  <a:pt x="2454251" y="4373175"/>
                  <a:pt x="2449441" y="4367850"/>
                </a:cubicBezTo>
                <a:cubicBezTo>
                  <a:pt x="2451658" y="4363880"/>
                  <a:pt x="2457829" y="4362153"/>
                  <a:pt x="2455240" y="4352859"/>
                </a:cubicBezTo>
                <a:cubicBezTo>
                  <a:pt x="2445482" y="4365608"/>
                  <a:pt x="2449059" y="4354586"/>
                  <a:pt x="2438934" y="4354076"/>
                </a:cubicBezTo>
                <a:cubicBezTo>
                  <a:pt x="2438440" y="4364232"/>
                  <a:pt x="2441528" y="4363371"/>
                  <a:pt x="2442389" y="4366464"/>
                </a:cubicBezTo>
                <a:cubicBezTo>
                  <a:pt x="2438801" y="4377496"/>
                  <a:pt x="2425960" y="4391112"/>
                  <a:pt x="2413109" y="4404717"/>
                </a:cubicBezTo>
                <a:cubicBezTo>
                  <a:pt x="2417930" y="4410052"/>
                  <a:pt x="2413486" y="4417971"/>
                  <a:pt x="2412125" y="4425033"/>
                </a:cubicBezTo>
                <a:cubicBezTo>
                  <a:pt x="2406821" y="4429864"/>
                  <a:pt x="2409532" y="4415739"/>
                  <a:pt x="2401129" y="4421426"/>
                </a:cubicBezTo>
                <a:cubicBezTo>
                  <a:pt x="2404594" y="4433823"/>
                  <a:pt x="2400151" y="4441742"/>
                  <a:pt x="2398790" y="4448805"/>
                </a:cubicBezTo>
                <a:cubicBezTo>
                  <a:pt x="2401883" y="4447943"/>
                  <a:pt x="2404100" y="4443974"/>
                  <a:pt x="2404971" y="4447087"/>
                </a:cubicBezTo>
                <a:cubicBezTo>
                  <a:pt x="2396568" y="4452764"/>
                  <a:pt x="2399162" y="4462058"/>
                  <a:pt x="2405348" y="4460336"/>
                </a:cubicBezTo>
                <a:cubicBezTo>
                  <a:pt x="2396941" y="4466028"/>
                  <a:pt x="2398673" y="4472224"/>
                  <a:pt x="2389409" y="4474813"/>
                </a:cubicBezTo>
                <a:cubicBezTo>
                  <a:pt x="2387677" y="4468616"/>
                  <a:pt x="2393852" y="4466889"/>
                  <a:pt x="2396079" y="4462925"/>
                </a:cubicBezTo>
                <a:cubicBezTo>
                  <a:pt x="2387677" y="4468616"/>
                  <a:pt x="2392120" y="4460683"/>
                  <a:pt x="2394347" y="4456723"/>
                </a:cubicBezTo>
                <a:cubicBezTo>
                  <a:pt x="2386810" y="4465513"/>
                  <a:pt x="2381501" y="4470339"/>
                  <a:pt x="2377546" y="4468097"/>
                </a:cubicBezTo>
                <a:cubicBezTo>
                  <a:pt x="2381501" y="4470339"/>
                  <a:pt x="2381118" y="4457085"/>
                  <a:pt x="2378907" y="4461049"/>
                </a:cubicBezTo>
                <a:cubicBezTo>
                  <a:pt x="2368267" y="4470690"/>
                  <a:pt x="2366418" y="4487909"/>
                  <a:pt x="2359752" y="4499797"/>
                </a:cubicBezTo>
                <a:cubicBezTo>
                  <a:pt x="2361103" y="4492739"/>
                  <a:pt x="2362469" y="4485672"/>
                  <a:pt x="2354066" y="4491358"/>
                </a:cubicBezTo>
                <a:cubicBezTo>
                  <a:pt x="2356664" y="4500663"/>
                  <a:pt x="2355676" y="4520979"/>
                  <a:pt x="2346417" y="4523568"/>
                </a:cubicBezTo>
                <a:cubicBezTo>
                  <a:pt x="2346417" y="4523568"/>
                  <a:pt x="2353087" y="4511685"/>
                  <a:pt x="2346912" y="4513412"/>
                </a:cubicBezTo>
                <a:cubicBezTo>
                  <a:pt x="2342463" y="4521331"/>
                  <a:pt x="2334921" y="4530111"/>
                  <a:pt x="2331349" y="4541143"/>
                </a:cubicBezTo>
                <a:cubicBezTo>
                  <a:pt x="2325163" y="4542870"/>
                  <a:pt x="2322080" y="4543726"/>
                  <a:pt x="2322080" y="4543726"/>
                </a:cubicBezTo>
                <a:cubicBezTo>
                  <a:pt x="2317632" y="4551645"/>
                  <a:pt x="2319859" y="4547691"/>
                  <a:pt x="2319364" y="4557852"/>
                </a:cubicBezTo>
                <a:cubicBezTo>
                  <a:pt x="2316276" y="4558718"/>
                  <a:pt x="2314050" y="4562677"/>
                  <a:pt x="2310952" y="4563533"/>
                </a:cubicBezTo>
                <a:cubicBezTo>
                  <a:pt x="2308735" y="4567498"/>
                  <a:pt x="2310095" y="4560445"/>
                  <a:pt x="2307002" y="4561301"/>
                </a:cubicBezTo>
                <a:cubicBezTo>
                  <a:pt x="2291935" y="4578871"/>
                  <a:pt x="2290080" y="4596089"/>
                  <a:pt x="2282059" y="4615035"/>
                </a:cubicBezTo>
                <a:cubicBezTo>
                  <a:pt x="2278105" y="4612803"/>
                  <a:pt x="2276372" y="4606607"/>
                  <a:pt x="2272423" y="4604370"/>
                </a:cubicBezTo>
                <a:lnTo>
                  <a:pt x="2265259" y="4626408"/>
                </a:lnTo>
                <a:lnTo>
                  <a:pt x="2254629" y="4636060"/>
                </a:lnTo>
                <a:cubicBezTo>
                  <a:pt x="2251918" y="4650190"/>
                  <a:pt x="2260805" y="4634337"/>
                  <a:pt x="2265631" y="4639672"/>
                </a:cubicBezTo>
                <a:cubicBezTo>
                  <a:pt x="2246598" y="4655005"/>
                  <a:pt x="2241172" y="4683250"/>
                  <a:pt x="2232274" y="4699098"/>
                </a:cubicBezTo>
                <a:cubicBezTo>
                  <a:pt x="2230547" y="4692896"/>
                  <a:pt x="2236718" y="4691169"/>
                  <a:pt x="2235862" y="4688081"/>
                </a:cubicBezTo>
                <a:cubicBezTo>
                  <a:pt x="2230547" y="4692896"/>
                  <a:pt x="2231041" y="4682741"/>
                  <a:pt x="2225727" y="4687572"/>
                </a:cubicBezTo>
                <a:cubicBezTo>
                  <a:pt x="2224254" y="4718054"/>
                  <a:pt x="2200406" y="4728046"/>
                  <a:pt x="2191020" y="4754054"/>
                </a:cubicBezTo>
                <a:cubicBezTo>
                  <a:pt x="2191520" y="4743899"/>
                  <a:pt x="2188427" y="4744755"/>
                  <a:pt x="2183112" y="4749586"/>
                </a:cubicBezTo>
                <a:cubicBezTo>
                  <a:pt x="2184839" y="4755777"/>
                  <a:pt x="2184350" y="4765943"/>
                  <a:pt x="2179906" y="4773861"/>
                </a:cubicBezTo>
                <a:cubicBezTo>
                  <a:pt x="2179040" y="4770763"/>
                  <a:pt x="2175942" y="4771624"/>
                  <a:pt x="2175081" y="4768526"/>
                </a:cubicBezTo>
                <a:cubicBezTo>
                  <a:pt x="2171004" y="4789709"/>
                  <a:pt x="2154204" y="4801087"/>
                  <a:pt x="2150133" y="4822270"/>
                </a:cubicBezTo>
                <a:cubicBezTo>
                  <a:pt x="2149272" y="4819157"/>
                  <a:pt x="2148410" y="4816063"/>
                  <a:pt x="2145317" y="4816925"/>
                </a:cubicBezTo>
                <a:cubicBezTo>
                  <a:pt x="2133720" y="4846897"/>
                  <a:pt x="2131982" y="4840696"/>
                  <a:pt x="2116904" y="4858271"/>
                </a:cubicBezTo>
                <a:cubicBezTo>
                  <a:pt x="2119126" y="4854306"/>
                  <a:pt x="2118254" y="4851213"/>
                  <a:pt x="2112084" y="4852946"/>
                </a:cubicBezTo>
                <a:cubicBezTo>
                  <a:pt x="2112450" y="4866200"/>
                  <a:pt x="2105902" y="4854668"/>
                  <a:pt x="2105413" y="4864824"/>
                </a:cubicBezTo>
                <a:cubicBezTo>
                  <a:pt x="2104053" y="4871881"/>
                  <a:pt x="2104919" y="4874984"/>
                  <a:pt x="2105785" y="4878078"/>
                </a:cubicBezTo>
                <a:cubicBezTo>
                  <a:pt x="2102702" y="4878944"/>
                  <a:pt x="2100470" y="4882903"/>
                  <a:pt x="2098259" y="4886878"/>
                </a:cubicBezTo>
                <a:cubicBezTo>
                  <a:pt x="2099115" y="4889966"/>
                  <a:pt x="2104430" y="4885150"/>
                  <a:pt x="2105301" y="4888243"/>
                </a:cubicBezTo>
                <a:cubicBezTo>
                  <a:pt x="2095538" y="4900993"/>
                  <a:pt x="2096898" y="4893925"/>
                  <a:pt x="2087135" y="4906674"/>
                </a:cubicBezTo>
                <a:cubicBezTo>
                  <a:pt x="2093311" y="4904952"/>
                  <a:pt x="2098626" y="4900116"/>
                  <a:pt x="2097270" y="4907194"/>
                </a:cubicBezTo>
                <a:cubicBezTo>
                  <a:pt x="2079604" y="4915464"/>
                  <a:pt x="2066635" y="4952489"/>
                  <a:pt x="2061443" y="4933895"/>
                </a:cubicBezTo>
                <a:cubicBezTo>
                  <a:pt x="2053045" y="4939582"/>
                  <a:pt x="2053412" y="4952851"/>
                  <a:pt x="2048958" y="4960765"/>
                </a:cubicBezTo>
                <a:cubicBezTo>
                  <a:pt x="2048107" y="4957667"/>
                  <a:pt x="2047236" y="4954573"/>
                  <a:pt x="2044143" y="4955430"/>
                </a:cubicBezTo>
                <a:cubicBezTo>
                  <a:pt x="2044520" y="4968699"/>
                  <a:pt x="2035745" y="4961121"/>
                  <a:pt x="2032168" y="4972143"/>
                </a:cubicBezTo>
                <a:cubicBezTo>
                  <a:pt x="2034757" y="4981438"/>
                  <a:pt x="2040072" y="4976622"/>
                  <a:pt x="2045758" y="4985056"/>
                </a:cubicBezTo>
                <a:cubicBezTo>
                  <a:pt x="2035623" y="4984536"/>
                  <a:pt x="2019694" y="4999018"/>
                  <a:pt x="2029330" y="5009683"/>
                </a:cubicBezTo>
                <a:cubicBezTo>
                  <a:pt x="2009819" y="5035176"/>
                  <a:pt x="1990292" y="5060675"/>
                  <a:pt x="1974735" y="5088411"/>
                </a:cubicBezTo>
                <a:cubicBezTo>
                  <a:pt x="1959173" y="5116136"/>
                  <a:pt x="1943611" y="5143867"/>
                  <a:pt x="1924951" y="5172469"/>
                </a:cubicBezTo>
                <a:cubicBezTo>
                  <a:pt x="1925445" y="5162308"/>
                  <a:pt x="1934714" y="5159714"/>
                  <a:pt x="1932981" y="5153518"/>
                </a:cubicBezTo>
                <a:cubicBezTo>
                  <a:pt x="1929022" y="5151281"/>
                  <a:pt x="1936569" y="5142501"/>
                  <a:pt x="1927290" y="5145079"/>
                </a:cubicBezTo>
                <a:cubicBezTo>
                  <a:pt x="1928156" y="5148183"/>
                  <a:pt x="1925063" y="5149039"/>
                  <a:pt x="1925939" y="5152152"/>
                </a:cubicBezTo>
                <a:cubicBezTo>
                  <a:pt x="1926806" y="5155245"/>
                  <a:pt x="1926806" y="5155245"/>
                  <a:pt x="1928528" y="5161437"/>
                </a:cubicBezTo>
                <a:cubicBezTo>
                  <a:pt x="1921002" y="5170237"/>
                  <a:pt x="1921491" y="5160071"/>
                  <a:pt x="1918403" y="5160932"/>
                </a:cubicBezTo>
                <a:cubicBezTo>
                  <a:pt x="1916181" y="5164891"/>
                  <a:pt x="1913954" y="5168851"/>
                  <a:pt x="1911738" y="5172825"/>
                </a:cubicBezTo>
                <a:cubicBezTo>
                  <a:pt x="1912604" y="5175923"/>
                  <a:pt x="1913465" y="5179017"/>
                  <a:pt x="1916553" y="5178155"/>
                </a:cubicBezTo>
                <a:cubicBezTo>
                  <a:pt x="1924951" y="5172469"/>
                  <a:pt x="1928910" y="5174701"/>
                  <a:pt x="1935947" y="5176076"/>
                </a:cubicBezTo>
                <a:cubicBezTo>
                  <a:pt x="1929776" y="5177794"/>
                  <a:pt x="1932370" y="5187098"/>
                  <a:pt x="1926189" y="5188826"/>
                </a:cubicBezTo>
                <a:cubicBezTo>
                  <a:pt x="1924457" y="5182624"/>
                  <a:pt x="1925817" y="5175562"/>
                  <a:pt x="1920507" y="5180392"/>
                </a:cubicBezTo>
                <a:cubicBezTo>
                  <a:pt x="1914703" y="5195374"/>
                  <a:pt x="1897037" y="5203644"/>
                  <a:pt x="1899141" y="5223099"/>
                </a:cubicBezTo>
                <a:cubicBezTo>
                  <a:pt x="1892099" y="5221723"/>
                  <a:pt x="1889877" y="5225688"/>
                  <a:pt x="1893837" y="5227930"/>
                </a:cubicBezTo>
                <a:cubicBezTo>
                  <a:pt x="1887661" y="5229657"/>
                  <a:pt x="1886300" y="5236715"/>
                  <a:pt x="1880980" y="5241535"/>
                </a:cubicBezTo>
                <a:cubicBezTo>
                  <a:pt x="1881480" y="5231385"/>
                  <a:pt x="1889877" y="5225688"/>
                  <a:pt x="1887274" y="5216398"/>
                </a:cubicBezTo>
                <a:cubicBezTo>
                  <a:pt x="1872705" y="5223807"/>
                  <a:pt x="1873943" y="5240164"/>
                  <a:pt x="1867273" y="5252063"/>
                </a:cubicBezTo>
                <a:cubicBezTo>
                  <a:pt x="1862447" y="5246717"/>
                  <a:pt x="1859726" y="5260837"/>
                  <a:pt x="1854422" y="5265668"/>
                </a:cubicBezTo>
                <a:cubicBezTo>
                  <a:pt x="1849606" y="5260333"/>
                  <a:pt x="1852317" y="5246208"/>
                  <a:pt x="1846136" y="5247930"/>
                </a:cubicBezTo>
                <a:cubicBezTo>
                  <a:pt x="1849606" y="5260333"/>
                  <a:pt x="1841194" y="5266020"/>
                  <a:pt x="1836755" y="5273938"/>
                </a:cubicBezTo>
                <a:cubicBezTo>
                  <a:pt x="1839349" y="5283233"/>
                  <a:pt x="1838488" y="5280140"/>
                  <a:pt x="1844174" y="5288568"/>
                </a:cubicBezTo>
                <a:cubicBezTo>
                  <a:pt x="1834906" y="5291151"/>
                  <a:pt x="1834906" y="5291151"/>
                  <a:pt x="1826508" y="5296848"/>
                </a:cubicBezTo>
                <a:cubicBezTo>
                  <a:pt x="1826992" y="5286683"/>
                  <a:pt x="1824775" y="5290642"/>
                  <a:pt x="1819950" y="5285317"/>
                </a:cubicBezTo>
                <a:cubicBezTo>
                  <a:pt x="1821310" y="5278244"/>
                  <a:pt x="1829713" y="5272562"/>
                  <a:pt x="1827114" y="5263278"/>
                </a:cubicBezTo>
                <a:cubicBezTo>
                  <a:pt x="1840822" y="5252751"/>
                  <a:pt x="1845764" y="5234671"/>
                  <a:pt x="1856873" y="5214870"/>
                </a:cubicBezTo>
                <a:cubicBezTo>
                  <a:pt x="1855635" y="5198512"/>
                  <a:pt x="1871090" y="5194191"/>
                  <a:pt x="1873811" y="5180071"/>
                </a:cubicBezTo>
                <a:cubicBezTo>
                  <a:pt x="1870718" y="5180927"/>
                  <a:pt x="1867625" y="5181794"/>
                  <a:pt x="1869852" y="5177834"/>
                </a:cubicBezTo>
                <a:cubicBezTo>
                  <a:pt x="1876027" y="5176107"/>
                  <a:pt x="1873434" y="5166812"/>
                  <a:pt x="1879610" y="5165090"/>
                </a:cubicBezTo>
                <a:cubicBezTo>
                  <a:pt x="1883559" y="5167332"/>
                  <a:pt x="1883075" y="5177483"/>
                  <a:pt x="1891472" y="5171801"/>
                </a:cubicBezTo>
                <a:cubicBezTo>
                  <a:pt x="1890606" y="5168698"/>
                  <a:pt x="1890606" y="5168698"/>
                  <a:pt x="1892828" y="5164739"/>
                </a:cubicBezTo>
                <a:cubicBezTo>
                  <a:pt x="1892451" y="5151480"/>
                  <a:pt x="1881826" y="5161131"/>
                  <a:pt x="1884547" y="5147006"/>
                </a:cubicBezTo>
                <a:cubicBezTo>
                  <a:pt x="1890718" y="5145283"/>
                  <a:pt x="1892950" y="5141319"/>
                  <a:pt x="1889485" y="5128926"/>
                </a:cubicBezTo>
                <a:cubicBezTo>
                  <a:pt x="1892578" y="5128065"/>
                  <a:pt x="1896527" y="5130297"/>
                  <a:pt x="1896527" y="5130297"/>
                </a:cubicBezTo>
                <a:cubicBezTo>
                  <a:pt x="1897883" y="5123234"/>
                  <a:pt x="1899238" y="5116172"/>
                  <a:pt x="1901465" y="5112213"/>
                </a:cubicBezTo>
                <a:cubicBezTo>
                  <a:pt x="1912461" y="5115825"/>
                  <a:pt x="1896527" y="5130297"/>
                  <a:pt x="1896033" y="5140448"/>
                </a:cubicBezTo>
                <a:cubicBezTo>
                  <a:pt x="1899121" y="5139591"/>
                  <a:pt x="1895544" y="5150618"/>
                  <a:pt x="1903080" y="5141834"/>
                </a:cubicBezTo>
                <a:cubicBezTo>
                  <a:pt x="1903569" y="5131668"/>
                  <a:pt x="1911967" y="5125986"/>
                  <a:pt x="1911595" y="5112722"/>
                </a:cubicBezTo>
                <a:cubicBezTo>
                  <a:pt x="1916905" y="5107902"/>
                  <a:pt x="1921725" y="5113237"/>
                  <a:pt x="1918265" y="5100839"/>
                </a:cubicBezTo>
                <a:cubicBezTo>
                  <a:pt x="1924446" y="5099107"/>
                  <a:pt x="1925313" y="5102215"/>
                  <a:pt x="1930622" y="5097379"/>
                </a:cubicBezTo>
                <a:cubicBezTo>
                  <a:pt x="1928900" y="5091188"/>
                  <a:pt x="1931116" y="5087223"/>
                  <a:pt x="1932477" y="5080166"/>
                </a:cubicBezTo>
                <a:cubicBezTo>
                  <a:pt x="1935560" y="5079300"/>
                  <a:pt x="1943473" y="5083774"/>
                  <a:pt x="1944829" y="5076711"/>
                </a:cubicBezTo>
                <a:cubicBezTo>
                  <a:pt x="1937787" y="5075335"/>
                  <a:pt x="1931611" y="5077063"/>
                  <a:pt x="1932105" y="5066907"/>
                </a:cubicBezTo>
                <a:cubicBezTo>
                  <a:pt x="1945323" y="5066555"/>
                  <a:pt x="1938775" y="5055019"/>
                  <a:pt x="1952854" y="5057771"/>
                </a:cubicBezTo>
                <a:cubicBezTo>
                  <a:pt x="1950261" y="5048471"/>
                  <a:pt x="1950261" y="5048471"/>
                  <a:pt x="1953843" y="5037454"/>
                </a:cubicBezTo>
                <a:cubicBezTo>
                  <a:pt x="1948528" y="5042270"/>
                  <a:pt x="1943591" y="5060354"/>
                  <a:pt x="1938775" y="5055019"/>
                </a:cubicBezTo>
                <a:cubicBezTo>
                  <a:pt x="1941486" y="5040894"/>
                  <a:pt x="1952977" y="5034351"/>
                  <a:pt x="1959642" y="5022458"/>
                </a:cubicBezTo>
                <a:cubicBezTo>
                  <a:pt x="1948651" y="5018855"/>
                  <a:pt x="1972116" y="4995599"/>
                  <a:pt x="1974832" y="4981473"/>
                </a:cubicBezTo>
                <a:cubicBezTo>
                  <a:pt x="1963341" y="4988021"/>
                  <a:pt x="1944691" y="5016618"/>
                  <a:pt x="1940360" y="5001132"/>
                </a:cubicBezTo>
                <a:cubicBezTo>
                  <a:pt x="1938133" y="5005087"/>
                  <a:pt x="1935922" y="5009051"/>
                  <a:pt x="1937649" y="5015252"/>
                </a:cubicBezTo>
                <a:cubicBezTo>
                  <a:pt x="1939871" y="5011283"/>
                  <a:pt x="1940742" y="5014381"/>
                  <a:pt x="1941608" y="5017484"/>
                </a:cubicBezTo>
                <a:cubicBezTo>
                  <a:pt x="1930984" y="5027130"/>
                  <a:pt x="1949023" y="5032114"/>
                  <a:pt x="1939259" y="5044853"/>
                </a:cubicBezTo>
                <a:cubicBezTo>
                  <a:pt x="1937532" y="5038662"/>
                  <a:pt x="1938887" y="5031610"/>
                  <a:pt x="1932711" y="5033337"/>
                </a:cubicBezTo>
                <a:cubicBezTo>
                  <a:pt x="1929618" y="5034193"/>
                  <a:pt x="1927407" y="5038152"/>
                  <a:pt x="1928263" y="5041256"/>
                </a:cubicBezTo>
                <a:cubicBezTo>
                  <a:pt x="1926046" y="5045215"/>
                  <a:pt x="1926913" y="5048308"/>
                  <a:pt x="1927774" y="5051421"/>
                </a:cubicBezTo>
                <a:cubicBezTo>
                  <a:pt x="1922469" y="5056242"/>
                  <a:pt x="1920242" y="5060201"/>
                  <a:pt x="1914928" y="5065017"/>
                </a:cubicBezTo>
                <a:cubicBezTo>
                  <a:pt x="1912334" y="5055732"/>
                  <a:pt x="1917649" y="5050902"/>
                  <a:pt x="1915916" y="5044700"/>
                </a:cubicBezTo>
                <a:cubicBezTo>
                  <a:pt x="1912818" y="5045567"/>
                  <a:pt x="1910596" y="5049531"/>
                  <a:pt x="1908380" y="5053485"/>
                </a:cubicBezTo>
                <a:cubicBezTo>
                  <a:pt x="1910107" y="5059697"/>
                  <a:pt x="1907875" y="5063651"/>
                  <a:pt x="1909608" y="5069842"/>
                </a:cubicBezTo>
                <a:cubicBezTo>
                  <a:pt x="1911845" y="5065883"/>
                  <a:pt x="1914928" y="5065017"/>
                  <a:pt x="1915794" y="5068115"/>
                </a:cubicBezTo>
                <a:cubicBezTo>
                  <a:pt x="1905164" y="5077771"/>
                  <a:pt x="1901582" y="5088793"/>
                  <a:pt x="1894917" y="5100686"/>
                </a:cubicBezTo>
                <a:lnTo>
                  <a:pt x="1891437" y="5108330"/>
                </a:lnTo>
                <a:lnTo>
                  <a:pt x="1878112" y="5112049"/>
                </a:lnTo>
                <a:lnTo>
                  <a:pt x="1872425" y="5134766"/>
                </a:lnTo>
                <a:lnTo>
                  <a:pt x="1865953" y="5144855"/>
                </a:lnTo>
                <a:lnTo>
                  <a:pt x="1852307" y="5162690"/>
                </a:lnTo>
                <a:cubicBezTo>
                  <a:pt x="1850575" y="5156499"/>
                  <a:pt x="1852791" y="5152524"/>
                  <a:pt x="1846620" y="5154257"/>
                </a:cubicBezTo>
                <a:cubicBezTo>
                  <a:pt x="1848353" y="5160458"/>
                  <a:pt x="1841296" y="5159093"/>
                  <a:pt x="1840434" y="5155989"/>
                </a:cubicBezTo>
                <a:cubicBezTo>
                  <a:pt x="1845260" y="5161319"/>
                  <a:pt x="1836847" y="5167006"/>
                  <a:pt x="1838580" y="5173202"/>
                </a:cubicBezTo>
                <a:cubicBezTo>
                  <a:pt x="1840806" y="5169243"/>
                  <a:pt x="1843899" y="5168382"/>
                  <a:pt x="1845627" y="5174588"/>
                </a:cubicBezTo>
                <a:cubicBezTo>
                  <a:pt x="1837224" y="5180270"/>
                  <a:pt x="1836735" y="5190426"/>
                  <a:pt x="1827466" y="5193009"/>
                </a:cubicBezTo>
                <a:cubicBezTo>
                  <a:pt x="1826600" y="5189911"/>
                  <a:pt x="1827960" y="5182859"/>
                  <a:pt x="1824872" y="5183720"/>
                </a:cubicBezTo>
                <a:cubicBezTo>
                  <a:pt x="1818202" y="5195598"/>
                  <a:pt x="1825244" y="5196984"/>
                  <a:pt x="1821667" y="5207995"/>
                </a:cubicBezTo>
                <a:cubicBezTo>
                  <a:pt x="1808449" y="5208357"/>
                  <a:pt x="1809682" y="5224714"/>
                  <a:pt x="1796464" y="5225066"/>
                </a:cubicBezTo>
                <a:cubicBezTo>
                  <a:pt x="1798191" y="5231252"/>
                  <a:pt x="1797707" y="5241418"/>
                  <a:pt x="1791526" y="5243145"/>
                </a:cubicBezTo>
                <a:cubicBezTo>
                  <a:pt x="1790660" y="5240047"/>
                  <a:pt x="1790660" y="5240047"/>
                  <a:pt x="1789794" y="5236944"/>
                </a:cubicBezTo>
                <a:cubicBezTo>
                  <a:pt x="1787577" y="5240913"/>
                  <a:pt x="1784484" y="5241769"/>
                  <a:pt x="1782257" y="5245734"/>
                </a:cubicBezTo>
                <a:cubicBezTo>
                  <a:pt x="1781396" y="5242636"/>
                  <a:pt x="1777437" y="5240394"/>
                  <a:pt x="1777437" y="5240394"/>
                </a:cubicBezTo>
                <a:cubicBezTo>
                  <a:pt x="1777437" y="5240394"/>
                  <a:pt x="1774339" y="5241260"/>
                  <a:pt x="1774339" y="5241260"/>
                </a:cubicBezTo>
                <a:cubicBezTo>
                  <a:pt x="1775210" y="5244363"/>
                  <a:pt x="1772983" y="5248328"/>
                  <a:pt x="1769900" y="5249179"/>
                </a:cubicBezTo>
                <a:cubicBezTo>
                  <a:pt x="1769900" y="5249179"/>
                  <a:pt x="1769900" y="5249179"/>
                  <a:pt x="1769034" y="5246091"/>
                </a:cubicBezTo>
                <a:cubicBezTo>
                  <a:pt x="1766807" y="5250050"/>
                  <a:pt x="1764580" y="5254009"/>
                  <a:pt x="1767679" y="5253143"/>
                </a:cubicBezTo>
                <a:cubicBezTo>
                  <a:pt x="1764096" y="5264170"/>
                  <a:pt x="1764580" y="5254009"/>
                  <a:pt x="1758410" y="5255737"/>
                </a:cubicBezTo>
                <a:cubicBezTo>
                  <a:pt x="1760137" y="5261928"/>
                  <a:pt x="1750007" y="5261423"/>
                  <a:pt x="1751739" y="5267625"/>
                </a:cubicBezTo>
                <a:cubicBezTo>
                  <a:pt x="1756565" y="5272950"/>
                  <a:pt x="1754827" y="5266759"/>
                  <a:pt x="1760137" y="5261928"/>
                </a:cubicBezTo>
                <a:cubicBezTo>
                  <a:pt x="1767189" y="5263309"/>
                  <a:pt x="1761869" y="5268129"/>
                  <a:pt x="1763602" y="5274331"/>
                </a:cubicBezTo>
                <a:cubicBezTo>
                  <a:pt x="1757426" y="5276053"/>
                  <a:pt x="1755199" y="5280017"/>
                  <a:pt x="1756932" y="5286219"/>
                </a:cubicBezTo>
                <a:cubicBezTo>
                  <a:pt x="1752983" y="5283987"/>
                  <a:pt x="1747169" y="5298958"/>
                  <a:pt x="1743719" y="5286565"/>
                </a:cubicBezTo>
                <a:cubicBezTo>
                  <a:pt x="1746802" y="5285709"/>
                  <a:pt x="1756932" y="5286219"/>
                  <a:pt x="1752606" y="5270718"/>
                </a:cubicBezTo>
                <a:cubicBezTo>
                  <a:pt x="1750379" y="5274677"/>
                  <a:pt x="1748167" y="5278642"/>
                  <a:pt x="1744203" y="5276405"/>
                </a:cubicBezTo>
                <a:cubicBezTo>
                  <a:pt x="1731734" y="5303269"/>
                  <a:pt x="1727168" y="5334612"/>
                  <a:pt x="1709873" y="5356152"/>
                </a:cubicBezTo>
                <a:cubicBezTo>
                  <a:pt x="1712956" y="5355290"/>
                  <a:pt x="1711601" y="5362343"/>
                  <a:pt x="1714684" y="5361487"/>
                </a:cubicBezTo>
                <a:cubicBezTo>
                  <a:pt x="1705415" y="5364070"/>
                  <a:pt x="1708880" y="5376468"/>
                  <a:pt x="1702704" y="5378190"/>
                </a:cubicBezTo>
                <a:cubicBezTo>
                  <a:pt x="1700977" y="5372004"/>
                  <a:pt x="1708508" y="5363209"/>
                  <a:pt x="1702337" y="5364931"/>
                </a:cubicBezTo>
                <a:cubicBezTo>
                  <a:pt x="1695667" y="5376814"/>
                  <a:pt x="1688130" y="5385604"/>
                  <a:pt x="1685414" y="5399730"/>
                </a:cubicBezTo>
                <a:cubicBezTo>
                  <a:pt x="1680100" y="5404545"/>
                  <a:pt x="1678372" y="5398354"/>
                  <a:pt x="1673062" y="5403179"/>
                </a:cubicBezTo>
                <a:cubicBezTo>
                  <a:pt x="1673929" y="5406277"/>
                  <a:pt x="1677012" y="5405416"/>
                  <a:pt x="1675661" y="5412479"/>
                </a:cubicBezTo>
                <a:cubicBezTo>
                  <a:pt x="1673434" y="5416438"/>
                  <a:pt x="1668619" y="5411103"/>
                  <a:pt x="1663304" y="5415929"/>
                </a:cubicBezTo>
                <a:cubicBezTo>
                  <a:pt x="1663681" y="5429188"/>
                  <a:pt x="1662810" y="5426084"/>
                  <a:pt x="1664548" y="5432291"/>
                </a:cubicBezTo>
                <a:cubicBezTo>
                  <a:pt x="1658367" y="5434013"/>
                  <a:pt x="1656634" y="5427812"/>
                  <a:pt x="1649582" y="5426441"/>
                </a:cubicBezTo>
                <a:cubicBezTo>
                  <a:pt x="1646005" y="5437463"/>
                  <a:pt x="1648593" y="5446757"/>
                  <a:pt x="1640201" y="5452449"/>
                </a:cubicBezTo>
                <a:cubicBezTo>
                  <a:pt x="1640201" y="5452449"/>
                  <a:pt x="1639329" y="5449346"/>
                  <a:pt x="1639329" y="5449346"/>
                </a:cubicBezTo>
                <a:lnTo>
                  <a:pt x="1639080" y="5448459"/>
                </a:lnTo>
                <a:lnTo>
                  <a:pt x="1640608" y="5443409"/>
                </a:lnTo>
                <a:lnTo>
                  <a:pt x="1644843" y="5437784"/>
                </a:lnTo>
                <a:cubicBezTo>
                  <a:pt x="1645913" y="5434146"/>
                  <a:pt x="1645816" y="5430828"/>
                  <a:pt x="1644277" y="5431261"/>
                </a:cubicBezTo>
                <a:lnTo>
                  <a:pt x="1640608" y="5443409"/>
                </a:lnTo>
                <a:lnTo>
                  <a:pt x="1638473" y="5446243"/>
                </a:lnTo>
                <a:lnTo>
                  <a:pt x="1639080" y="5448459"/>
                </a:lnTo>
                <a:lnTo>
                  <a:pt x="1632175" y="5471395"/>
                </a:lnTo>
                <a:cubicBezTo>
                  <a:pt x="1625138" y="5470014"/>
                  <a:pt x="1624639" y="5480180"/>
                  <a:pt x="1617601" y="5478809"/>
                </a:cubicBezTo>
                <a:cubicBezTo>
                  <a:pt x="1621551" y="5481041"/>
                  <a:pt x="1623278" y="5487237"/>
                  <a:pt x="1617102" y="5488965"/>
                </a:cubicBezTo>
                <a:cubicBezTo>
                  <a:pt x="1617601" y="5478809"/>
                  <a:pt x="1613642" y="5476567"/>
                  <a:pt x="1605239" y="5482254"/>
                </a:cubicBezTo>
                <a:cubicBezTo>
                  <a:pt x="1605734" y="5472093"/>
                  <a:pt x="1610182" y="5464174"/>
                  <a:pt x="1610671" y="5454008"/>
                </a:cubicBezTo>
                <a:cubicBezTo>
                  <a:pt x="1605357" y="5458834"/>
                  <a:pt x="1608073" y="5444724"/>
                  <a:pt x="1600541" y="5453499"/>
                </a:cubicBezTo>
                <a:cubicBezTo>
                  <a:pt x="1604872" y="5469000"/>
                  <a:pt x="1598197" y="5480893"/>
                  <a:pt x="1592398" y="5495864"/>
                </a:cubicBezTo>
                <a:lnTo>
                  <a:pt x="1592918" y="5499854"/>
                </a:lnTo>
                <a:lnTo>
                  <a:pt x="1581764" y="5505515"/>
                </a:lnTo>
                <a:cubicBezTo>
                  <a:pt x="1582630" y="5508619"/>
                  <a:pt x="1593637" y="5512216"/>
                  <a:pt x="1585224" y="5517913"/>
                </a:cubicBezTo>
                <a:cubicBezTo>
                  <a:pt x="1587461" y="5513949"/>
                  <a:pt x="1580408" y="5512578"/>
                  <a:pt x="1579053" y="5519640"/>
                </a:cubicBezTo>
                <a:cubicBezTo>
                  <a:pt x="1578553" y="5529796"/>
                  <a:pt x="1586956" y="5524114"/>
                  <a:pt x="1584245" y="5538229"/>
                </a:cubicBezTo>
                <a:cubicBezTo>
                  <a:pt x="1581152" y="5539096"/>
                  <a:pt x="1573249" y="5534622"/>
                  <a:pt x="1571888" y="5541679"/>
                </a:cubicBezTo>
                <a:cubicBezTo>
                  <a:pt x="1574976" y="5540823"/>
                  <a:pt x="1581535" y="5552355"/>
                  <a:pt x="1577081" y="5560273"/>
                </a:cubicBezTo>
                <a:cubicBezTo>
                  <a:pt x="1570905" y="5562001"/>
                  <a:pt x="1574482" y="5550979"/>
                  <a:pt x="1571394" y="5551835"/>
                </a:cubicBezTo>
                <a:cubicBezTo>
                  <a:pt x="1570905" y="5562001"/>
                  <a:pt x="1561269" y="5551330"/>
                  <a:pt x="1563868" y="5560635"/>
                </a:cubicBezTo>
                <a:cubicBezTo>
                  <a:pt x="1577081" y="5560273"/>
                  <a:pt x="1568571" y="5589390"/>
                  <a:pt x="1561029" y="5598170"/>
                </a:cubicBezTo>
                <a:cubicBezTo>
                  <a:pt x="1561896" y="5601268"/>
                  <a:pt x="1565850" y="5603500"/>
                  <a:pt x="1569809" y="5605747"/>
                </a:cubicBezTo>
                <a:cubicBezTo>
                  <a:pt x="1564495" y="5610567"/>
                  <a:pt x="1562268" y="5614527"/>
                  <a:pt x="1566227" y="5616753"/>
                </a:cubicBezTo>
                <a:cubicBezTo>
                  <a:pt x="1560907" y="5621584"/>
                  <a:pt x="1562645" y="5627785"/>
                  <a:pt x="1557330" y="5632606"/>
                </a:cubicBezTo>
                <a:cubicBezTo>
                  <a:pt x="1553870" y="5620208"/>
                  <a:pt x="1557942" y="5599031"/>
                  <a:pt x="1561519" y="5588004"/>
                </a:cubicBezTo>
                <a:cubicBezTo>
                  <a:pt x="1558436" y="5588870"/>
                  <a:pt x="1557570" y="5585772"/>
                  <a:pt x="1557570" y="5585772"/>
                </a:cubicBezTo>
                <a:cubicBezTo>
                  <a:pt x="1551643" y="5624168"/>
                  <a:pt x="1536575" y="5641748"/>
                  <a:pt x="1532377" y="5686345"/>
                </a:cubicBezTo>
                <a:cubicBezTo>
                  <a:pt x="1525340" y="5684984"/>
                  <a:pt x="1527072" y="5691180"/>
                  <a:pt x="1520886" y="5692898"/>
                </a:cubicBezTo>
                <a:cubicBezTo>
                  <a:pt x="1519648" y="5676541"/>
                  <a:pt x="1529900" y="5653636"/>
                  <a:pt x="1522486" y="5639001"/>
                </a:cubicBezTo>
                <a:cubicBezTo>
                  <a:pt x="1519393" y="5639862"/>
                  <a:pt x="1519393" y="5639862"/>
                  <a:pt x="1516310" y="5640728"/>
                </a:cubicBezTo>
                <a:cubicBezTo>
                  <a:pt x="1513961" y="5668097"/>
                  <a:pt x="1519536" y="5699955"/>
                  <a:pt x="1497426" y="5716154"/>
                </a:cubicBezTo>
                <a:cubicBezTo>
                  <a:pt x="1493349" y="5737342"/>
                  <a:pt x="1489655" y="5771783"/>
                  <a:pt x="1475061" y="5779187"/>
                </a:cubicBezTo>
                <a:cubicBezTo>
                  <a:pt x="1479020" y="5781435"/>
                  <a:pt x="1476799" y="5785394"/>
                  <a:pt x="1471484" y="5790209"/>
                </a:cubicBezTo>
                <a:cubicBezTo>
                  <a:pt x="1472844" y="5783162"/>
                  <a:pt x="1471983" y="5780049"/>
                  <a:pt x="1466668" y="5784889"/>
                </a:cubicBezTo>
                <a:cubicBezTo>
                  <a:pt x="1464441" y="5788844"/>
                  <a:pt x="1459132" y="5793669"/>
                  <a:pt x="1453817" y="5798495"/>
                </a:cubicBezTo>
                <a:cubicBezTo>
                  <a:pt x="1455544" y="5804696"/>
                  <a:pt x="1450240" y="5809517"/>
                  <a:pt x="1456416" y="5807784"/>
                </a:cubicBezTo>
                <a:cubicBezTo>
                  <a:pt x="1458637" y="5803825"/>
                  <a:pt x="1456910" y="5797624"/>
                  <a:pt x="1459998" y="5796767"/>
                </a:cubicBezTo>
                <a:cubicBezTo>
                  <a:pt x="1464813" y="5802103"/>
                  <a:pt x="1455922" y="5817940"/>
                  <a:pt x="1458525" y="5827245"/>
                </a:cubicBezTo>
                <a:cubicBezTo>
                  <a:pt x="1441353" y="5825364"/>
                  <a:pt x="1431967" y="5851367"/>
                  <a:pt x="1419987" y="5868081"/>
                </a:cubicBezTo>
                <a:cubicBezTo>
                  <a:pt x="1414300" y="5859638"/>
                  <a:pt x="1404537" y="5872397"/>
                  <a:pt x="1396139" y="5878084"/>
                </a:cubicBezTo>
                <a:cubicBezTo>
                  <a:pt x="1382539" y="5865166"/>
                  <a:pt x="1385372" y="5827642"/>
                  <a:pt x="1391293" y="5789241"/>
                </a:cubicBezTo>
                <a:cubicBezTo>
                  <a:pt x="1398341" y="5790602"/>
                  <a:pt x="1390794" y="5799392"/>
                  <a:pt x="1394758" y="5801629"/>
                </a:cubicBezTo>
                <a:cubicBezTo>
                  <a:pt x="1405383" y="5791978"/>
                  <a:pt x="1397974" y="5777338"/>
                  <a:pt x="1407727" y="5764593"/>
                </a:cubicBezTo>
                <a:cubicBezTo>
                  <a:pt x="1387084" y="5750315"/>
                  <a:pt x="1422163" y="5697091"/>
                  <a:pt x="1422290" y="5673672"/>
                </a:cubicBezTo>
                <a:cubicBezTo>
                  <a:pt x="1440441" y="5655236"/>
                  <a:pt x="1448589" y="5612870"/>
                  <a:pt x="1451305" y="5598750"/>
                </a:cubicBezTo>
                <a:cubicBezTo>
                  <a:pt x="1445995" y="5603571"/>
                  <a:pt x="1445012" y="5623897"/>
                  <a:pt x="1439325" y="5615459"/>
                </a:cubicBezTo>
                <a:cubicBezTo>
                  <a:pt x="1441185" y="5598236"/>
                  <a:pt x="1450933" y="5585492"/>
                  <a:pt x="1449695" y="5569134"/>
                </a:cubicBezTo>
                <a:cubicBezTo>
                  <a:pt x="1459453" y="5556395"/>
                  <a:pt x="1471917" y="5529511"/>
                  <a:pt x="1466240" y="5521083"/>
                </a:cubicBezTo>
                <a:cubicBezTo>
                  <a:pt x="1469817" y="5510061"/>
                  <a:pt x="1467101" y="5524186"/>
                  <a:pt x="1472411" y="5519360"/>
                </a:cubicBezTo>
                <a:lnTo>
                  <a:pt x="1479331" y="5494045"/>
                </a:lnTo>
                <a:lnTo>
                  <a:pt x="1479576" y="5497311"/>
                </a:lnTo>
                <a:lnTo>
                  <a:pt x="1480646" y="5489219"/>
                </a:lnTo>
                <a:lnTo>
                  <a:pt x="1482297" y="5483191"/>
                </a:lnTo>
                <a:lnTo>
                  <a:pt x="1480778" y="5488231"/>
                </a:lnTo>
                <a:lnTo>
                  <a:pt x="1482786" y="5473031"/>
                </a:lnTo>
                <a:cubicBezTo>
                  <a:pt x="1500091" y="5451491"/>
                  <a:pt x="1509467" y="5425488"/>
                  <a:pt x="1518853" y="5399485"/>
                </a:cubicBezTo>
                <a:cubicBezTo>
                  <a:pt x="1512305" y="5387959"/>
                  <a:pt x="1513778" y="5357476"/>
                  <a:pt x="1519576" y="5342485"/>
                </a:cubicBezTo>
                <a:cubicBezTo>
                  <a:pt x="1515622" y="5340253"/>
                  <a:pt x="1508580" y="5338887"/>
                  <a:pt x="1502404" y="5340615"/>
                </a:cubicBezTo>
                <a:cubicBezTo>
                  <a:pt x="1500177" y="5344574"/>
                  <a:pt x="1501049" y="5347667"/>
                  <a:pt x="1502781" y="5353869"/>
                </a:cubicBezTo>
                <a:cubicBezTo>
                  <a:pt x="1505869" y="5353013"/>
                  <a:pt x="1509818" y="5355245"/>
                  <a:pt x="1511551" y="5361436"/>
                </a:cubicBezTo>
                <a:cubicBezTo>
                  <a:pt x="1501798" y="5374190"/>
                  <a:pt x="1495122" y="5386063"/>
                  <a:pt x="1492411" y="5400188"/>
                </a:cubicBezTo>
                <a:cubicBezTo>
                  <a:pt x="1487097" y="5405009"/>
                  <a:pt x="1486236" y="5401916"/>
                  <a:pt x="1483143" y="5402777"/>
                </a:cubicBezTo>
                <a:cubicBezTo>
                  <a:pt x="1488834" y="5411210"/>
                  <a:pt x="1482659" y="5412937"/>
                  <a:pt x="1479071" y="5423959"/>
                </a:cubicBezTo>
                <a:cubicBezTo>
                  <a:pt x="1482164" y="5423093"/>
                  <a:pt x="1484391" y="5419129"/>
                  <a:pt x="1485247" y="5422232"/>
                </a:cubicBezTo>
                <a:cubicBezTo>
                  <a:pt x="1479071" y="5423959"/>
                  <a:pt x="1476849" y="5427919"/>
                  <a:pt x="1477721" y="5431022"/>
                </a:cubicBezTo>
                <a:cubicBezTo>
                  <a:pt x="1475122" y="5421722"/>
                  <a:pt x="1481415" y="5396580"/>
                  <a:pt x="1472146" y="5399174"/>
                </a:cubicBezTo>
                <a:cubicBezTo>
                  <a:pt x="1467208" y="5417259"/>
                  <a:pt x="1471524" y="5432754"/>
                  <a:pt x="1458683" y="5446355"/>
                </a:cubicBezTo>
                <a:cubicBezTo>
                  <a:pt x="1452507" y="5448082"/>
                  <a:pt x="1456085" y="5437065"/>
                  <a:pt x="1450775" y="5441886"/>
                </a:cubicBezTo>
                <a:cubicBezTo>
                  <a:pt x="1443244" y="5450676"/>
                  <a:pt x="1444482" y="5467033"/>
                  <a:pt x="1432986" y="5473571"/>
                </a:cubicBezTo>
                <a:cubicBezTo>
                  <a:pt x="1434347" y="5466523"/>
                  <a:pt x="1435702" y="5459461"/>
                  <a:pt x="1429536" y="5461188"/>
                </a:cubicBezTo>
                <a:cubicBezTo>
                  <a:pt x="1422000" y="5469968"/>
                  <a:pt x="1425465" y="5482366"/>
                  <a:pt x="1413108" y="5485815"/>
                </a:cubicBezTo>
                <a:cubicBezTo>
                  <a:pt x="1413969" y="5488919"/>
                  <a:pt x="1417057" y="5488047"/>
                  <a:pt x="1414835" y="5492007"/>
                </a:cubicBezTo>
                <a:cubicBezTo>
                  <a:pt x="1404211" y="5501668"/>
                  <a:pt x="1400623" y="5512685"/>
                  <a:pt x="1397046" y="5523707"/>
                </a:cubicBezTo>
                <a:cubicBezTo>
                  <a:pt x="1382463" y="5531121"/>
                  <a:pt x="1382840" y="5544385"/>
                  <a:pt x="1371349" y="5550933"/>
                </a:cubicBezTo>
                <a:cubicBezTo>
                  <a:pt x="1376781" y="5522683"/>
                  <a:pt x="1386162" y="5496679"/>
                  <a:pt x="1395558" y="5470681"/>
                </a:cubicBezTo>
                <a:cubicBezTo>
                  <a:pt x="1401852" y="5445524"/>
                  <a:pt x="1411233" y="5419531"/>
                  <a:pt x="1416660" y="5391286"/>
                </a:cubicBezTo>
                <a:cubicBezTo>
                  <a:pt x="1426418" y="5378537"/>
                  <a:pt x="1431360" y="5360452"/>
                  <a:pt x="1432339" y="5340136"/>
                </a:cubicBezTo>
                <a:lnTo>
                  <a:pt x="1436792" y="5332202"/>
                </a:lnTo>
                <a:lnTo>
                  <a:pt x="1436792" y="5332207"/>
                </a:lnTo>
                <a:lnTo>
                  <a:pt x="1436798" y="5332197"/>
                </a:lnTo>
                <a:lnTo>
                  <a:pt x="1445404" y="5316859"/>
                </a:lnTo>
                <a:cubicBezTo>
                  <a:pt x="1448156" y="5307320"/>
                  <a:pt x="1448650" y="5297164"/>
                  <a:pt x="1444945" y="5289847"/>
                </a:cubicBezTo>
                <a:cubicBezTo>
                  <a:pt x="1443585" y="5296910"/>
                  <a:pt x="1443432" y="5305302"/>
                  <a:pt x="1442673" y="5313027"/>
                </a:cubicBezTo>
                <a:lnTo>
                  <a:pt x="1436798" y="5332197"/>
                </a:lnTo>
                <a:lnTo>
                  <a:pt x="1436792" y="5332202"/>
                </a:lnTo>
                <a:lnTo>
                  <a:pt x="1441159" y="5297164"/>
                </a:lnTo>
                <a:cubicBezTo>
                  <a:pt x="1443086" y="5286188"/>
                  <a:pt x="1446112" y="5276155"/>
                  <a:pt x="1452100" y="5267803"/>
                </a:cubicBezTo>
                <a:cubicBezTo>
                  <a:pt x="1445063" y="5266422"/>
                  <a:pt x="1450862" y="5251451"/>
                  <a:pt x="1455305" y="5243517"/>
                </a:cubicBezTo>
                <a:cubicBezTo>
                  <a:pt x="1457043" y="5249724"/>
                  <a:pt x="1452100" y="5267803"/>
                  <a:pt x="1456054" y="5270040"/>
                </a:cubicBezTo>
                <a:cubicBezTo>
                  <a:pt x="1464085" y="5251100"/>
                  <a:pt x="1451356" y="5241285"/>
                  <a:pt x="1459371" y="5222340"/>
                </a:cubicBezTo>
                <a:cubicBezTo>
                  <a:pt x="1461598" y="5218380"/>
                  <a:pt x="1462469" y="5221479"/>
                  <a:pt x="1468640" y="5219746"/>
                </a:cubicBezTo>
                <a:cubicBezTo>
                  <a:pt x="1470006" y="5212699"/>
                  <a:pt x="1474077" y="5191501"/>
                  <a:pt x="1476671" y="5200806"/>
                </a:cubicBezTo>
                <a:cubicBezTo>
                  <a:pt x="1478898" y="5196846"/>
                  <a:pt x="1478898" y="5196846"/>
                  <a:pt x="1481120" y="5192887"/>
                </a:cubicBezTo>
                <a:cubicBezTo>
                  <a:pt x="1477165" y="5190645"/>
                  <a:pt x="1477660" y="5180489"/>
                  <a:pt x="1473700" y="5178252"/>
                </a:cubicBezTo>
                <a:cubicBezTo>
                  <a:pt x="1470612" y="5179113"/>
                  <a:pt x="1468391" y="5183073"/>
                  <a:pt x="1469252" y="5186176"/>
                </a:cubicBezTo>
                <a:cubicBezTo>
                  <a:pt x="1467896" y="5193228"/>
                  <a:pt x="1473206" y="5188408"/>
                  <a:pt x="1472712" y="5198569"/>
                </a:cubicBezTo>
                <a:cubicBezTo>
                  <a:pt x="1462592" y="5198064"/>
                  <a:pt x="1469135" y="5209585"/>
                  <a:pt x="1463830" y="5214421"/>
                </a:cubicBezTo>
                <a:cubicBezTo>
                  <a:pt x="1460365" y="5202023"/>
                  <a:pt x="1467407" y="5203394"/>
                  <a:pt x="1467035" y="5190140"/>
                </a:cubicBezTo>
                <a:cubicBezTo>
                  <a:pt x="1462210" y="5184800"/>
                  <a:pt x="1454673" y="5193580"/>
                  <a:pt x="1453323" y="5200653"/>
                </a:cubicBezTo>
                <a:cubicBezTo>
                  <a:pt x="1453812" y="5190487"/>
                  <a:pt x="1454306" y="5180326"/>
                  <a:pt x="1445037" y="5182915"/>
                </a:cubicBezTo>
                <a:cubicBezTo>
                  <a:pt x="1449368" y="5198411"/>
                  <a:pt x="1452711" y="5234223"/>
                  <a:pt x="1439493" y="5234574"/>
                </a:cubicBezTo>
                <a:cubicBezTo>
                  <a:pt x="1438133" y="5241632"/>
                  <a:pt x="1436772" y="5248700"/>
                  <a:pt x="1432324" y="5256628"/>
                </a:cubicBezTo>
                <a:cubicBezTo>
                  <a:pt x="1435422" y="5255762"/>
                  <a:pt x="1438510" y="5254901"/>
                  <a:pt x="1439371" y="5257989"/>
                </a:cubicBezTo>
                <a:cubicBezTo>
                  <a:pt x="1433195" y="5259721"/>
                  <a:pt x="1430968" y="5263681"/>
                  <a:pt x="1429618" y="5270743"/>
                </a:cubicBezTo>
                <a:cubicBezTo>
                  <a:pt x="1421949" y="5302948"/>
                  <a:pt x="1414300" y="5335152"/>
                  <a:pt x="1403559" y="5368218"/>
                </a:cubicBezTo>
                <a:cubicBezTo>
                  <a:pt x="1397760" y="5383204"/>
                  <a:pt x="1391951" y="5398180"/>
                  <a:pt x="1386152" y="5413172"/>
                </a:cubicBezTo>
                <a:cubicBezTo>
                  <a:pt x="1380842" y="5417992"/>
                  <a:pt x="1379471" y="5425060"/>
                  <a:pt x="1375028" y="5432984"/>
                </a:cubicBezTo>
                <a:cubicBezTo>
                  <a:pt x="1373668" y="5440041"/>
                  <a:pt x="1372307" y="5447099"/>
                  <a:pt x="1366997" y="5451919"/>
                </a:cubicBezTo>
                <a:cubicBezTo>
                  <a:pt x="1367981" y="5431608"/>
                  <a:pt x="1369341" y="5424550"/>
                  <a:pt x="1368969" y="5411286"/>
                </a:cubicBezTo>
                <a:cubicBezTo>
                  <a:pt x="1362299" y="5423175"/>
                  <a:pt x="1355629" y="5435058"/>
                  <a:pt x="1352918" y="5449178"/>
                </a:cubicBezTo>
                <a:cubicBezTo>
                  <a:pt x="1350696" y="5453142"/>
                  <a:pt x="1340561" y="5452633"/>
                  <a:pt x="1339201" y="5459685"/>
                </a:cubicBezTo>
                <a:cubicBezTo>
                  <a:pt x="1347980" y="5467267"/>
                  <a:pt x="1328092" y="5479497"/>
                  <a:pt x="1332418" y="5494998"/>
                </a:cubicBezTo>
                <a:cubicBezTo>
                  <a:pt x="1323154" y="5497581"/>
                  <a:pt x="1324882" y="5503778"/>
                  <a:pt x="1320438" y="5511701"/>
                </a:cubicBezTo>
                <a:cubicBezTo>
                  <a:pt x="1318701" y="5505495"/>
                  <a:pt x="1324021" y="5500680"/>
                  <a:pt x="1322288" y="5494478"/>
                </a:cubicBezTo>
                <a:cubicBezTo>
                  <a:pt x="1319195" y="5495349"/>
                  <a:pt x="1315251" y="5493112"/>
                  <a:pt x="1310787" y="5501031"/>
                </a:cubicBezTo>
                <a:cubicBezTo>
                  <a:pt x="1309187" y="5471410"/>
                  <a:pt x="1311521" y="5444041"/>
                  <a:pt x="1315220" y="5409600"/>
                </a:cubicBezTo>
                <a:cubicBezTo>
                  <a:pt x="1319302" y="5388417"/>
                  <a:pt x="1323491" y="5343815"/>
                  <a:pt x="1333728" y="5320910"/>
                </a:cubicBezTo>
                <a:cubicBezTo>
                  <a:pt x="1334349" y="5287330"/>
                  <a:pt x="1349540" y="5246345"/>
                  <a:pt x="1363369" y="5212413"/>
                </a:cubicBezTo>
                <a:cubicBezTo>
                  <a:pt x="1361754" y="5182792"/>
                  <a:pt x="1374228" y="5155933"/>
                  <a:pt x="1385831" y="5125961"/>
                </a:cubicBezTo>
                <a:cubicBezTo>
                  <a:pt x="1385831" y="5125961"/>
                  <a:pt x="1389790" y="5128192"/>
                  <a:pt x="1389790" y="5128192"/>
                </a:cubicBezTo>
                <a:cubicBezTo>
                  <a:pt x="1392511" y="5114072"/>
                  <a:pt x="1404491" y="5097359"/>
                  <a:pt x="1393495" y="5093751"/>
                </a:cubicBezTo>
                <a:cubicBezTo>
                  <a:pt x="1399666" y="5092029"/>
                  <a:pt x="1402759" y="5091157"/>
                  <a:pt x="1408068" y="5086337"/>
                </a:cubicBezTo>
                <a:cubicBezTo>
                  <a:pt x="1413011" y="5068257"/>
                  <a:pt x="1417949" y="5050173"/>
                  <a:pt x="1419798" y="5032950"/>
                </a:cubicBezTo>
                <a:cubicBezTo>
                  <a:pt x="1423870" y="5011772"/>
                  <a:pt x="1425714" y="4994549"/>
                  <a:pt x="1420527" y="4975960"/>
                </a:cubicBezTo>
                <a:cubicBezTo>
                  <a:pt x="1431146" y="4966314"/>
                  <a:pt x="1433868" y="4952184"/>
                  <a:pt x="1428186" y="4943750"/>
                </a:cubicBezTo>
                <a:lnTo>
                  <a:pt x="1480070" y="4855376"/>
                </a:lnTo>
                <a:lnTo>
                  <a:pt x="1480182" y="4855728"/>
                </a:lnTo>
                <a:lnTo>
                  <a:pt x="1480793" y="4854153"/>
                </a:lnTo>
                <a:lnTo>
                  <a:pt x="1486847" y="4843850"/>
                </a:lnTo>
                <a:cubicBezTo>
                  <a:pt x="1483759" y="4844711"/>
                  <a:pt x="1482862" y="4847468"/>
                  <a:pt x="1482358" y="4850113"/>
                </a:cubicBezTo>
                <a:lnTo>
                  <a:pt x="1480793" y="4854153"/>
                </a:lnTo>
                <a:lnTo>
                  <a:pt x="1480070" y="4855376"/>
                </a:lnTo>
                <a:lnTo>
                  <a:pt x="1474118" y="4834041"/>
                </a:lnTo>
                <a:cubicBezTo>
                  <a:pt x="1479433" y="4829215"/>
                  <a:pt x="1484753" y="4824385"/>
                  <a:pt x="1482154" y="4815095"/>
                </a:cubicBezTo>
                <a:cubicBezTo>
                  <a:pt x="1491423" y="4812502"/>
                  <a:pt x="1496733" y="4807681"/>
                  <a:pt x="1498083" y="4800619"/>
                </a:cubicBezTo>
                <a:cubicBezTo>
                  <a:pt x="1491041" y="4799243"/>
                  <a:pt x="1492401" y="4792180"/>
                  <a:pt x="1489808" y="4782886"/>
                </a:cubicBezTo>
                <a:cubicBezTo>
                  <a:pt x="1508830" y="4767553"/>
                  <a:pt x="1523036" y="4746885"/>
                  <a:pt x="1534150" y="4727078"/>
                </a:cubicBezTo>
                <a:cubicBezTo>
                  <a:pt x="1544413" y="4704168"/>
                  <a:pt x="1551567" y="4682114"/>
                  <a:pt x="1557865" y="4656977"/>
                </a:cubicBezTo>
                <a:cubicBezTo>
                  <a:pt x="1570212" y="4653527"/>
                  <a:pt x="1564158" y="4631835"/>
                  <a:pt x="1571690" y="4623045"/>
                </a:cubicBezTo>
                <a:cubicBezTo>
                  <a:pt x="1556739" y="4617206"/>
                  <a:pt x="1586014" y="4578958"/>
                  <a:pt x="1566614" y="4581037"/>
                </a:cubicBezTo>
                <a:cubicBezTo>
                  <a:pt x="1587853" y="4561739"/>
                  <a:pt x="1602564" y="4530901"/>
                  <a:pt x="1614172" y="4500943"/>
                </a:cubicBezTo>
                <a:cubicBezTo>
                  <a:pt x="1625780" y="4470971"/>
                  <a:pt x="1634295" y="4441864"/>
                  <a:pt x="1646290" y="4425156"/>
                </a:cubicBezTo>
                <a:cubicBezTo>
                  <a:pt x="1648135" y="4407943"/>
                  <a:pt x="1658876" y="4374867"/>
                  <a:pt x="1670856" y="4358158"/>
                </a:cubicBezTo>
                <a:cubicBezTo>
                  <a:pt x="1676782" y="4319757"/>
                  <a:pt x="1695437" y="4291155"/>
                  <a:pt x="1714088" y="4262564"/>
                </a:cubicBezTo>
                <a:cubicBezTo>
                  <a:pt x="1721731" y="4230354"/>
                  <a:pt x="1728412" y="4218476"/>
                  <a:pt x="1736926" y="4189375"/>
                </a:cubicBezTo>
                <a:cubicBezTo>
                  <a:pt x="1739148" y="4185410"/>
                  <a:pt x="1744830" y="4193838"/>
                  <a:pt x="1749273" y="4185920"/>
                </a:cubicBezTo>
                <a:cubicBezTo>
                  <a:pt x="1741365" y="4181456"/>
                  <a:pt x="1744086" y="4167326"/>
                  <a:pt x="1750756" y="4155443"/>
                </a:cubicBezTo>
                <a:cubicBezTo>
                  <a:pt x="1749890" y="4152339"/>
                  <a:pt x="1745935" y="4150102"/>
                  <a:pt x="1739760" y="4151830"/>
                </a:cubicBezTo>
                <a:cubicBezTo>
                  <a:pt x="1740626" y="4154928"/>
                  <a:pt x="1746302" y="4163366"/>
                  <a:pt x="1743219" y="4164228"/>
                </a:cubicBezTo>
                <a:cubicBezTo>
                  <a:pt x="1728763" y="4148222"/>
                  <a:pt x="1714923" y="4182154"/>
                  <a:pt x="1711346" y="4193176"/>
                </a:cubicBezTo>
                <a:cubicBezTo>
                  <a:pt x="1714434" y="4192305"/>
                  <a:pt x="1717522" y="4191449"/>
                  <a:pt x="1718388" y="4194552"/>
                </a:cubicBezTo>
                <a:cubicBezTo>
                  <a:pt x="1706037" y="4197997"/>
                  <a:pt x="1716162" y="4198511"/>
                  <a:pt x="1714811" y="4205574"/>
                </a:cubicBezTo>
                <a:cubicBezTo>
                  <a:pt x="1714811" y="4205574"/>
                  <a:pt x="1714811" y="4205574"/>
                  <a:pt x="1702454" y="4209024"/>
                </a:cubicBezTo>
                <a:cubicBezTo>
                  <a:pt x="1699861" y="4199724"/>
                  <a:pt x="1693685" y="4201446"/>
                  <a:pt x="1688859" y="4196121"/>
                </a:cubicBezTo>
                <a:cubicBezTo>
                  <a:pt x="1697262" y="4190424"/>
                  <a:pt x="1700355" y="4189563"/>
                  <a:pt x="1699111" y="4173201"/>
                </a:cubicBezTo>
                <a:cubicBezTo>
                  <a:pt x="1716284" y="4175092"/>
                  <a:pt x="1704421" y="4168386"/>
                  <a:pt x="1722959" y="4163203"/>
                </a:cubicBezTo>
                <a:cubicBezTo>
                  <a:pt x="1715912" y="4161828"/>
                  <a:pt x="1713308" y="4152533"/>
                  <a:pt x="1718628" y="4147713"/>
                </a:cubicBezTo>
                <a:cubicBezTo>
                  <a:pt x="1722577" y="4149950"/>
                  <a:pt x="1721227" y="4157012"/>
                  <a:pt x="1725171" y="4159244"/>
                </a:cubicBezTo>
                <a:cubicBezTo>
                  <a:pt x="1723453" y="4153053"/>
                  <a:pt x="1738399" y="4158892"/>
                  <a:pt x="1732717" y="4150464"/>
                </a:cubicBezTo>
                <a:cubicBezTo>
                  <a:pt x="1727897" y="4145119"/>
                  <a:pt x="1720844" y="4143753"/>
                  <a:pt x="1718246" y="4134449"/>
                </a:cubicBezTo>
                <a:cubicBezTo>
                  <a:pt x="1727515" y="4131865"/>
                  <a:pt x="1725670" y="4149078"/>
                  <a:pt x="1737161" y="4142535"/>
                </a:cubicBezTo>
                <a:cubicBezTo>
                  <a:pt x="1729736" y="4127906"/>
                  <a:pt x="1757915" y="4133399"/>
                  <a:pt x="1746552" y="4116527"/>
                </a:cubicBezTo>
                <a:cubicBezTo>
                  <a:pt x="1739510" y="4115156"/>
                  <a:pt x="1731102" y="4120843"/>
                  <a:pt x="1728498" y="4111549"/>
                </a:cubicBezTo>
                <a:cubicBezTo>
                  <a:pt x="1741726" y="4111192"/>
                  <a:pt x="1740865" y="4108089"/>
                  <a:pt x="1749640" y="4115666"/>
                </a:cubicBezTo>
                <a:cubicBezTo>
                  <a:pt x="1742715" y="4090876"/>
                  <a:pt x="1763470" y="4081734"/>
                  <a:pt x="1772361" y="4065887"/>
                </a:cubicBezTo>
                <a:cubicBezTo>
                  <a:pt x="1769268" y="4066748"/>
                  <a:pt x="1768407" y="4063645"/>
                  <a:pt x="1767536" y="4060557"/>
                </a:cubicBezTo>
                <a:lnTo>
                  <a:pt x="1775939" y="4054870"/>
                </a:lnTo>
                <a:cubicBezTo>
                  <a:pt x="1771979" y="4052628"/>
                  <a:pt x="1767169" y="4047293"/>
                  <a:pt x="1772474" y="4042472"/>
                </a:cubicBezTo>
                <a:cubicBezTo>
                  <a:pt x="1773717" y="4058829"/>
                  <a:pt x="1779526" y="4043838"/>
                  <a:pt x="1789646" y="4044352"/>
                </a:cubicBezTo>
                <a:cubicBezTo>
                  <a:pt x="1785325" y="4028857"/>
                  <a:pt x="1818064" y="4003011"/>
                  <a:pt x="1802747" y="3983908"/>
                </a:cubicBezTo>
                <a:cubicBezTo>
                  <a:pt x="1808923" y="3982175"/>
                  <a:pt x="1810650" y="3988377"/>
                  <a:pt x="1813733" y="3987510"/>
                </a:cubicBezTo>
                <a:cubicBezTo>
                  <a:pt x="1820414" y="3975638"/>
                  <a:pt x="1831894" y="3969085"/>
                  <a:pt x="1831527" y="3955821"/>
                </a:cubicBezTo>
                <a:cubicBezTo>
                  <a:pt x="1833260" y="3962017"/>
                  <a:pt x="1834121" y="3965120"/>
                  <a:pt x="1840297" y="3963388"/>
                </a:cubicBezTo>
                <a:cubicBezTo>
                  <a:pt x="1839431" y="3960289"/>
                  <a:pt x="1844735" y="3955469"/>
                  <a:pt x="1839059" y="3947031"/>
                </a:cubicBezTo>
                <a:cubicBezTo>
                  <a:pt x="1835970" y="3947897"/>
                  <a:pt x="1829795" y="3949619"/>
                  <a:pt x="1828923" y="3946526"/>
                </a:cubicBezTo>
                <a:cubicBezTo>
                  <a:pt x="1835099" y="3944804"/>
                  <a:pt x="1829423" y="3936376"/>
                  <a:pt x="1839553" y="3936885"/>
                </a:cubicBezTo>
                <a:cubicBezTo>
                  <a:pt x="1841275" y="3943076"/>
                  <a:pt x="1846101" y="3948422"/>
                  <a:pt x="1852282" y="3946694"/>
                </a:cubicBezTo>
                <a:cubicBezTo>
                  <a:pt x="1846213" y="3924992"/>
                  <a:pt x="1882805" y="3924798"/>
                  <a:pt x="1866611" y="3902591"/>
                </a:cubicBezTo>
                <a:cubicBezTo>
                  <a:pt x="1868827" y="3898627"/>
                  <a:pt x="1871915" y="3897771"/>
                  <a:pt x="1876731" y="3903106"/>
                </a:cubicBezTo>
                <a:cubicBezTo>
                  <a:pt x="1871054" y="3894668"/>
                  <a:pt x="1882545" y="3888120"/>
                  <a:pt x="1875498" y="3886749"/>
                </a:cubicBezTo>
                <a:cubicBezTo>
                  <a:pt x="1872415" y="3887610"/>
                  <a:pt x="1871054" y="3894668"/>
                  <a:pt x="1869321" y="3888466"/>
                </a:cubicBezTo>
                <a:cubicBezTo>
                  <a:pt x="1873770" y="3880543"/>
                  <a:pt x="1889215" y="3876237"/>
                  <a:pt x="1893658" y="3868313"/>
                </a:cubicBezTo>
                <a:cubicBezTo>
                  <a:pt x="1890570" y="3869184"/>
                  <a:pt x="1891926" y="3862112"/>
                  <a:pt x="1888833" y="3862978"/>
                </a:cubicBezTo>
                <a:cubicBezTo>
                  <a:pt x="1882657" y="3864710"/>
                  <a:pt x="1883528" y="3867798"/>
                  <a:pt x="1879564" y="3865566"/>
                </a:cubicBezTo>
                <a:cubicBezTo>
                  <a:pt x="1882784" y="3841286"/>
                  <a:pt x="1914530" y="3835752"/>
                  <a:pt x="1912043" y="3803043"/>
                </a:cubicBezTo>
                <a:cubicBezTo>
                  <a:pt x="1924411" y="3799588"/>
                  <a:pt x="1910698" y="3810105"/>
                  <a:pt x="1919962" y="3807512"/>
                </a:cubicBezTo>
                <a:cubicBezTo>
                  <a:pt x="1930586" y="3797866"/>
                  <a:pt x="1936391" y="3782884"/>
                  <a:pt x="1947015" y="3773233"/>
                </a:cubicBezTo>
                <a:cubicBezTo>
                  <a:pt x="1940090" y="3748443"/>
                  <a:pt x="1983704" y="3749620"/>
                  <a:pt x="1967515" y="3727413"/>
                </a:cubicBezTo>
                <a:cubicBezTo>
                  <a:pt x="1982465" y="3733263"/>
                  <a:pt x="1975540" y="3708467"/>
                  <a:pt x="1992718" y="3710358"/>
                </a:cubicBezTo>
                <a:cubicBezTo>
                  <a:pt x="1988402" y="3694862"/>
                  <a:pt x="1997655" y="3692273"/>
                  <a:pt x="1999021" y="3685211"/>
                </a:cubicBezTo>
                <a:cubicBezTo>
                  <a:pt x="2011745" y="3695010"/>
                  <a:pt x="2024224" y="3668151"/>
                  <a:pt x="2016795" y="3653516"/>
                </a:cubicBezTo>
                <a:cubicBezTo>
                  <a:pt x="2022120" y="3648695"/>
                  <a:pt x="2024713" y="3657985"/>
                  <a:pt x="2027796" y="3657119"/>
                </a:cubicBezTo>
                <a:cubicBezTo>
                  <a:pt x="2026069" y="3650927"/>
                  <a:pt x="2040153" y="3653679"/>
                  <a:pt x="2037559" y="3644379"/>
                </a:cubicBezTo>
                <a:cubicBezTo>
                  <a:pt x="2033600" y="3642137"/>
                  <a:pt x="2027924" y="3633714"/>
                  <a:pt x="2034095" y="3631982"/>
                </a:cubicBezTo>
                <a:cubicBezTo>
                  <a:pt x="2038049" y="3634219"/>
                  <a:pt x="2034477" y="3645246"/>
                  <a:pt x="2040648" y="3643523"/>
                </a:cubicBezTo>
                <a:cubicBezTo>
                  <a:pt x="2049911" y="3640930"/>
                  <a:pt x="2042497" y="3626300"/>
                  <a:pt x="2046936" y="3618366"/>
                </a:cubicBezTo>
                <a:cubicBezTo>
                  <a:pt x="2051771" y="3623701"/>
                  <a:pt x="2054864" y="3622845"/>
                  <a:pt x="2061035" y="3621118"/>
                </a:cubicBezTo>
                <a:cubicBezTo>
                  <a:pt x="2056709" y="3605622"/>
                  <a:pt x="2065107" y="3599935"/>
                  <a:pt x="2058548" y="3588404"/>
                </a:cubicBezTo>
                <a:cubicBezTo>
                  <a:pt x="2055471" y="3589265"/>
                  <a:pt x="2052378" y="3590136"/>
                  <a:pt x="2050650" y="3583930"/>
                </a:cubicBezTo>
                <a:cubicBezTo>
                  <a:pt x="2053738" y="3583063"/>
                  <a:pt x="2057687" y="3585295"/>
                  <a:pt x="2056821" y="3582202"/>
                </a:cubicBezTo>
                <a:cubicBezTo>
                  <a:pt x="2052006" y="3576867"/>
                  <a:pt x="2046686" y="3581698"/>
                  <a:pt x="2044963" y="3575502"/>
                </a:cubicBezTo>
                <a:cubicBezTo>
                  <a:pt x="2060408" y="3571180"/>
                  <a:pt x="2047674" y="3561381"/>
                  <a:pt x="2069290" y="3555343"/>
                </a:cubicBezTo>
                <a:cubicBezTo>
                  <a:pt x="2071028" y="3561529"/>
                  <a:pt x="2053361" y="3569805"/>
                  <a:pt x="2072755" y="3567741"/>
                </a:cubicBezTo>
                <a:cubicBezTo>
                  <a:pt x="2075354" y="3577025"/>
                  <a:pt x="2059914" y="3581336"/>
                  <a:pt x="2067818" y="3585820"/>
                </a:cubicBezTo>
                <a:cubicBezTo>
                  <a:pt x="2073127" y="3580984"/>
                  <a:pt x="2071405" y="3574793"/>
                  <a:pt x="2084618" y="3574437"/>
                </a:cubicBezTo>
                <a:cubicBezTo>
                  <a:pt x="2078065" y="3562900"/>
                  <a:pt x="2092154" y="3565657"/>
                  <a:pt x="2086468" y="3557213"/>
                </a:cubicBezTo>
                <a:cubicBezTo>
                  <a:pt x="2079425" y="3555848"/>
                  <a:pt x="2084251" y="3561173"/>
                  <a:pt x="2078065" y="3562900"/>
                </a:cubicBezTo>
                <a:cubicBezTo>
                  <a:pt x="2079425" y="3555848"/>
                  <a:pt x="2070162" y="3558431"/>
                  <a:pt x="2069290" y="3555343"/>
                </a:cubicBezTo>
                <a:cubicBezTo>
                  <a:pt x="2066702" y="3546038"/>
                  <a:pt x="2068928" y="3542079"/>
                  <a:pt x="2075099" y="3540352"/>
                </a:cubicBezTo>
                <a:cubicBezTo>
                  <a:pt x="2075965" y="3543450"/>
                  <a:pt x="2077693" y="3549651"/>
                  <a:pt x="2081652" y="3551888"/>
                </a:cubicBezTo>
                <a:cubicBezTo>
                  <a:pt x="2079920" y="3545687"/>
                  <a:pt x="2083879" y="3547929"/>
                  <a:pt x="2086096" y="3543954"/>
                </a:cubicBezTo>
                <a:cubicBezTo>
                  <a:pt x="2084363" y="3537768"/>
                  <a:pt x="2075099" y="3540352"/>
                  <a:pt x="2076455" y="3533294"/>
                </a:cubicBezTo>
                <a:cubicBezTo>
                  <a:pt x="2094126" y="3525019"/>
                  <a:pt x="2095599" y="3494537"/>
                  <a:pt x="2123778" y="3500030"/>
                </a:cubicBezTo>
                <a:cubicBezTo>
                  <a:pt x="2122912" y="3496927"/>
                  <a:pt x="2130448" y="3488147"/>
                  <a:pt x="2122540" y="3483678"/>
                </a:cubicBezTo>
                <a:cubicBezTo>
                  <a:pt x="2115492" y="3482297"/>
                  <a:pt x="2116736" y="3498654"/>
                  <a:pt x="2111044" y="3490231"/>
                </a:cubicBezTo>
                <a:cubicBezTo>
                  <a:pt x="2119447" y="3484534"/>
                  <a:pt x="2127106" y="3452329"/>
                  <a:pt x="2142423" y="3471428"/>
                </a:cubicBezTo>
                <a:cubicBezTo>
                  <a:pt x="2145516" y="3470572"/>
                  <a:pt x="2144650" y="3467469"/>
                  <a:pt x="2144650" y="3467469"/>
                </a:cubicBezTo>
                <a:cubicBezTo>
                  <a:pt x="2145149" y="3457308"/>
                  <a:pt x="2136747" y="3462995"/>
                  <a:pt x="2137235" y="3452844"/>
                </a:cubicBezTo>
                <a:cubicBezTo>
                  <a:pt x="2154525" y="3431305"/>
                  <a:pt x="2183315" y="3403228"/>
                  <a:pt x="2189609" y="3378081"/>
                </a:cubicBezTo>
                <a:cubicBezTo>
                  <a:pt x="2217905" y="3360154"/>
                  <a:pt x="2229503" y="3330192"/>
                  <a:pt x="2252117" y="3303827"/>
                </a:cubicBezTo>
                <a:cubicBezTo>
                  <a:pt x="2249029" y="3304693"/>
                  <a:pt x="2245941" y="3305554"/>
                  <a:pt x="2245075" y="3302451"/>
                </a:cubicBezTo>
                <a:cubicBezTo>
                  <a:pt x="2273738" y="3297789"/>
                  <a:pt x="2284964" y="3254562"/>
                  <a:pt x="2309316" y="3234399"/>
                </a:cubicBezTo>
                <a:cubicBezTo>
                  <a:pt x="2308444" y="3231300"/>
                  <a:pt x="2305362" y="3232157"/>
                  <a:pt x="2300541" y="3226821"/>
                </a:cubicBezTo>
                <a:cubicBezTo>
                  <a:pt x="2320435" y="3214592"/>
                  <a:pt x="2328455" y="3195646"/>
                  <a:pt x="2345255" y="3184263"/>
                </a:cubicBezTo>
                <a:cubicBezTo>
                  <a:pt x="2342172" y="3185134"/>
                  <a:pt x="2338208" y="3182902"/>
                  <a:pt x="2340435" y="3178943"/>
                </a:cubicBezTo>
                <a:cubicBezTo>
                  <a:pt x="2353653" y="3178581"/>
                  <a:pt x="2367371" y="3168074"/>
                  <a:pt x="2360817" y="3156537"/>
                </a:cubicBezTo>
                <a:cubicBezTo>
                  <a:pt x="2384665" y="3146539"/>
                  <a:pt x="2382189" y="3113830"/>
                  <a:pt x="2406898" y="3106921"/>
                </a:cubicBezTo>
                <a:cubicBezTo>
                  <a:pt x="2398984" y="3102442"/>
                  <a:pt x="2411835" y="3088841"/>
                  <a:pt x="2418388" y="3100373"/>
                </a:cubicBezTo>
                <a:cubicBezTo>
                  <a:pt x="2408253" y="3099858"/>
                  <a:pt x="2408630" y="3113117"/>
                  <a:pt x="2415672" y="3114488"/>
                </a:cubicBezTo>
                <a:cubicBezTo>
                  <a:pt x="2424070" y="3108806"/>
                  <a:pt x="2422719" y="3115869"/>
                  <a:pt x="2432839" y="3116378"/>
                </a:cubicBezTo>
                <a:cubicBezTo>
                  <a:pt x="2438648" y="3101392"/>
                  <a:pt x="2422837" y="3092449"/>
                  <a:pt x="2418877" y="3090212"/>
                </a:cubicBezTo>
                <a:cubicBezTo>
                  <a:pt x="2432595" y="3079705"/>
                  <a:pt x="2437543" y="3061615"/>
                  <a:pt x="2447296" y="3048866"/>
                </a:cubicBezTo>
                <a:cubicBezTo>
                  <a:pt x="2450384" y="3048000"/>
                  <a:pt x="2451250" y="3051098"/>
                  <a:pt x="2457426" y="3049376"/>
                </a:cubicBezTo>
                <a:cubicBezTo>
                  <a:pt x="2467796" y="3003056"/>
                  <a:pt x="2520796" y="2978225"/>
                  <a:pt x="2532893" y="2938097"/>
                </a:cubicBezTo>
                <a:cubicBezTo>
                  <a:pt x="2543023" y="2938601"/>
                  <a:pt x="2542162" y="2935508"/>
                  <a:pt x="2551430" y="2932925"/>
                </a:cubicBezTo>
                <a:cubicBezTo>
                  <a:pt x="2550564" y="2929821"/>
                  <a:pt x="2547481" y="2930683"/>
                  <a:pt x="2546605" y="2927580"/>
                </a:cubicBezTo>
                <a:cubicBezTo>
                  <a:pt x="2595783" y="2877097"/>
                  <a:pt x="2626902" y="2821636"/>
                  <a:pt x="2676926" y="2774256"/>
                </a:cubicBezTo>
                <a:cubicBezTo>
                  <a:pt x="2670383" y="2762725"/>
                  <a:pt x="2688050" y="2754444"/>
                  <a:pt x="2701273" y="2754108"/>
                </a:cubicBezTo>
                <a:cubicBezTo>
                  <a:pt x="2696070" y="2735489"/>
                  <a:pt x="2713263" y="2737384"/>
                  <a:pt x="2719933" y="2725501"/>
                </a:cubicBezTo>
                <a:cubicBezTo>
                  <a:pt x="2714242" y="2717068"/>
                  <a:pt x="2750553" y="2680191"/>
                  <a:pt x="2762533" y="2663482"/>
                </a:cubicBezTo>
                <a:cubicBezTo>
                  <a:pt x="2763399" y="2666580"/>
                  <a:pt x="2764271" y="2669688"/>
                  <a:pt x="2770447" y="2667956"/>
                </a:cubicBezTo>
                <a:cubicBezTo>
                  <a:pt x="2767476" y="2645398"/>
                  <a:pt x="2793928" y="2644700"/>
                  <a:pt x="2789596" y="2629208"/>
                </a:cubicBezTo>
                <a:cubicBezTo>
                  <a:pt x="2795772" y="2627486"/>
                  <a:pt x="2799731" y="2629713"/>
                  <a:pt x="2800597" y="2632811"/>
                </a:cubicBezTo>
                <a:cubicBezTo>
                  <a:pt x="2802814" y="2628847"/>
                  <a:pt x="2804175" y="2621789"/>
                  <a:pt x="2799349" y="2616449"/>
                </a:cubicBezTo>
                <a:cubicBezTo>
                  <a:pt x="2812573" y="2616097"/>
                  <a:pt x="2799843" y="2606288"/>
                  <a:pt x="2812573" y="2616097"/>
                </a:cubicBezTo>
                <a:cubicBezTo>
                  <a:pt x="2815283" y="2601977"/>
                  <a:pt x="2830728" y="2597661"/>
                  <a:pt x="2832583" y="2580443"/>
                </a:cubicBezTo>
                <a:cubicBezTo>
                  <a:pt x="2830351" y="2584408"/>
                  <a:pt x="2831218" y="2587511"/>
                  <a:pt x="2837404" y="2585789"/>
                </a:cubicBezTo>
                <a:cubicBezTo>
                  <a:pt x="2837898" y="2575613"/>
                  <a:pt x="2851126" y="2575261"/>
                  <a:pt x="2850749" y="2562017"/>
                </a:cubicBezTo>
                <a:cubicBezTo>
                  <a:pt x="2851615" y="2565111"/>
                  <a:pt x="2864834" y="2564759"/>
                  <a:pt x="2860884" y="2562527"/>
                </a:cubicBezTo>
                <a:cubicBezTo>
                  <a:pt x="2864462" y="2551490"/>
                  <a:pt x="2852966" y="2558048"/>
                  <a:pt x="2857414" y="2550124"/>
                </a:cubicBezTo>
                <a:cubicBezTo>
                  <a:pt x="2872864" y="2545808"/>
                  <a:pt x="2883484" y="2536167"/>
                  <a:pt x="2885328" y="2518944"/>
                </a:cubicBezTo>
                <a:cubicBezTo>
                  <a:pt x="2899417" y="2521685"/>
                  <a:pt x="2897308" y="2502235"/>
                  <a:pt x="2907938" y="2492579"/>
                </a:cubicBezTo>
                <a:cubicBezTo>
                  <a:pt x="2915484" y="2483794"/>
                  <a:pt x="2937095" y="2477756"/>
                  <a:pt x="2930547" y="2466219"/>
                </a:cubicBezTo>
                <a:cubicBezTo>
                  <a:pt x="2971190" y="2444853"/>
                  <a:pt x="2973162" y="2404205"/>
                  <a:pt x="3011588" y="2386793"/>
                </a:cubicBezTo>
                <a:cubicBezTo>
                  <a:pt x="3007629" y="2384561"/>
                  <a:pt x="3004541" y="2385428"/>
                  <a:pt x="3003674" y="2382330"/>
                </a:cubicBezTo>
                <a:cubicBezTo>
                  <a:pt x="3008989" y="2377493"/>
                  <a:pt x="3006763" y="2381468"/>
                  <a:pt x="3013815" y="2382834"/>
                </a:cubicBezTo>
                <a:cubicBezTo>
                  <a:pt x="3017010" y="2358548"/>
                  <a:pt x="3060751" y="2336316"/>
                  <a:pt x="3075452" y="2305482"/>
                </a:cubicBezTo>
                <a:cubicBezTo>
                  <a:pt x="3075452" y="2305482"/>
                  <a:pt x="3076318" y="2308580"/>
                  <a:pt x="3079401" y="2307709"/>
                </a:cubicBezTo>
                <a:cubicBezTo>
                  <a:pt x="3086560" y="2285675"/>
                  <a:pt x="3103366" y="2274301"/>
                  <a:pt x="3120172" y="2262923"/>
                </a:cubicBezTo>
                <a:cubicBezTo>
                  <a:pt x="3132645" y="2236053"/>
                  <a:pt x="3149079" y="2211426"/>
                  <a:pt x="3176382" y="2213816"/>
                </a:cubicBezTo>
                <a:cubicBezTo>
                  <a:pt x="3177737" y="2206764"/>
                  <a:pt x="3167607" y="2206244"/>
                  <a:pt x="3168957" y="2199181"/>
                </a:cubicBezTo>
                <a:lnTo>
                  <a:pt x="3184901" y="2184715"/>
                </a:lnTo>
                <a:lnTo>
                  <a:pt x="3186262" y="2177647"/>
                </a:lnTo>
                <a:cubicBezTo>
                  <a:pt x="3226038" y="2153173"/>
                  <a:pt x="3245677" y="2104260"/>
                  <a:pt x="3286330" y="2082883"/>
                </a:cubicBezTo>
                <a:cubicBezTo>
                  <a:pt x="3285464" y="2079780"/>
                  <a:pt x="3286825" y="2072728"/>
                  <a:pt x="3279767" y="2071352"/>
                </a:cubicBezTo>
                <a:cubicBezTo>
                  <a:pt x="3063212" y="2285522"/>
                  <a:pt x="2864202" y="2514821"/>
                  <a:pt x="2669145" y="2746373"/>
                </a:cubicBezTo>
                <a:cubicBezTo>
                  <a:pt x="2474950" y="2981002"/>
                  <a:pt x="2288673" y="3220131"/>
                  <a:pt x="2098432" y="3456997"/>
                </a:cubicBezTo>
                <a:cubicBezTo>
                  <a:pt x="2083364" y="3474572"/>
                  <a:pt x="2068663" y="3505406"/>
                  <a:pt x="2054090" y="3512820"/>
                </a:cubicBezTo>
                <a:cubicBezTo>
                  <a:pt x="2052240" y="3530033"/>
                  <a:pt x="2039888" y="3533483"/>
                  <a:pt x="2041127" y="3549840"/>
                </a:cubicBezTo>
                <a:cubicBezTo>
                  <a:pt x="2034951" y="3551567"/>
                  <a:pt x="2023939" y="3547965"/>
                  <a:pt x="2028765" y="3553290"/>
                </a:cubicBezTo>
                <a:cubicBezTo>
                  <a:pt x="2037549" y="3560862"/>
                  <a:pt x="2017646" y="3573101"/>
                  <a:pt x="2011475" y="3574829"/>
                </a:cubicBezTo>
                <a:cubicBezTo>
                  <a:pt x="2000845" y="3584470"/>
                  <a:pt x="2001595" y="3610993"/>
                  <a:pt x="1990598" y="3607385"/>
                </a:cubicBezTo>
                <a:cubicBezTo>
                  <a:pt x="1991954" y="3600328"/>
                  <a:pt x="1993319" y="3593265"/>
                  <a:pt x="1999495" y="3591538"/>
                </a:cubicBezTo>
                <a:cubicBezTo>
                  <a:pt x="1972177" y="3589137"/>
                  <a:pt x="1988254" y="3634764"/>
                  <a:pt x="1961808" y="3635477"/>
                </a:cubicBezTo>
                <a:cubicBezTo>
                  <a:pt x="1966506" y="3664227"/>
                  <a:pt x="1920191" y="3677165"/>
                  <a:pt x="1932426" y="3697130"/>
                </a:cubicBezTo>
                <a:cubicBezTo>
                  <a:pt x="1926240" y="3698857"/>
                  <a:pt x="1927972" y="3705048"/>
                  <a:pt x="1920930" y="3703683"/>
                </a:cubicBezTo>
                <a:cubicBezTo>
                  <a:pt x="1926617" y="3712121"/>
                  <a:pt x="1914632" y="3728830"/>
                  <a:pt x="1901903" y="3719015"/>
                </a:cubicBezTo>
                <a:cubicBezTo>
                  <a:pt x="1896099" y="3734007"/>
                  <a:pt x="1895977" y="3757426"/>
                  <a:pt x="1881403" y="3764830"/>
                </a:cubicBezTo>
                <a:cubicBezTo>
                  <a:pt x="1874356" y="3763465"/>
                  <a:pt x="1877943" y="3752433"/>
                  <a:pt x="1871752" y="3754155"/>
                </a:cubicBezTo>
                <a:cubicBezTo>
                  <a:pt x="1872629" y="3757274"/>
                  <a:pt x="1869041" y="3768285"/>
                  <a:pt x="1878310" y="3765697"/>
                </a:cubicBezTo>
                <a:cubicBezTo>
                  <a:pt x="1874244" y="3786874"/>
                  <a:pt x="1849535" y="3793779"/>
                  <a:pt x="1849418" y="3817198"/>
                </a:cubicBezTo>
                <a:cubicBezTo>
                  <a:pt x="1841499" y="3812719"/>
                  <a:pt x="1834824" y="3824618"/>
                  <a:pt x="1843614" y="3832185"/>
                </a:cubicBezTo>
                <a:cubicBezTo>
                  <a:pt x="1840521" y="3833046"/>
                  <a:pt x="1838788" y="3826845"/>
                  <a:pt x="1835690" y="3827711"/>
                </a:cubicBezTo>
                <a:cubicBezTo>
                  <a:pt x="1831247" y="3835640"/>
                  <a:pt x="1816673" y="3843054"/>
                  <a:pt x="1829402" y="3852863"/>
                </a:cubicBezTo>
                <a:cubicBezTo>
                  <a:pt x="1824082" y="3857683"/>
                  <a:pt x="1819639" y="3865602"/>
                  <a:pt x="1814319" y="3870417"/>
                </a:cubicBezTo>
                <a:cubicBezTo>
                  <a:pt x="1790110" y="3867172"/>
                  <a:pt x="1786787" y="3914872"/>
                  <a:pt x="1759847" y="3925731"/>
                </a:cubicBezTo>
                <a:cubicBezTo>
                  <a:pt x="1764550" y="3954485"/>
                  <a:pt x="1721807" y="3956412"/>
                  <a:pt x="1731321" y="3990486"/>
                </a:cubicBezTo>
                <a:cubicBezTo>
                  <a:pt x="1721196" y="3989987"/>
                  <a:pt x="1726878" y="3998420"/>
                  <a:pt x="1720702" y="4000148"/>
                </a:cubicBezTo>
                <a:cubicBezTo>
                  <a:pt x="1718587" y="3980687"/>
                  <a:pt x="1732305" y="3970175"/>
                  <a:pt x="1736381" y="3948997"/>
                </a:cubicBezTo>
                <a:cubicBezTo>
                  <a:pt x="1732417" y="3946766"/>
                  <a:pt x="1730689" y="3940554"/>
                  <a:pt x="1727606" y="3941420"/>
                </a:cubicBezTo>
                <a:cubicBezTo>
                  <a:pt x="1721425" y="3943143"/>
                  <a:pt x="1719209" y="3947107"/>
                  <a:pt x="1722669" y="3959505"/>
                </a:cubicBezTo>
                <a:cubicBezTo>
                  <a:pt x="1713405" y="3962098"/>
                  <a:pt x="1717476" y="3940911"/>
                  <a:pt x="1706852" y="3950557"/>
                </a:cubicBezTo>
                <a:cubicBezTo>
                  <a:pt x="1714755" y="3955036"/>
                  <a:pt x="1698821" y="3969497"/>
                  <a:pt x="1712905" y="3972259"/>
                </a:cubicBezTo>
                <a:cubicBezTo>
                  <a:pt x="1700559" y="3975704"/>
                  <a:pt x="1711066" y="3989477"/>
                  <a:pt x="1700920" y="3988968"/>
                </a:cubicBezTo>
                <a:cubicBezTo>
                  <a:pt x="1711066" y="3989477"/>
                  <a:pt x="1706612" y="3997396"/>
                  <a:pt x="1714526" y="4001870"/>
                </a:cubicBezTo>
                <a:cubicBezTo>
                  <a:pt x="1699076" y="4006191"/>
                  <a:pt x="1702531" y="4018574"/>
                  <a:pt x="1705124" y="4027883"/>
                </a:cubicBezTo>
                <a:cubicBezTo>
                  <a:pt x="1695866" y="4030467"/>
                  <a:pt x="1697221" y="4023404"/>
                  <a:pt x="1691045" y="4025132"/>
                </a:cubicBezTo>
                <a:cubicBezTo>
                  <a:pt x="1690551" y="4035287"/>
                  <a:pt x="1679442" y="4055099"/>
                  <a:pt x="1669312" y="4054590"/>
                </a:cubicBezTo>
                <a:cubicBezTo>
                  <a:pt x="1677710" y="4048903"/>
                  <a:pt x="1674245" y="4036505"/>
                  <a:pt x="1679554" y="4031685"/>
                </a:cubicBezTo>
                <a:cubicBezTo>
                  <a:pt x="1672512" y="4030314"/>
                  <a:pt x="1670785" y="4024112"/>
                  <a:pt x="1661516" y="4026696"/>
                </a:cubicBezTo>
                <a:cubicBezTo>
                  <a:pt x="1666336" y="4032041"/>
                  <a:pt x="1661022" y="4036857"/>
                  <a:pt x="1666708" y="4045280"/>
                </a:cubicBezTo>
                <a:cubicBezTo>
                  <a:pt x="1653118" y="4032383"/>
                  <a:pt x="1626055" y="4066671"/>
                  <a:pt x="1633469" y="4081306"/>
                </a:cubicBezTo>
                <a:cubicBezTo>
                  <a:pt x="1628165" y="4086121"/>
                  <a:pt x="1627793" y="4072868"/>
                  <a:pt x="1622478" y="4077683"/>
                </a:cubicBezTo>
                <a:cubicBezTo>
                  <a:pt x="1623344" y="4080797"/>
                  <a:pt x="1620251" y="4081653"/>
                  <a:pt x="1621118" y="4084756"/>
                </a:cubicBezTo>
                <a:cubicBezTo>
                  <a:pt x="1629031" y="4089225"/>
                  <a:pt x="1630758" y="4095426"/>
                  <a:pt x="1640033" y="4092838"/>
                </a:cubicBezTo>
                <a:cubicBezTo>
                  <a:pt x="1634718" y="4097658"/>
                  <a:pt x="1635584" y="4100751"/>
                  <a:pt x="1631130" y="4108670"/>
                </a:cubicBezTo>
                <a:cubicBezTo>
                  <a:pt x="1641266" y="4109189"/>
                  <a:pt x="1640904" y="4095925"/>
                  <a:pt x="1646581" y="4104364"/>
                </a:cubicBezTo>
                <a:cubicBezTo>
                  <a:pt x="1636440" y="4103849"/>
                  <a:pt x="1646963" y="4117618"/>
                  <a:pt x="1633729" y="4117974"/>
                </a:cubicBezTo>
                <a:cubicBezTo>
                  <a:pt x="1624960" y="4110402"/>
                  <a:pt x="1630269" y="4105582"/>
                  <a:pt x="1625454" y="4100247"/>
                </a:cubicBezTo>
                <a:cubicBezTo>
                  <a:pt x="1616185" y="4102830"/>
                  <a:pt x="1619645" y="4115233"/>
                  <a:pt x="1613464" y="4116955"/>
                </a:cubicBezTo>
                <a:cubicBezTo>
                  <a:pt x="1611736" y="4110754"/>
                  <a:pt x="1603334" y="4116435"/>
                  <a:pt x="1597652" y="4108012"/>
                </a:cubicBezTo>
                <a:cubicBezTo>
                  <a:pt x="1599884" y="4104053"/>
                  <a:pt x="1602585" y="4089928"/>
                  <a:pt x="1592459" y="4089418"/>
                </a:cubicBezTo>
                <a:cubicBezTo>
                  <a:pt x="1590233" y="4093378"/>
                  <a:pt x="1599884" y="4104053"/>
                  <a:pt x="1593693" y="4105775"/>
                </a:cubicBezTo>
                <a:cubicBezTo>
                  <a:pt x="1588011" y="4097337"/>
                  <a:pt x="1579119" y="4113190"/>
                  <a:pt x="1579603" y="4103024"/>
                </a:cubicBezTo>
                <a:cubicBezTo>
                  <a:pt x="1574293" y="4107844"/>
                  <a:pt x="1571588" y="4121969"/>
                  <a:pt x="1587022" y="4117653"/>
                </a:cubicBezTo>
                <a:cubicBezTo>
                  <a:pt x="1577387" y="4106988"/>
                  <a:pt x="1590116" y="4116797"/>
                  <a:pt x="1596291" y="4115070"/>
                </a:cubicBezTo>
                <a:cubicBezTo>
                  <a:pt x="1595425" y="4111972"/>
                  <a:pt x="1594559" y="4108874"/>
                  <a:pt x="1597652" y="4108012"/>
                </a:cubicBezTo>
                <a:cubicBezTo>
                  <a:pt x="1599384" y="4114204"/>
                  <a:pt x="1602467" y="4113342"/>
                  <a:pt x="1604205" y="4119549"/>
                </a:cubicBezTo>
                <a:cubicBezTo>
                  <a:pt x="1599751" y="4127468"/>
                  <a:pt x="1593198" y="4115931"/>
                  <a:pt x="1584796" y="4121613"/>
                </a:cubicBezTo>
                <a:cubicBezTo>
                  <a:pt x="1585677" y="4124716"/>
                  <a:pt x="1582584" y="4125587"/>
                  <a:pt x="1584312" y="4131778"/>
                </a:cubicBezTo>
                <a:cubicBezTo>
                  <a:pt x="1591354" y="4133154"/>
                  <a:pt x="1591848" y="4122999"/>
                  <a:pt x="1596663" y="4128329"/>
                </a:cubicBezTo>
                <a:cubicBezTo>
                  <a:pt x="1586049" y="4137975"/>
                  <a:pt x="1587288" y="4154332"/>
                  <a:pt x="1572704" y="4161751"/>
                </a:cubicBezTo>
                <a:cubicBezTo>
                  <a:pt x="1574553" y="4144528"/>
                  <a:pt x="1572821" y="4138326"/>
                  <a:pt x="1574671" y="4121108"/>
                </a:cubicBezTo>
                <a:cubicBezTo>
                  <a:pt x="1574671" y="4121108"/>
                  <a:pt x="1570721" y="4118876"/>
                  <a:pt x="1570721" y="4118876"/>
                </a:cubicBezTo>
                <a:cubicBezTo>
                  <a:pt x="1564918" y="4133858"/>
                  <a:pt x="1566156" y="4150215"/>
                  <a:pt x="1560342" y="4165206"/>
                </a:cubicBezTo>
                <a:cubicBezTo>
                  <a:pt x="1554166" y="4166928"/>
                  <a:pt x="1553304" y="4163820"/>
                  <a:pt x="1549345" y="4161583"/>
                </a:cubicBezTo>
                <a:cubicBezTo>
                  <a:pt x="1550206" y="4164686"/>
                  <a:pt x="1547113" y="4165542"/>
                  <a:pt x="1547990" y="4168656"/>
                </a:cubicBezTo>
                <a:cubicBezTo>
                  <a:pt x="1548861" y="4171749"/>
                  <a:pt x="1555037" y="4170021"/>
                  <a:pt x="1555898" y="4173125"/>
                </a:cubicBezTo>
                <a:cubicBezTo>
                  <a:pt x="1554543" y="4180177"/>
                  <a:pt x="1550961" y="4191209"/>
                  <a:pt x="1543052" y="4186740"/>
                </a:cubicBezTo>
                <a:cubicBezTo>
                  <a:pt x="1540336" y="4200855"/>
                  <a:pt x="1551220" y="4227883"/>
                  <a:pt x="1534043" y="4226002"/>
                </a:cubicBezTo>
                <a:cubicBezTo>
                  <a:pt x="1536260" y="4222038"/>
                  <a:pt x="1532800" y="4209640"/>
                  <a:pt x="1533788" y="4189324"/>
                </a:cubicBezTo>
                <a:cubicBezTo>
                  <a:pt x="1524030" y="4202068"/>
                  <a:pt x="1532305" y="4219796"/>
                  <a:pt x="1517732" y="4227220"/>
                </a:cubicBezTo>
                <a:cubicBezTo>
                  <a:pt x="1529222" y="4220662"/>
                  <a:pt x="1529589" y="4233916"/>
                  <a:pt x="1536632" y="4235297"/>
                </a:cubicBezTo>
                <a:cubicBezTo>
                  <a:pt x="1533554" y="4236153"/>
                  <a:pt x="1538374" y="4241498"/>
                  <a:pt x="1532188" y="4243221"/>
                </a:cubicBezTo>
                <a:cubicBezTo>
                  <a:pt x="1529589" y="4233916"/>
                  <a:pt x="1523913" y="4225493"/>
                  <a:pt x="1514644" y="4228076"/>
                </a:cubicBezTo>
                <a:cubicBezTo>
                  <a:pt x="1521192" y="4239608"/>
                  <a:pt x="1511928" y="4242186"/>
                  <a:pt x="1501798" y="4241682"/>
                </a:cubicBezTo>
                <a:cubicBezTo>
                  <a:pt x="1506124" y="4257183"/>
                  <a:pt x="1504763" y="4264250"/>
                  <a:pt x="1499444" y="4269071"/>
                </a:cubicBezTo>
                <a:cubicBezTo>
                  <a:pt x="1495000" y="4276989"/>
                  <a:pt x="1490562" y="4284918"/>
                  <a:pt x="1493156" y="4294213"/>
                </a:cubicBezTo>
                <a:cubicBezTo>
                  <a:pt x="1477333" y="4285265"/>
                  <a:pt x="1494139" y="4273886"/>
                  <a:pt x="1481410" y="4264087"/>
                </a:cubicBezTo>
                <a:cubicBezTo>
                  <a:pt x="1471652" y="4276831"/>
                  <a:pt x="1483030" y="4293698"/>
                  <a:pt x="1460533" y="4296643"/>
                </a:cubicBezTo>
                <a:cubicBezTo>
                  <a:pt x="1461399" y="4299736"/>
                  <a:pt x="1462266" y="4302835"/>
                  <a:pt x="1462266" y="4302835"/>
                </a:cubicBezTo>
                <a:cubicBezTo>
                  <a:pt x="1462266" y="4302835"/>
                  <a:pt x="1462266" y="4302835"/>
                  <a:pt x="1459173" y="4303696"/>
                </a:cubicBezTo>
                <a:cubicBezTo>
                  <a:pt x="1455228" y="4301459"/>
                  <a:pt x="1451269" y="4299227"/>
                  <a:pt x="1444227" y="4297866"/>
                </a:cubicBezTo>
                <a:cubicBezTo>
                  <a:pt x="1444227" y="4297866"/>
                  <a:pt x="1441134" y="4298722"/>
                  <a:pt x="1437180" y="4296480"/>
                </a:cubicBezTo>
                <a:cubicBezTo>
                  <a:pt x="1437180" y="4296480"/>
                  <a:pt x="1437180" y="4296480"/>
                  <a:pt x="1434097" y="4297341"/>
                </a:cubicBezTo>
                <a:cubicBezTo>
                  <a:pt x="1433231" y="4294243"/>
                  <a:pt x="1430143" y="4295104"/>
                  <a:pt x="1430143" y="4295104"/>
                </a:cubicBezTo>
                <a:cubicBezTo>
                  <a:pt x="1429271" y="4292011"/>
                  <a:pt x="1426188" y="4292867"/>
                  <a:pt x="1426188" y="4292867"/>
                </a:cubicBezTo>
                <a:cubicBezTo>
                  <a:pt x="1429271" y="4292011"/>
                  <a:pt x="1429271" y="4292011"/>
                  <a:pt x="1429271" y="4292011"/>
                </a:cubicBezTo>
                <a:cubicBezTo>
                  <a:pt x="1428415" y="4288908"/>
                  <a:pt x="1428415" y="4288908"/>
                  <a:pt x="1434591" y="4287186"/>
                </a:cubicBezTo>
                <a:cubicBezTo>
                  <a:pt x="1435457" y="4290284"/>
                  <a:pt x="1439406" y="4292521"/>
                  <a:pt x="1440273" y="4295619"/>
                </a:cubicBezTo>
                <a:cubicBezTo>
                  <a:pt x="1441633" y="4288562"/>
                  <a:pt x="1443478" y="4271343"/>
                  <a:pt x="1433353" y="4270829"/>
                </a:cubicBezTo>
                <a:cubicBezTo>
                  <a:pt x="1443478" y="4271343"/>
                  <a:pt x="1438657" y="4266008"/>
                  <a:pt x="1447926" y="4263420"/>
                </a:cubicBezTo>
                <a:cubicBezTo>
                  <a:pt x="1454474" y="4274946"/>
                  <a:pt x="1437307" y="4273061"/>
                  <a:pt x="1442989" y="4281509"/>
                </a:cubicBezTo>
                <a:cubicBezTo>
                  <a:pt x="1454474" y="4274946"/>
                  <a:pt x="1450525" y="4272714"/>
                  <a:pt x="1469914" y="4270630"/>
                </a:cubicBezTo>
                <a:cubicBezTo>
                  <a:pt x="1465099" y="4265300"/>
                  <a:pt x="1468192" y="4264439"/>
                  <a:pt x="1467326" y="4261341"/>
                </a:cubicBezTo>
                <a:cubicBezTo>
                  <a:pt x="1460273" y="4259970"/>
                  <a:pt x="1464238" y="4262202"/>
                  <a:pt x="1458062" y="4263934"/>
                </a:cubicBezTo>
                <a:cubicBezTo>
                  <a:pt x="1457195" y="4260831"/>
                  <a:pt x="1453236" y="4258589"/>
                  <a:pt x="1450148" y="4259450"/>
                </a:cubicBezTo>
                <a:cubicBezTo>
                  <a:pt x="1443600" y="4247929"/>
                  <a:pt x="1452864" y="4245340"/>
                  <a:pt x="1447172" y="4236907"/>
                </a:cubicBezTo>
                <a:cubicBezTo>
                  <a:pt x="1440135" y="4235531"/>
                  <a:pt x="1442240" y="4254976"/>
                  <a:pt x="1434831" y="4240347"/>
                </a:cubicBezTo>
                <a:cubicBezTo>
                  <a:pt x="1439274" y="4232428"/>
                  <a:pt x="1447300" y="4213482"/>
                  <a:pt x="1457435" y="4213997"/>
                </a:cubicBezTo>
                <a:cubicBezTo>
                  <a:pt x="1451249" y="4215714"/>
                  <a:pt x="1452981" y="4221911"/>
                  <a:pt x="1454714" y="4228112"/>
                </a:cubicBezTo>
                <a:cubicBezTo>
                  <a:pt x="1473247" y="4222940"/>
                  <a:pt x="1466317" y="4198144"/>
                  <a:pt x="1478674" y="4194695"/>
                </a:cubicBezTo>
                <a:cubicBezTo>
                  <a:pt x="1477812" y="4191596"/>
                  <a:pt x="1473848" y="4189364"/>
                  <a:pt x="1471636" y="4193324"/>
                </a:cubicBezTo>
                <a:cubicBezTo>
                  <a:pt x="1465083" y="4181787"/>
                  <a:pt x="1467305" y="4177828"/>
                  <a:pt x="1468661" y="4170765"/>
                </a:cubicBezTo>
                <a:cubicBezTo>
                  <a:pt x="1491153" y="4167830"/>
                  <a:pt x="1491275" y="4144400"/>
                  <a:pt x="1495342" y="4123223"/>
                </a:cubicBezTo>
                <a:cubicBezTo>
                  <a:pt x="1497079" y="4129419"/>
                  <a:pt x="1492631" y="4137348"/>
                  <a:pt x="1498801" y="4135621"/>
                </a:cubicBezTo>
                <a:cubicBezTo>
                  <a:pt x="1508937" y="4136130"/>
                  <a:pt x="1497573" y="4119264"/>
                  <a:pt x="1505971" y="4113577"/>
                </a:cubicBezTo>
                <a:cubicBezTo>
                  <a:pt x="1509915" y="4115814"/>
                  <a:pt x="1509426" y="4125964"/>
                  <a:pt x="1514741" y="4121149"/>
                </a:cubicBezTo>
                <a:cubicBezTo>
                  <a:pt x="1513874" y="4118046"/>
                  <a:pt x="1513008" y="4114953"/>
                  <a:pt x="1511281" y="4108751"/>
                </a:cubicBezTo>
                <a:cubicBezTo>
                  <a:pt x="1527582" y="4107538"/>
                  <a:pt x="1510537" y="4082233"/>
                  <a:pt x="1517192" y="4070350"/>
                </a:cubicBezTo>
                <a:cubicBezTo>
                  <a:pt x="1533513" y="4069143"/>
                  <a:pt x="1536728" y="4044847"/>
                  <a:pt x="1524850" y="4038156"/>
                </a:cubicBezTo>
                <a:cubicBezTo>
                  <a:pt x="1522624" y="4042115"/>
                  <a:pt x="1526960" y="4057601"/>
                  <a:pt x="1518180" y="4050034"/>
                </a:cubicBezTo>
                <a:cubicBezTo>
                  <a:pt x="1526583" y="4044347"/>
                  <a:pt x="1511143" y="4048658"/>
                  <a:pt x="1509411" y="4042462"/>
                </a:cubicBezTo>
                <a:cubicBezTo>
                  <a:pt x="1518680" y="4039873"/>
                  <a:pt x="1523989" y="4035043"/>
                  <a:pt x="1530165" y="4033315"/>
                </a:cubicBezTo>
                <a:cubicBezTo>
                  <a:pt x="1536728" y="4044847"/>
                  <a:pt x="1535862" y="4041754"/>
                  <a:pt x="1533141" y="4055879"/>
                </a:cubicBezTo>
                <a:cubicBezTo>
                  <a:pt x="1549941" y="4044495"/>
                  <a:pt x="1557106" y="4022456"/>
                  <a:pt x="1551424" y="4014023"/>
                </a:cubicBezTo>
                <a:cubicBezTo>
                  <a:pt x="1552285" y="4017126"/>
                  <a:pt x="1563776" y="4010568"/>
                  <a:pt x="1565998" y="4006604"/>
                </a:cubicBezTo>
                <a:cubicBezTo>
                  <a:pt x="1553269" y="3996805"/>
                  <a:pt x="1575751" y="3993865"/>
                  <a:pt x="1576245" y="3983699"/>
                </a:cubicBezTo>
                <a:cubicBezTo>
                  <a:pt x="1572286" y="3981467"/>
                  <a:pt x="1564877" y="3966832"/>
                  <a:pt x="1567960" y="3965966"/>
                </a:cubicBezTo>
                <a:cubicBezTo>
                  <a:pt x="1571919" y="3968203"/>
                  <a:pt x="1576745" y="3973548"/>
                  <a:pt x="1586003" y="3970960"/>
                </a:cubicBezTo>
                <a:cubicBezTo>
                  <a:pt x="1578589" y="3956320"/>
                  <a:pt x="1601448" y="3966644"/>
                  <a:pt x="1593163" y="3948911"/>
                </a:cubicBezTo>
                <a:cubicBezTo>
                  <a:pt x="1590941" y="3952880"/>
                  <a:pt x="1589214" y="3946679"/>
                  <a:pt x="1585249" y="3944442"/>
                </a:cubicBezTo>
                <a:cubicBezTo>
                  <a:pt x="1589708" y="3936523"/>
                  <a:pt x="1594656" y="3918434"/>
                  <a:pt x="1598972" y="3933930"/>
                </a:cubicBezTo>
                <a:cubicBezTo>
                  <a:pt x="1598605" y="3920666"/>
                  <a:pt x="1602671" y="3899488"/>
                  <a:pt x="1616384" y="3888976"/>
                </a:cubicBezTo>
                <a:cubicBezTo>
                  <a:pt x="1615517" y="3885873"/>
                  <a:pt x="1614651" y="3882779"/>
                  <a:pt x="1613795" y="3879681"/>
                </a:cubicBezTo>
                <a:cubicBezTo>
                  <a:pt x="1622187" y="3873984"/>
                  <a:pt x="1620338" y="3891203"/>
                  <a:pt x="1626519" y="3889480"/>
                </a:cubicBezTo>
                <a:cubicBezTo>
                  <a:pt x="1632323" y="3874499"/>
                  <a:pt x="1625775" y="3862968"/>
                  <a:pt x="1635523" y="3850213"/>
                </a:cubicBezTo>
                <a:cubicBezTo>
                  <a:pt x="1628486" y="3848848"/>
                  <a:pt x="1634173" y="3857286"/>
                  <a:pt x="1624042" y="3856766"/>
                </a:cubicBezTo>
                <a:cubicBezTo>
                  <a:pt x="1632440" y="3851085"/>
                  <a:pt x="1632557" y="3827665"/>
                  <a:pt x="1640461" y="3832129"/>
                </a:cubicBezTo>
                <a:cubicBezTo>
                  <a:pt x="1637378" y="3832995"/>
                  <a:pt x="1633796" y="3844022"/>
                  <a:pt x="1639976" y="3842295"/>
                </a:cubicBezTo>
                <a:cubicBezTo>
                  <a:pt x="1644420" y="3834371"/>
                  <a:pt x="1652818" y="3828684"/>
                  <a:pt x="1649358" y="3816291"/>
                </a:cubicBezTo>
                <a:cubicBezTo>
                  <a:pt x="1644048" y="3821117"/>
                  <a:pt x="1642687" y="3828169"/>
                  <a:pt x="1637001" y="3819731"/>
                </a:cubicBezTo>
                <a:cubicBezTo>
                  <a:pt x="1642315" y="3814916"/>
                  <a:pt x="1642810" y="3804760"/>
                  <a:pt x="1651584" y="3812332"/>
                </a:cubicBezTo>
                <a:cubicBezTo>
                  <a:pt x="1639717" y="3805616"/>
                  <a:pt x="1652073" y="3802166"/>
                  <a:pt x="1649480" y="3792872"/>
                </a:cubicBezTo>
                <a:cubicBezTo>
                  <a:pt x="1644160" y="3797692"/>
                  <a:pt x="1641072" y="3798553"/>
                  <a:pt x="1631808" y="3801142"/>
                </a:cubicBezTo>
                <a:cubicBezTo>
                  <a:pt x="1636623" y="3806487"/>
                  <a:pt x="1630453" y="3808210"/>
                  <a:pt x="1635268" y="3813540"/>
                </a:cubicBezTo>
                <a:cubicBezTo>
                  <a:pt x="1604867" y="3812011"/>
                  <a:pt x="1620083" y="3854534"/>
                  <a:pt x="1591415" y="3859197"/>
                </a:cubicBezTo>
                <a:cubicBezTo>
                  <a:pt x="1595746" y="3874693"/>
                  <a:pt x="1572388" y="3874540"/>
                  <a:pt x="1580668" y="3892273"/>
                </a:cubicBezTo>
                <a:cubicBezTo>
                  <a:pt x="1567827" y="3905873"/>
                  <a:pt x="1552759" y="3923443"/>
                  <a:pt x="1547822" y="3941527"/>
                </a:cubicBezTo>
                <a:cubicBezTo>
                  <a:pt x="1543857" y="3939295"/>
                  <a:pt x="1537681" y="3941018"/>
                  <a:pt x="1536820" y="3937930"/>
                </a:cubicBezTo>
                <a:cubicBezTo>
                  <a:pt x="1534593" y="3941889"/>
                  <a:pt x="1524473" y="3941374"/>
                  <a:pt x="1527057" y="3950669"/>
                </a:cubicBezTo>
                <a:cubicBezTo>
                  <a:pt x="1517793" y="3953247"/>
                  <a:pt x="1516071" y="3947056"/>
                  <a:pt x="1509023" y="3945690"/>
                </a:cubicBezTo>
                <a:cubicBezTo>
                  <a:pt x="1510756" y="3951882"/>
                  <a:pt x="1510262" y="3962042"/>
                  <a:pt x="1517309" y="3963413"/>
                </a:cubicBezTo>
                <a:cubicBezTo>
                  <a:pt x="1510628" y="3975311"/>
                  <a:pt x="1500498" y="3974797"/>
                  <a:pt x="1497405" y="3975653"/>
                </a:cubicBezTo>
                <a:cubicBezTo>
                  <a:pt x="1502231" y="3980998"/>
                  <a:pt x="1503092" y="3984091"/>
                  <a:pt x="1497782" y="3988917"/>
                </a:cubicBezTo>
                <a:cubicBezTo>
                  <a:pt x="1489869" y="3984443"/>
                  <a:pt x="1496544" y="3972550"/>
                  <a:pt x="1489502" y="3971189"/>
                </a:cubicBezTo>
                <a:cubicBezTo>
                  <a:pt x="1488141" y="3978241"/>
                  <a:pt x="1488519" y="3991505"/>
                  <a:pt x="1476656" y="3984800"/>
                </a:cubicBezTo>
                <a:cubicBezTo>
                  <a:pt x="1479254" y="3994089"/>
                  <a:pt x="1476161" y="3994960"/>
                  <a:pt x="1474811" y="4002023"/>
                </a:cubicBezTo>
                <a:cubicBezTo>
                  <a:pt x="1481848" y="4003394"/>
                  <a:pt x="1485797" y="4005625"/>
                  <a:pt x="1488396" y="4014920"/>
                </a:cubicBezTo>
                <a:cubicBezTo>
                  <a:pt x="1479132" y="4017514"/>
                  <a:pt x="1486664" y="4008719"/>
                  <a:pt x="1473451" y="4009080"/>
                </a:cubicBezTo>
                <a:cubicBezTo>
                  <a:pt x="1477782" y="4024566"/>
                  <a:pt x="1464554" y="4024918"/>
                  <a:pt x="1457888" y="4036796"/>
                </a:cubicBezTo>
                <a:cubicBezTo>
                  <a:pt x="1457516" y="4023552"/>
                  <a:pt x="1457516" y="4023552"/>
                  <a:pt x="1446515" y="4019934"/>
                </a:cubicBezTo>
                <a:cubicBezTo>
                  <a:pt x="1452691" y="4018212"/>
                  <a:pt x="1447014" y="4009784"/>
                  <a:pt x="1446138" y="4006680"/>
                </a:cubicBezTo>
                <a:cubicBezTo>
                  <a:pt x="1454541" y="4000994"/>
                  <a:pt x="1455901" y="3993931"/>
                  <a:pt x="1457257" y="3986873"/>
                </a:cubicBezTo>
                <a:cubicBezTo>
                  <a:pt x="1462938" y="3995307"/>
                  <a:pt x="1454541" y="4000994"/>
                  <a:pt x="1461593" y="4002359"/>
                </a:cubicBezTo>
                <a:cubicBezTo>
                  <a:pt x="1458123" y="3989972"/>
                  <a:pt x="1478388" y="3991001"/>
                  <a:pt x="1465659" y="3981182"/>
                </a:cubicBezTo>
                <a:cubicBezTo>
                  <a:pt x="1480233" y="3973767"/>
                  <a:pt x="1484681" y="3965854"/>
                  <a:pt x="1498394" y="3955336"/>
                </a:cubicBezTo>
                <a:cubicBezTo>
                  <a:pt x="1496661" y="3949140"/>
                  <a:pt x="1492707" y="3946908"/>
                  <a:pt x="1491841" y="3943795"/>
                </a:cubicBezTo>
                <a:cubicBezTo>
                  <a:pt x="1494929" y="3942939"/>
                  <a:pt x="1498017" y="3942072"/>
                  <a:pt x="1493201" y="3936748"/>
                </a:cubicBezTo>
                <a:cubicBezTo>
                  <a:pt x="1501599" y="3931061"/>
                  <a:pt x="1498888" y="3945181"/>
                  <a:pt x="1505064" y="3943459"/>
                </a:cubicBezTo>
                <a:cubicBezTo>
                  <a:pt x="1510384" y="3938623"/>
                  <a:pt x="1508651" y="3932426"/>
                  <a:pt x="1500733" y="3927958"/>
                </a:cubicBezTo>
                <a:cubicBezTo>
                  <a:pt x="1509136" y="3922261"/>
                  <a:pt x="1510873" y="3928467"/>
                  <a:pt x="1517049" y="3926745"/>
                </a:cubicBezTo>
                <a:cubicBezTo>
                  <a:pt x="1520631" y="3915723"/>
                  <a:pt x="1514950" y="3907290"/>
                  <a:pt x="1533482" y="3902112"/>
                </a:cubicBezTo>
                <a:cubicBezTo>
                  <a:pt x="1531755" y="3895911"/>
                  <a:pt x="1526435" y="3900726"/>
                  <a:pt x="1523836" y="3891442"/>
                </a:cubicBezTo>
                <a:cubicBezTo>
                  <a:pt x="1532234" y="3885755"/>
                  <a:pt x="1535322" y="3884884"/>
                  <a:pt x="1525197" y="3884369"/>
                </a:cubicBezTo>
                <a:cubicBezTo>
                  <a:pt x="1526552" y="3877317"/>
                  <a:pt x="1536688" y="3877827"/>
                  <a:pt x="1538038" y="3870774"/>
                </a:cubicBezTo>
                <a:cubicBezTo>
                  <a:pt x="1538165" y="3847344"/>
                  <a:pt x="1559776" y="3841306"/>
                  <a:pt x="1569544" y="3828562"/>
                </a:cubicBezTo>
                <a:cubicBezTo>
                  <a:pt x="1566079" y="3816164"/>
                  <a:pt x="1565712" y="3802910"/>
                  <a:pt x="1552479" y="3803262"/>
                </a:cubicBezTo>
                <a:cubicBezTo>
                  <a:pt x="1558166" y="3811695"/>
                  <a:pt x="1561259" y="3810829"/>
                  <a:pt x="1556805" y="3818758"/>
                </a:cubicBezTo>
                <a:cubicBezTo>
                  <a:pt x="1551501" y="3823573"/>
                  <a:pt x="1554212" y="3809453"/>
                  <a:pt x="1545809" y="3815145"/>
                </a:cubicBezTo>
                <a:cubicBezTo>
                  <a:pt x="1532473" y="3838916"/>
                  <a:pt x="1516045" y="3863543"/>
                  <a:pt x="1494796" y="3882851"/>
                </a:cubicBezTo>
                <a:cubicBezTo>
                  <a:pt x="1489120" y="3874418"/>
                  <a:pt x="1498378" y="3871819"/>
                  <a:pt x="1496651" y="3865628"/>
                </a:cubicBezTo>
                <a:cubicBezTo>
                  <a:pt x="1491831" y="3860292"/>
                  <a:pt x="1487382" y="3868221"/>
                  <a:pt x="1484788" y="3858917"/>
                </a:cubicBezTo>
                <a:cubicBezTo>
                  <a:pt x="1487871" y="3858055"/>
                  <a:pt x="1491831" y="3860292"/>
                  <a:pt x="1491831" y="3860292"/>
                </a:cubicBezTo>
                <a:cubicBezTo>
                  <a:pt x="1494547" y="3846177"/>
                  <a:pt x="1490592" y="3843935"/>
                  <a:pt x="1495036" y="3836017"/>
                </a:cubicBezTo>
                <a:cubicBezTo>
                  <a:pt x="1491459" y="3847039"/>
                  <a:pt x="1499851" y="3841337"/>
                  <a:pt x="1502455" y="3850646"/>
                </a:cubicBezTo>
                <a:cubicBezTo>
                  <a:pt x="1499367" y="3851502"/>
                  <a:pt x="1492320" y="3850142"/>
                  <a:pt x="1494057" y="3856328"/>
                </a:cubicBezTo>
                <a:cubicBezTo>
                  <a:pt x="1498007" y="3858560"/>
                  <a:pt x="1499734" y="3864766"/>
                  <a:pt x="1509003" y="3862173"/>
                </a:cubicBezTo>
                <a:cubicBezTo>
                  <a:pt x="1494057" y="3856328"/>
                  <a:pt x="1514318" y="3857352"/>
                  <a:pt x="1509992" y="3841856"/>
                </a:cubicBezTo>
                <a:cubicBezTo>
                  <a:pt x="1500723" y="3844450"/>
                  <a:pt x="1503433" y="3830325"/>
                  <a:pt x="1502572" y="3827227"/>
                </a:cubicBezTo>
                <a:cubicBezTo>
                  <a:pt x="1515413" y="3813616"/>
                  <a:pt x="1522695" y="3768148"/>
                  <a:pt x="1542084" y="3766079"/>
                </a:cubicBezTo>
                <a:cubicBezTo>
                  <a:pt x="1537274" y="3760734"/>
                  <a:pt x="1528871" y="3766420"/>
                  <a:pt x="1529365" y="3756265"/>
                </a:cubicBezTo>
                <a:cubicBezTo>
                  <a:pt x="1549636" y="3757279"/>
                  <a:pt x="1547903" y="3751087"/>
                  <a:pt x="1555440" y="3742297"/>
                </a:cubicBezTo>
                <a:cubicBezTo>
                  <a:pt x="1554940" y="3752463"/>
                  <a:pt x="1562854" y="3756927"/>
                  <a:pt x="1556678" y="3758655"/>
                </a:cubicBezTo>
                <a:cubicBezTo>
                  <a:pt x="1552724" y="3756423"/>
                  <a:pt x="1551857" y="3753324"/>
                  <a:pt x="1548764" y="3754191"/>
                </a:cubicBezTo>
                <a:cubicBezTo>
                  <a:pt x="1550497" y="3760382"/>
                  <a:pt x="1546915" y="3771409"/>
                  <a:pt x="1554828" y="3775873"/>
                </a:cubicBezTo>
                <a:cubicBezTo>
                  <a:pt x="1552229" y="3766588"/>
                  <a:pt x="1577433" y="3749523"/>
                  <a:pt x="1556800" y="3735240"/>
                </a:cubicBezTo>
                <a:cubicBezTo>
                  <a:pt x="1562105" y="3730420"/>
                  <a:pt x="1562599" y="3720259"/>
                  <a:pt x="1567909" y="3715428"/>
                </a:cubicBezTo>
                <a:cubicBezTo>
                  <a:pt x="1574462" y="3726970"/>
                  <a:pt x="1566925" y="3735744"/>
                  <a:pt x="1577060" y="3736264"/>
                </a:cubicBezTo>
                <a:cubicBezTo>
                  <a:pt x="1586330" y="3733671"/>
                  <a:pt x="1574951" y="3716804"/>
                  <a:pt x="1581132" y="3715077"/>
                </a:cubicBezTo>
                <a:cubicBezTo>
                  <a:pt x="1562222" y="3706995"/>
                  <a:pt x="1590513" y="3689073"/>
                  <a:pt x="1580877" y="3678408"/>
                </a:cubicBezTo>
                <a:cubicBezTo>
                  <a:pt x="1588781" y="3682872"/>
                  <a:pt x="1582604" y="3684599"/>
                  <a:pt x="1586564" y="3686842"/>
                </a:cubicBezTo>
                <a:cubicBezTo>
                  <a:pt x="1595828" y="3684258"/>
                  <a:pt x="1600271" y="3676324"/>
                  <a:pt x="1592368" y="3671860"/>
                </a:cubicBezTo>
                <a:cubicBezTo>
                  <a:pt x="1605581" y="3671498"/>
                  <a:pt x="1595945" y="3660828"/>
                  <a:pt x="1606941" y="3664446"/>
                </a:cubicBezTo>
                <a:cubicBezTo>
                  <a:pt x="1608297" y="3657384"/>
                  <a:pt x="1608801" y="3647223"/>
                  <a:pt x="1600883" y="3642744"/>
                </a:cubicBezTo>
                <a:cubicBezTo>
                  <a:pt x="1605336" y="3634825"/>
                  <a:pt x="1613622" y="3652558"/>
                  <a:pt x="1614106" y="3642392"/>
                </a:cubicBezTo>
                <a:cubicBezTo>
                  <a:pt x="1609291" y="3637057"/>
                  <a:pt x="1604470" y="3631727"/>
                  <a:pt x="1615961" y="3625174"/>
                </a:cubicBezTo>
                <a:cubicBezTo>
                  <a:pt x="1619044" y="3624313"/>
                  <a:pt x="1620771" y="3630514"/>
                  <a:pt x="1623869" y="3629643"/>
                </a:cubicBezTo>
                <a:cubicBezTo>
                  <a:pt x="1626091" y="3625683"/>
                  <a:pt x="1619920" y="3627416"/>
                  <a:pt x="1618177" y="3621210"/>
                </a:cubicBezTo>
                <a:cubicBezTo>
                  <a:pt x="1624358" y="3619487"/>
                  <a:pt x="1623497" y="3616394"/>
                  <a:pt x="1626580" y="3615523"/>
                </a:cubicBezTo>
                <a:cubicBezTo>
                  <a:pt x="1637576" y="3619130"/>
                  <a:pt x="1619920" y="3627416"/>
                  <a:pt x="1630906" y="3631019"/>
                </a:cubicBezTo>
                <a:cubicBezTo>
                  <a:pt x="1642402" y="3624476"/>
                  <a:pt x="1641164" y="3608124"/>
                  <a:pt x="1627074" y="3605362"/>
                </a:cubicBezTo>
                <a:cubicBezTo>
                  <a:pt x="1640297" y="3605016"/>
                  <a:pt x="1652644" y="3601566"/>
                  <a:pt x="1639915" y="3591752"/>
                </a:cubicBezTo>
                <a:cubicBezTo>
                  <a:pt x="1644369" y="3583833"/>
                  <a:pt x="1646102" y="3590034"/>
                  <a:pt x="1653138" y="3591400"/>
                </a:cubicBezTo>
                <a:cubicBezTo>
                  <a:pt x="1659437" y="3566263"/>
                  <a:pt x="1674887" y="3561947"/>
                  <a:pt x="1677226" y="3534568"/>
                </a:cubicBezTo>
                <a:cubicBezTo>
                  <a:pt x="1683402" y="3532841"/>
                  <a:pt x="1685134" y="3539037"/>
                  <a:pt x="1691310" y="3537310"/>
                </a:cubicBezTo>
                <a:cubicBezTo>
                  <a:pt x="1694892" y="3526288"/>
                  <a:pt x="1687473" y="3511658"/>
                  <a:pt x="1701563" y="3514410"/>
                </a:cubicBezTo>
                <a:cubicBezTo>
                  <a:pt x="1698103" y="3502002"/>
                  <a:pt x="1707366" y="3499413"/>
                  <a:pt x="1705634" y="3493222"/>
                </a:cubicBezTo>
                <a:cubicBezTo>
                  <a:pt x="1706500" y="3496325"/>
                  <a:pt x="1709583" y="3495459"/>
                  <a:pt x="1712671" y="3494593"/>
                </a:cubicBezTo>
                <a:cubicBezTo>
                  <a:pt x="1710944" y="3488407"/>
                  <a:pt x="1714643" y="3453965"/>
                  <a:pt x="1727372" y="3463764"/>
                </a:cubicBezTo>
                <a:cubicBezTo>
                  <a:pt x="1727000" y="3450515"/>
                  <a:pt x="1729721" y="3436385"/>
                  <a:pt x="1727122" y="3427086"/>
                </a:cubicBezTo>
                <a:cubicBezTo>
                  <a:pt x="1747388" y="3428110"/>
                  <a:pt x="1750710" y="3380415"/>
                  <a:pt x="1759867" y="3401235"/>
                </a:cubicBezTo>
                <a:cubicBezTo>
                  <a:pt x="1772214" y="3397786"/>
                  <a:pt x="1756397" y="3388848"/>
                  <a:pt x="1768754" y="3385398"/>
                </a:cubicBezTo>
                <a:cubicBezTo>
                  <a:pt x="1778879" y="3385903"/>
                  <a:pt x="1759001" y="3398137"/>
                  <a:pt x="1772214" y="3397786"/>
                </a:cubicBezTo>
                <a:lnTo>
                  <a:pt x="1774486" y="3371156"/>
                </a:lnTo>
                <a:lnTo>
                  <a:pt x="1793580" y="3355074"/>
                </a:lnTo>
                <a:cubicBezTo>
                  <a:pt x="1797162" y="3344047"/>
                  <a:pt x="1786538" y="3353698"/>
                  <a:pt x="1787027" y="3343542"/>
                </a:cubicBezTo>
                <a:cubicBezTo>
                  <a:pt x="1799389" y="3340093"/>
                  <a:pt x="1791485" y="3335619"/>
                  <a:pt x="1796790" y="3330788"/>
                </a:cubicBezTo>
                <a:cubicBezTo>
                  <a:pt x="1790619" y="3332520"/>
                  <a:pt x="1784433" y="3334253"/>
                  <a:pt x="1780479" y="3332016"/>
                </a:cubicBezTo>
                <a:cubicBezTo>
                  <a:pt x="1779113" y="3339068"/>
                  <a:pt x="1778629" y="3349234"/>
                  <a:pt x="1764540" y="3346483"/>
                </a:cubicBezTo>
                <a:cubicBezTo>
                  <a:pt x="1765034" y="3336327"/>
                  <a:pt x="1779113" y="3339068"/>
                  <a:pt x="1776514" y="3329784"/>
                </a:cubicBezTo>
                <a:cubicBezTo>
                  <a:pt x="1784917" y="3324087"/>
                  <a:pt x="1797656" y="3333886"/>
                  <a:pt x="1798151" y="3323736"/>
                </a:cubicBezTo>
                <a:cubicBezTo>
                  <a:pt x="1798640" y="3313570"/>
                  <a:pt x="1792464" y="3315302"/>
                  <a:pt x="1789865" y="3305998"/>
                </a:cubicBezTo>
                <a:cubicBezTo>
                  <a:pt x="1792958" y="3305142"/>
                  <a:pt x="1792958" y="3305142"/>
                  <a:pt x="1796041" y="3304265"/>
                </a:cubicBezTo>
                <a:cubicBezTo>
                  <a:pt x="1796041" y="3304265"/>
                  <a:pt x="1795175" y="3301177"/>
                  <a:pt x="1799129" y="3303409"/>
                </a:cubicBezTo>
                <a:cubicBezTo>
                  <a:pt x="1797784" y="3310472"/>
                  <a:pt x="1800367" y="3319766"/>
                  <a:pt x="1807420" y="3321152"/>
                </a:cubicBezTo>
                <a:cubicBezTo>
                  <a:pt x="1810997" y="3310120"/>
                  <a:pt x="1813596" y="3319425"/>
                  <a:pt x="1818421" y="3324755"/>
                </a:cubicBezTo>
                <a:cubicBezTo>
                  <a:pt x="1826819" y="3319073"/>
                  <a:pt x="1818034" y="3311496"/>
                  <a:pt x="1819394" y="3304433"/>
                </a:cubicBezTo>
                <a:cubicBezTo>
                  <a:pt x="1833973" y="3297024"/>
                  <a:pt x="1845958" y="3280310"/>
                  <a:pt x="1832363" y="3267408"/>
                </a:cubicBezTo>
                <a:cubicBezTo>
                  <a:pt x="1841627" y="3264825"/>
                  <a:pt x="1842865" y="3281182"/>
                  <a:pt x="1849907" y="3282547"/>
                </a:cubicBezTo>
                <a:cubicBezTo>
                  <a:pt x="1848175" y="3276351"/>
                  <a:pt x="1845576" y="3267052"/>
                  <a:pt x="1840760" y="3261721"/>
                </a:cubicBezTo>
                <a:cubicBezTo>
                  <a:pt x="1849158" y="3256025"/>
                  <a:pt x="1854473" y="3251209"/>
                  <a:pt x="1854101" y="3237940"/>
                </a:cubicBezTo>
                <a:cubicBezTo>
                  <a:pt x="1863370" y="3235357"/>
                  <a:pt x="1858432" y="3253441"/>
                  <a:pt x="1870784" y="3249991"/>
                </a:cubicBezTo>
                <a:cubicBezTo>
                  <a:pt x="1869057" y="3243795"/>
                  <a:pt x="1869546" y="3233634"/>
                  <a:pt x="1867818" y="3227443"/>
                </a:cubicBezTo>
                <a:cubicBezTo>
                  <a:pt x="1877454" y="3238108"/>
                  <a:pt x="1880170" y="3223988"/>
                  <a:pt x="1889434" y="3221400"/>
                </a:cubicBezTo>
                <a:cubicBezTo>
                  <a:pt x="1888568" y="3218296"/>
                  <a:pt x="1884619" y="3216064"/>
                  <a:pt x="1886840" y="3212095"/>
                </a:cubicBezTo>
                <a:cubicBezTo>
                  <a:pt x="1898326" y="3205552"/>
                  <a:pt x="1908094" y="3192803"/>
                  <a:pt x="1897587" y="3179039"/>
                </a:cubicBezTo>
                <a:cubicBezTo>
                  <a:pt x="1908578" y="3182642"/>
                  <a:pt x="1914377" y="3167661"/>
                  <a:pt x="1909567" y="3162326"/>
                </a:cubicBezTo>
                <a:cubicBezTo>
                  <a:pt x="1930693" y="3166438"/>
                  <a:pt x="1920686" y="3142514"/>
                  <a:pt x="1933048" y="3139064"/>
                </a:cubicBezTo>
                <a:cubicBezTo>
                  <a:pt x="1925134" y="3134580"/>
                  <a:pt x="1932176" y="3135971"/>
                  <a:pt x="1934393" y="3132001"/>
                </a:cubicBezTo>
                <a:cubicBezTo>
                  <a:pt x="1931305" y="3132858"/>
                  <a:pt x="1927356" y="3130626"/>
                  <a:pt x="1923397" y="3128394"/>
                </a:cubicBezTo>
                <a:cubicBezTo>
                  <a:pt x="1924757" y="3121331"/>
                  <a:pt x="1925251" y="3111181"/>
                  <a:pt x="1932294" y="3112541"/>
                </a:cubicBezTo>
                <a:cubicBezTo>
                  <a:pt x="1934021" y="3118743"/>
                  <a:pt x="1922530" y="3125291"/>
                  <a:pt x="1936620" y="3128042"/>
                </a:cubicBezTo>
                <a:cubicBezTo>
                  <a:pt x="1939331" y="3113912"/>
                  <a:pt x="1962684" y="3114080"/>
                  <a:pt x="1968493" y="3099089"/>
                </a:cubicBezTo>
                <a:cubicBezTo>
                  <a:pt x="1969848" y="3092041"/>
                  <a:pt x="1968111" y="3085835"/>
                  <a:pt x="1961074" y="3084459"/>
                </a:cubicBezTo>
                <a:cubicBezTo>
                  <a:pt x="1945634" y="3088770"/>
                  <a:pt x="1968493" y="3099089"/>
                  <a:pt x="1956136" y="3102538"/>
                </a:cubicBezTo>
                <a:cubicBezTo>
                  <a:pt x="1956630" y="3092378"/>
                  <a:pt x="1943407" y="3092730"/>
                  <a:pt x="1937726" y="3084306"/>
                </a:cubicBezTo>
                <a:cubicBezTo>
                  <a:pt x="1952676" y="3090146"/>
                  <a:pt x="1953165" y="3079995"/>
                  <a:pt x="1961568" y="3074298"/>
                </a:cubicBezTo>
                <a:cubicBezTo>
                  <a:pt x="1967255" y="3082732"/>
                  <a:pt x="1968977" y="3088923"/>
                  <a:pt x="1978246" y="3086345"/>
                </a:cubicBezTo>
                <a:cubicBezTo>
                  <a:pt x="1977380" y="3083241"/>
                  <a:pt x="1968605" y="3075680"/>
                  <a:pt x="1974791" y="3073952"/>
                </a:cubicBezTo>
                <a:cubicBezTo>
                  <a:pt x="1978741" y="3076189"/>
                  <a:pt x="1979602" y="3079282"/>
                  <a:pt x="1983561" y="3081524"/>
                </a:cubicBezTo>
                <a:cubicBezTo>
                  <a:pt x="1984921" y="3074462"/>
                  <a:pt x="1988509" y="3063434"/>
                  <a:pt x="1990730" y="3059470"/>
                </a:cubicBezTo>
                <a:cubicBezTo>
                  <a:pt x="2007898" y="3061356"/>
                  <a:pt x="2010247" y="3033976"/>
                  <a:pt x="2024820" y="3026572"/>
                </a:cubicBezTo>
                <a:cubicBezTo>
                  <a:pt x="2021732" y="3027429"/>
                  <a:pt x="2020000" y="3021227"/>
                  <a:pt x="2019129" y="3018134"/>
                </a:cubicBezTo>
                <a:cubicBezTo>
                  <a:pt x="2022227" y="3017268"/>
                  <a:pt x="2028398" y="3015541"/>
                  <a:pt x="2022716" y="3007102"/>
                </a:cubicBezTo>
                <a:cubicBezTo>
                  <a:pt x="2043848" y="3011229"/>
                  <a:pt x="2035562" y="2993497"/>
                  <a:pt x="2043093" y="2984712"/>
                </a:cubicBezTo>
                <a:cubicBezTo>
                  <a:pt x="2044826" y="2990913"/>
                  <a:pt x="2048403" y="2979886"/>
                  <a:pt x="2053234" y="2985231"/>
                </a:cubicBezTo>
                <a:cubicBezTo>
                  <a:pt x="2055832" y="2994516"/>
                  <a:pt x="2053601" y="2998485"/>
                  <a:pt x="2051384" y="3002450"/>
                </a:cubicBezTo>
                <a:cubicBezTo>
                  <a:pt x="2066340" y="3008284"/>
                  <a:pt x="2074366" y="2989344"/>
                  <a:pt x="2074860" y="2979188"/>
                </a:cubicBezTo>
                <a:cubicBezTo>
                  <a:pt x="2068679" y="2980905"/>
                  <a:pt x="2071277" y="2990205"/>
                  <a:pt x="2060281" y="2986592"/>
                </a:cubicBezTo>
                <a:cubicBezTo>
                  <a:pt x="2066085" y="2971616"/>
                  <a:pt x="2078926" y="2958000"/>
                  <a:pt x="2082998" y="2936823"/>
                </a:cubicBezTo>
                <a:cubicBezTo>
                  <a:pt x="2079048" y="2934586"/>
                  <a:pt x="2075955" y="2935447"/>
                  <a:pt x="2072872" y="2936313"/>
                </a:cubicBezTo>
                <a:cubicBezTo>
                  <a:pt x="2072872" y="2936313"/>
                  <a:pt x="2072872" y="2936313"/>
                  <a:pt x="2072495" y="2923049"/>
                </a:cubicBezTo>
                <a:cubicBezTo>
                  <a:pt x="2081759" y="2920466"/>
                  <a:pt x="2078182" y="2931488"/>
                  <a:pt x="2087451" y="2928899"/>
                </a:cubicBezTo>
                <a:cubicBezTo>
                  <a:pt x="2105979" y="2923722"/>
                  <a:pt x="2089296" y="2911676"/>
                  <a:pt x="2105602" y="2910463"/>
                </a:cubicBezTo>
                <a:cubicBezTo>
                  <a:pt x="2099054" y="2898927"/>
                  <a:pt x="2085347" y="2909439"/>
                  <a:pt x="2083986" y="2916506"/>
                </a:cubicBezTo>
                <a:cubicBezTo>
                  <a:pt x="2077433" y="2904965"/>
                  <a:pt x="2097693" y="2905989"/>
                  <a:pt x="2088058" y="2895319"/>
                </a:cubicBezTo>
                <a:cubicBezTo>
                  <a:pt x="2101270" y="2894962"/>
                  <a:pt x="2102514" y="2911324"/>
                  <a:pt x="2117959" y="2907008"/>
                </a:cubicBezTo>
                <a:cubicBezTo>
                  <a:pt x="2118453" y="2896842"/>
                  <a:pt x="2142795" y="2876689"/>
                  <a:pt x="2119069" y="2863272"/>
                </a:cubicBezTo>
                <a:cubicBezTo>
                  <a:pt x="2118575" y="2873433"/>
                  <a:pt x="2114127" y="2881352"/>
                  <a:pt x="2109678" y="2889285"/>
                </a:cubicBezTo>
                <a:cubicBezTo>
                  <a:pt x="2100898" y="2881703"/>
                  <a:pt x="2117215" y="2880485"/>
                  <a:pt x="2106218" y="2876888"/>
                </a:cubicBezTo>
                <a:cubicBezTo>
                  <a:pt x="2120802" y="2869474"/>
                  <a:pt x="2126224" y="2841223"/>
                  <a:pt x="2135493" y="2838640"/>
                </a:cubicBezTo>
                <a:cubicBezTo>
                  <a:pt x="2132410" y="2839501"/>
                  <a:pt x="2133266" y="2842599"/>
                  <a:pt x="2131049" y="2846559"/>
                </a:cubicBezTo>
                <a:cubicBezTo>
                  <a:pt x="2141179" y="2847078"/>
                  <a:pt x="2141674" y="2836912"/>
                  <a:pt x="2142046" y="2850171"/>
                </a:cubicBezTo>
                <a:cubicBezTo>
                  <a:pt x="2141552" y="2860332"/>
                  <a:pt x="2133266" y="2842599"/>
                  <a:pt x="2135870" y="2851899"/>
                </a:cubicBezTo>
                <a:cubicBezTo>
                  <a:pt x="2133154" y="2866019"/>
                  <a:pt x="2138958" y="2851037"/>
                  <a:pt x="2144645" y="2859471"/>
                </a:cubicBezTo>
                <a:cubicBezTo>
                  <a:pt x="2136242" y="2865163"/>
                  <a:pt x="2148104" y="2871863"/>
                  <a:pt x="2137480" y="2881520"/>
                </a:cubicBezTo>
                <a:cubicBezTo>
                  <a:pt x="2147610" y="2882024"/>
                  <a:pt x="2148971" y="2874967"/>
                  <a:pt x="2154281" y="2870136"/>
                </a:cubicBezTo>
                <a:cubicBezTo>
                  <a:pt x="2152548" y="2863945"/>
                  <a:pt x="2146861" y="2855506"/>
                  <a:pt x="2153042" y="2853779"/>
                </a:cubicBezTo>
                <a:cubicBezTo>
                  <a:pt x="2156997" y="2856021"/>
                  <a:pt x="2158724" y="2862212"/>
                  <a:pt x="2162678" y="2864449"/>
                </a:cubicBezTo>
                <a:cubicBezTo>
                  <a:pt x="2167132" y="2856526"/>
                  <a:pt x="2169354" y="2852571"/>
                  <a:pt x="2161445" y="2848092"/>
                </a:cubicBezTo>
                <a:cubicBezTo>
                  <a:pt x="2160084" y="2855155"/>
                  <a:pt x="2149582" y="2841391"/>
                  <a:pt x="2145134" y="2849310"/>
                </a:cubicBezTo>
                <a:cubicBezTo>
                  <a:pt x="2141674" y="2836912"/>
                  <a:pt x="2155758" y="2839664"/>
                  <a:pt x="2157980" y="2835694"/>
                </a:cubicBezTo>
                <a:cubicBezTo>
                  <a:pt x="2160197" y="2831735"/>
                  <a:pt x="2158474" y="2825539"/>
                  <a:pt x="2155381" y="2826400"/>
                </a:cubicBezTo>
                <a:cubicBezTo>
                  <a:pt x="2153159" y="2830364"/>
                  <a:pt x="2147850" y="2835190"/>
                  <a:pt x="2144757" y="2836046"/>
                </a:cubicBezTo>
                <a:cubicBezTo>
                  <a:pt x="2135121" y="2825376"/>
                  <a:pt x="2146984" y="2832087"/>
                  <a:pt x="2143519" y="2819689"/>
                </a:cubicBezTo>
                <a:cubicBezTo>
                  <a:pt x="2135121" y="2825376"/>
                  <a:pt x="2134627" y="2835537"/>
                  <a:pt x="2126224" y="2841223"/>
                </a:cubicBezTo>
                <a:cubicBezTo>
                  <a:pt x="2125357" y="2838120"/>
                  <a:pt x="2123635" y="2831929"/>
                  <a:pt x="2120542" y="2832800"/>
                </a:cubicBezTo>
                <a:cubicBezTo>
                  <a:pt x="2118315" y="2836760"/>
                  <a:pt x="2113011" y="2841575"/>
                  <a:pt x="2124007" y="2845183"/>
                </a:cubicBezTo>
                <a:cubicBezTo>
                  <a:pt x="2112517" y="2851736"/>
                  <a:pt x="2104970" y="2860526"/>
                  <a:pt x="2106703" y="2866722"/>
                </a:cubicBezTo>
                <a:cubicBezTo>
                  <a:pt x="2104970" y="2860526"/>
                  <a:pt x="2096572" y="2866212"/>
                  <a:pt x="2101393" y="2871547"/>
                </a:cubicBezTo>
                <a:cubicBezTo>
                  <a:pt x="2098300" y="2872419"/>
                  <a:pt x="2095222" y="2873275"/>
                  <a:pt x="2094346" y="2870172"/>
                </a:cubicBezTo>
                <a:cubicBezTo>
                  <a:pt x="2092124" y="2874141"/>
                  <a:pt x="2089897" y="2878100"/>
                  <a:pt x="2091635" y="2884297"/>
                </a:cubicBezTo>
                <a:cubicBezTo>
                  <a:pt x="2077555" y="2881550"/>
                  <a:pt x="2074834" y="2895670"/>
                  <a:pt x="2074345" y="2905826"/>
                </a:cubicBezTo>
                <a:cubicBezTo>
                  <a:pt x="2072618" y="2899630"/>
                  <a:pt x="2064215" y="2905321"/>
                  <a:pt x="2062488" y="2899125"/>
                </a:cubicBezTo>
                <a:cubicBezTo>
                  <a:pt x="2065453" y="2921673"/>
                  <a:pt x="2029738" y="2924980"/>
                  <a:pt x="2041988" y="2944935"/>
                </a:cubicBezTo>
                <a:cubicBezTo>
                  <a:pt x="2030976" y="2941338"/>
                  <a:pt x="2034441" y="2953720"/>
                  <a:pt x="2032224" y="2957689"/>
                </a:cubicBezTo>
                <a:cubicBezTo>
                  <a:pt x="2026905" y="2962510"/>
                  <a:pt x="2022079" y="2957175"/>
                  <a:pt x="2015908" y="2958892"/>
                </a:cubicBezTo>
                <a:cubicBezTo>
                  <a:pt x="2026410" y="2972661"/>
                  <a:pt x="1993798" y="2975102"/>
                  <a:pt x="1991082" y="2989226"/>
                </a:cubicBezTo>
                <a:cubicBezTo>
                  <a:pt x="1991954" y="2992320"/>
                  <a:pt x="1995031" y="2991458"/>
                  <a:pt x="1998991" y="2993690"/>
                </a:cubicBezTo>
                <a:cubicBezTo>
                  <a:pt x="1991454" y="3002485"/>
                  <a:pt x="1988361" y="3003342"/>
                  <a:pt x="1981696" y="3015219"/>
                </a:cubicBezTo>
                <a:cubicBezTo>
                  <a:pt x="1976881" y="3009895"/>
                  <a:pt x="1984412" y="3001094"/>
                  <a:pt x="1974287" y="3000590"/>
                </a:cubicBezTo>
                <a:cubicBezTo>
                  <a:pt x="1986027" y="3030720"/>
                  <a:pt x="1952911" y="3043312"/>
                  <a:pt x="1943147" y="3056056"/>
                </a:cubicBezTo>
                <a:cubicBezTo>
                  <a:pt x="1947107" y="3058293"/>
                  <a:pt x="1951061" y="3060525"/>
                  <a:pt x="1952799" y="3066731"/>
                </a:cubicBezTo>
                <a:cubicBezTo>
                  <a:pt x="1943524" y="3069320"/>
                  <a:pt x="1946123" y="3078610"/>
                  <a:pt x="1937726" y="3084306"/>
                </a:cubicBezTo>
                <a:cubicBezTo>
                  <a:pt x="1938210" y="3074141"/>
                  <a:pt x="1933394" y="3068816"/>
                  <a:pt x="1929435" y="3066568"/>
                </a:cubicBezTo>
                <a:cubicBezTo>
                  <a:pt x="1911835" y="3084016"/>
                  <a:pt x="1902092" y="3116180"/>
                  <a:pt x="1883982" y="3135176"/>
                </a:cubicBezTo>
                <a:lnTo>
                  <a:pt x="1868053" y="3145230"/>
                </a:lnTo>
                <a:lnTo>
                  <a:pt x="1869158" y="3136868"/>
                </a:lnTo>
                <a:cubicBezTo>
                  <a:pt x="1863844" y="3141688"/>
                  <a:pt x="1862116" y="3135482"/>
                  <a:pt x="1855935" y="3137209"/>
                </a:cubicBezTo>
                <a:cubicBezTo>
                  <a:pt x="1861133" y="3155808"/>
                  <a:pt x="1845311" y="3146860"/>
                  <a:pt x="1840001" y="3151681"/>
                </a:cubicBezTo>
                <a:cubicBezTo>
                  <a:pt x="1842600" y="3160986"/>
                  <a:pt x="1848776" y="3159258"/>
                  <a:pt x="1848276" y="3169414"/>
                </a:cubicBezTo>
                <a:cubicBezTo>
                  <a:pt x="1837290" y="3165806"/>
                  <a:pt x="1835063" y="3169770"/>
                  <a:pt x="1829749" y="3174591"/>
                </a:cubicBezTo>
                <a:cubicBezTo>
                  <a:pt x="1830605" y="3177694"/>
                  <a:pt x="1834564" y="3179936"/>
                  <a:pt x="1835425" y="3183029"/>
                </a:cubicBezTo>
                <a:cubicBezTo>
                  <a:pt x="1829249" y="3184757"/>
                  <a:pt x="1828276" y="3205073"/>
                  <a:pt x="1820357" y="3200604"/>
                </a:cubicBezTo>
                <a:cubicBezTo>
                  <a:pt x="1821718" y="3193542"/>
                  <a:pt x="1828755" y="3194907"/>
                  <a:pt x="1826161" y="3185623"/>
                </a:cubicBezTo>
                <a:cubicBezTo>
                  <a:pt x="1815542" y="3195274"/>
                  <a:pt x="1816036" y="3185119"/>
                  <a:pt x="1801947" y="3182357"/>
                </a:cubicBezTo>
                <a:cubicBezTo>
                  <a:pt x="1804546" y="3191661"/>
                  <a:pt x="1808495" y="3193893"/>
                  <a:pt x="1812449" y="3196130"/>
                </a:cubicBezTo>
                <a:cubicBezTo>
                  <a:pt x="1808872" y="3207152"/>
                  <a:pt x="1792072" y="3218526"/>
                  <a:pt x="1782308" y="3231280"/>
                </a:cubicBezTo>
                <a:cubicBezTo>
                  <a:pt x="1790222" y="3235749"/>
                  <a:pt x="1785773" y="3243678"/>
                  <a:pt x="1788372" y="3252967"/>
                </a:cubicBezTo>
                <a:cubicBezTo>
                  <a:pt x="1779108" y="3255556"/>
                  <a:pt x="1781819" y="3241436"/>
                  <a:pt x="1773427" y="3247122"/>
                </a:cubicBezTo>
                <a:cubicBezTo>
                  <a:pt x="1776876" y="3259520"/>
                  <a:pt x="1772438" y="3267439"/>
                  <a:pt x="1771067" y="3274501"/>
                </a:cubicBezTo>
                <a:cubicBezTo>
                  <a:pt x="1778115" y="3275877"/>
                  <a:pt x="1779480" y="3268815"/>
                  <a:pt x="1781208" y="3275006"/>
                </a:cubicBezTo>
                <a:cubicBezTo>
                  <a:pt x="1771933" y="3277600"/>
                  <a:pt x="1777625" y="3286038"/>
                  <a:pt x="1784673" y="3287404"/>
                </a:cubicBezTo>
                <a:cubicBezTo>
                  <a:pt x="1775393" y="3289992"/>
                  <a:pt x="1777992" y="3299302"/>
                  <a:pt x="1768733" y="3301891"/>
                </a:cubicBezTo>
                <a:cubicBezTo>
                  <a:pt x="1766130" y="3292581"/>
                  <a:pt x="1773177" y="3293957"/>
                  <a:pt x="1771449" y="3287765"/>
                </a:cubicBezTo>
                <a:cubicBezTo>
                  <a:pt x="1763047" y="3293452"/>
                  <a:pt x="1766624" y="3282425"/>
                  <a:pt x="1769717" y="3281569"/>
                </a:cubicBezTo>
                <a:cubicBezTo>
                  <a:pt x="1761319" y="3287261"/>
                  <a:pt x="1756004" y="3292076"/>
                  <a:pt x="1748957" y="3290700"/>
                </a:cubicBezTo>
                <a:cubicBezTo>
                  <a:pt x="1755143" y="3288983"/>
                  <a:pt x="1752534" y="3279679"/>
                  <a:pt x="1749452" y="3280540"/>
                </a:cubicBezTo>
                <a:cubicBezTo>
                  <a:pt x="1734868" y="3287949"/>
                  <a:pt x="1740937" y="3309651"/>
                  <a:pt x="1733395" y="3318431"/>
                </a:cubicBezTo>
                <a:cubicBezTo>
                  <a:pt x="1731673" y="3312235"/>
                  <a:pt x="1735250" y="3301213"/>
                  <a:pt x="1723759" y="3307761"/>
                </a:cubicBezTo>
                <a:cubicBezTo>
                  <a:pt x="1730312" y="3319297"/>
                  <a:pt x="1733278" y="3341856"/>
                  <a:pt x="1719199" y="3339109"/>
                </a:cubicBezTo>
                <a:cubicBezTo>
                  <a:pt x="1722286" y="3338243"/>
                  <a:pt x="1726735" y="3330319"/>
                  <a:pt x="1719688" y="3328943"/>
                </a:cubicBezTo>
                <a:cubicBezTo>
                  <a:pt x="1715244" y="3336862"/>
                  <a:pt x="1707708" y="3345657"/>
                  <a:pt x="1707208" y="3355818"/>
                </a:cubicBezTo>
                <a:cubicBezTo>
                  <a:pt x="1701033" y="3357545"/>
                  <a:pt x="1697078" y="3355308"/>
                  <a:pt x="1693119" y="3353071"/>
                </a:cubicBezTo>
                <a:cubicBezTo>
                  <a:pt x="1692630" y="3363227"/>
                  <a:pt x="1694857" y="3359268"/>
                  <a:pt x="1698317" y="3371665"/>
                </a:cubicBezTo>
                <a:cubicBezTo>
                  <a:pt x="1691274" y="3370289"/>
                  <a:pt x="1692146" y="3373393"/>
                  <a:pt x="1685960" y="3375120"/>
                </a:cubicBezTo>
                <a:cubicBezTo>
                  <a:pt x="1682877" y="3375976"/>
                  <a:pt x="1681139" y="3369775"/>
                  <a:pt x="1681139" y="3369775"/>
                </a:cubicBezTo>
                <a:cubicBezTo>
                  <a:pt x="1662117" y="3385118"/>
                  <a:pt x="1667315" y="3403707"/>
                  <a:pt x="1659284" y="3422657"/>
                </a:cubicBezTo>
                <a:cubicBezTo>
                  <a:pt x="1654468" y="3417322"/>
                  <a:pt x="1649648" y="3411982"/>
                  <a:pt x="1644823" y="3406647"/>
                </a:cubicBezTo>
                <a:lnTo>
                  <a:pt x="1637663" y="3428681"/>
                </a:lnTo>
                <a:lnTo>
                  <a:pt x="1626167" y="3435244"/>
                </a:lnTo>
                <a:cubicBezTo>
                  <a:pt x="1627400" y="3451606"/>
                  <a:pt x="1636302" y="3435753"/>
                  <a:pt x="1641989" y="3444181"/>
                </a:cubicBezTo>
                <a:cubicBezTo>
                  <a:pt x="1622096" y="3456421"/>
                  <a:pt x="1619757" y="3483800"/>
                  <a:pt x="1613948" y="3498797"/>
                </a:cubicBezTo>
                <a:cubicBezTo>
                  <a:pt x="1609133" y="3493451"/>
                  <a:pt x="1616175" y="3494832"/>
                  <a:pt x="1614437" y="3488631"/>
                </a:cubicBezTo>
                <a:cubicBezTo>
                  <a:pt x="1608261" y="3490358"/>
                  <a:pt x="1608755" y="3480203"/>
                  <a:pt x="1600358" y="3485889"/>
                </a:cubicBezTo>
                <a:cubicBezTo>
                  <a:pt x="1605922" y="3517737"/>
                  <a:pt x="1577264" y="3522410"/>
                  <a:pt x="1570095" y="3544449"/>
                </a:cubicBezTo>
                <a:cubicBezTo>
                  <a:pt x="1568362" y="3538247"/>
                  <a:pt x="1564403" y="3536010"/>
                  <a:pt x="1558227" y="3537738"/>
                </a:cubicBezTo>
                <a:cubicBezTo>
                  <a:pt x="1561692" y="3550135"/>
                  <a:pt x="1564291" y="3559430"/>
                  <a:pt x="1558981" y="3564261"/>
                </a:cubicBezTo>
                <a:cubicBezTo>
                  <a:pt x="1558120" y="3561157"/>
                  <a:pt x="1555022" y="3562024"/>
                  <a:pt x="1554161" y="3558910"/>
                </a:cubicBezTo>
                <a:cubicBezTo>
                  <a:pt x="1550084" y="3580108"/>
                  <a:pt x="1532417" y="3588378"/>
                  <a:pt x="1531434" y="3608695"/>
                </a:cubicBezTo>
                <a:cubicBezTo>
                  <a:pt x="1530578" y="3605596"/>
                  <a:pt x="1529707" y="3602503"/>
                  <a:pt x="1526619" y="3603359"/>
                </a:cubicBezTo>
                <a:cubicBezTo>
                  <a:pt x="1514145" y="3630229"/>
                  <a:pt x="1512417" y="3624043"/>
                  <a:pt x="1496473" y="3638504"/>
                </a:cubicBezTo>
                <a:cubicBezTo>
                  <a:pt x="1494735" y="3632308"/>
                  <a:pt x="1493874" y="3629215"/>
                  <a:pt x="1487698" y="3630942"/>
                </a:cubicBezTo>
                <a:cubicBezTo>
                  <a:pt x="1491158" y="3643330"/>
                  <a:pt x="1478429" y="3633526"/>
                  <a:pt x="1481028" y="3642825"/>
                </a:cubicBezTo>
                <a:cubicBezTo>
                  <a:pt x="1479667" y="3649883"/>
                  <a:pt x="1484493" y="3655223"/>
                  <a:pt x="1485359" y="3658311"/>
                </a:cubicBezTo>
                <a:cubicBezTo>
                  <a:pt x="1482266" y="3659182"/>
                  <a:pt x="1479173" y="3660038"/>
                  <a:pt x="1476961" y="3664003"/>
                </a:cubicBezTo>
                <a:cubicBezTo>
                  <a:pt x="1478689" y="3670204"/>
                  <a:pt x="1483999" y="3665384"/>
                  <a:pt x="1487953" y="3667616"/>
                </a:cubicBezTo>
                <a:cubicBezTo>
                  <a:pt x="1474235" y="3678123"/>
                  <a:pt x="1475596" y="3671060"/>
                  <a:pt x="1468931" y="3682938"/>
                </a:cubicBezTo>
                <a:cubicBezTo>
                  <a:pt x="1472885" y="3685185"/>
                  <a:pt x="1481278" y="3679499"/>
                  <a:pt x="1479927" y="3686561"/>
                </a:cubicBezTo>
                <a:cubicBezTo>
                  <a:pt x="1458301" y="3692594"/>
                  <a:pt x="1451519" y="3727907"/>
                  <a:pt x="1438408" y="3704839"/>
                </a:cubicBezTo>
                <a:cubicBezTo>
                  <a:pt x="1430010" y="3710526"/>
                  <a:pt x="1433470" y="3722919"/>
                  <a:pt x="1425939" y="3731709"/>
                </a:cubicBezTo>
                <a:cubicBezTo>
                  <a:pt x="1425072" y="3728605"/>
                  <a:pt x="1423340" y="3722409"/>
                  <a:pt x="1420247" y="3723270"/>
                </a:cubicBezTo>
                <a:cubicBezTo>
                  <a:pt x="1420629" y="3736534"/>
                  <a:pt x="1407900" y="3726725"/>
                  <a:pt x="1404323" y="3737747"/>
                </a:cubicBezTo>
                <a:cubicBezTo>
                  <a:pt x="1409999" y="3746175"/>
                  <a:pt x="1420135" y="3746690"/>
                  <a:pt x="1425821" y="3755128"/>
                </a:cubicBezTo>
                <a:cubicBezTo>
                  <a:pt x="1414825" y="3751521"/>
                  <a:pt x="1398025" y="3762894"/>
                  <a:pt x="1411620" y="3775796"/>
                </a:cubicBezTo>
                <a:cubicBezTo>
                  <a:pt x="1370845" y="3820592"/>
                  <a:pt x="1342808" y="3875197"/>
                  <a:pt x="1309951" y="3924457"/>
                </a:cubicBezTo>
                <a:cubicBezTo>
                  <a:pt x="1303393" y="3912920"/>
                  <a:pt x="1317483" y="3915667"/>
                  <a:pt x="1314889" y="3906377"/>
                </a:cubicBezTo>
                <a:cubicBezTo>
                  <a:pt x="1307847" y="3905002"/>
                  <a:pt x="1316255" y="3899315"/>
                  <a:pt x="1306114" y="3898805"/>
                </a:cubicBezTo>
                <a:cubicBezTo>
                  <a:pt x="1306976" y="3901903"/>
                  <a:pt x="1303893" y="3902770"/>
                  <a:pt x="1304754" y="3905868"/>
                </a:cubicBezTo>
                <a:cubicBezTo>
                  <a:pt x="1305620" y="3908961"/>
                  <a:pt x="1308713" y="3908100"/>
                  <a:pt x="1307353" y="3915162"/>
                </a:cubicBezTo>
                <a:cubicBezTo>
                  <a:pt x="1302038" y="3919993"/>
                  <a:pt x="1300316" y="3913792"/>
                  <a:pt x="1296351" y="3911555"/>
                </a:cubicBezTo>
                <a:cubicBezTo>
                  <a:pt x="1294140" y="3915514"/>
                  <a:pt x="1291913" y="3919473"/>
                  <a:pt x="1289686" y="3923433"/>
                </a:cubicBezTo>
                <a:cubicBezTo>
                  <a:pt x="1290547" y="3926536"/>
                  <a:pt x="1294512" y="3928773"/>
                  <a:pt x="1298461" y="3931005"/>
                </a:cubicBezTo>
                <a:cubicBezTo>
                  <a:pt x="1306858" y="3925318"/>
                  <a:pt x="1314772" y="3929797"/>
                  <a:pt x="1321814" y="3931168"/>
                </a:cubicBezTo>
                <a:cubicBezTo>
                  <a:pt x="1315638" y="3932895"/>
                  <a:pt x="1321320" y="3941323"/>
                  <a:pt x="1311190" y="3940814"/>
                </a:cubicBezTo>
                <a:cubicBezTo>
                  <a:pt x="1310329" y="3937716"/>
                  <a:pt x="1310813" y="3927555"/>
                  <a:pt x="1302415" y="3933247"/>
                </a:cubicBezTo>
                <a:cubicBezTo>
                  <a:pt x="1299704" y="3947362"/>
                  <a:pt x="1274129" y="3951163"/>
                  <a:pt x="1280188" y="3972866"/>
                </a:cubicBezTo>
                <a:cubicBezTo>
                  <a:pt x="1273140" y="3971479"/>
                  <a:pt x="1270047" y="3972351"/>
                  <a:pt x="1278832" y="3979923"/>
                </a:cubicBezTo>
                <a:cubicBezTo>
                  <a:pt x="1268702" y="3979413"/>
                  <a:pt x="1267337" y="3986476"/>
                  <a:pt x="1265110" y="3990430"/>
                </a:cubicBezTo>
                <a:cubicBezTo>
                  <a:pt x="1261660" y="3978038"/>
                  <a:pt x="1270047" y="3972351"/>
                  <a:pt x="1267464" y="3963056"/>
                </a:cubicBezTo>
                <a:cubicBezTo>
                  <a:pt x="1248926" y="3968234"/>
                  <a:pt x="1254124" y="3986823"/>
                  <a:pt x="1247448" y="3998711"/>
                </a:cubicBezTo>
                <a:cubicBezTo>
                  <a:pt x="1237807" y="3988040"/>
                  <a:pt x="1236819" y="4008357"/>
                  <a:pt x="1230648" y="4010084"/>
                </a:cubicBezTo>
                <a:cubicBezTo>
                  <a:pt x="1225817" y="4004749"/>
                  <a:pt x="1224584" y="3988392"/>
                  <a:pt x="1214454" y="3987877"/>
                </a:cubicBezTo>
                <a:cubicBezTo>
                  <a:pt x="1221868" y="4002507"/>
                  <a:pt x="1212599" y="4005101"/>
                  <a:pt x="1212110" y="4015266"/>
                </a:cubicBezTo>
                <a:cubicBezTo>
                  <a:pt x="1215575" y="4027664"/>
                  <a:pt x="1213842" y="4021463"/>
                  <a:pt x="1219534" y="4029896"/>
                </a:cubicBezTo>
                <a:cubicBezTo>
                  <a:pt x="1210270" y="4032485"/>
                  <a:pt x="1213348" y="4031623"/>
                  <a:pt x="1201868" y="4038166"/>
                </a:cubicBezTo>
                <a:cubicBezTo>
                  <a:pt x="1199264" y="4028872"/>
                  <a:pt x="1196176" y="4029738"/>
                  <a:pt x="1187401" y="4022161"/>
                </a:cubicBezTo>
                <a:cubicBezTo>
                  <a:pt x="1188762" y="4015108"/>
                  <a:pt x="1198031" y="4012520"/>
                  <a:pt x="1191478" y="4000983"/>
                </a:cubicBezTo>
                <a:cubicBezTo>
                  <a:pt x="1212232" y="3991847"/>
                  <a:pt x="1210123" y="3972387"/>
                  <a:pt x="1226057" y="3957915"/>
                </a:cubicBezTo>
                <a:cubicBezTo>
                  <a:pt x="1216905" y="3937084"/>
                  <a:pt x="1236314" y="3935005"/>
                  <a:pt x="1239896" y="3923983"/>
                </a:cubicBezTo>
                <a:cubicBezTo>
                  <a:pt x="1235942" y="3921746"/>
                  <a:pt x="1232849" y="3922607"/>
                  <a:pt x="1231993" y="3919514"/>
                </a:cubicBezTo>
                <a:cubicBezTo>
                  <a:pt x="1238169" y="3917787"/>
                  <a:pt x="1235570" y="3908487"/>
                  <a:pt x="1245700" y="3909002"/>
                </a:cubicBezTo>
                <a:cubicBezTo>
                  <a:pt x="1249650" y="3911234"/>
                  <a:pt x="1252248" y="3920533"/>
                  <a:pt x="1257563" y="3915713"/>
                </a:cubicBezTo>
                <a:cubicBezTo>
                  <a:pt x="1257563" y="3915713"/>
                  <a:pt x="1259785" y="3911753"/>
                  <a:pt x="1259785" y="3911753"/>
                </a:cubicBezTo>
                <a:cubicBezTo>
                  <a:pt x="1258547" y="3895396"/>
                  <a:pt x="1247922" y="3905037"/>
                  <a:pt x="1243591" y="3889541"/>
                </a:cubicBezTo>
                <a:cubicBezTo>
                  <a:pt x="1255948" y="3886092"/>
                  <a:pt x="1255948" y="3886092"/>
                  <a:pt x="1252483" y="3873694"/>
                </a:cubicBezTo>
                <a:lnTo>
                  <a:pt x="1258796" y="3874922"/>
                </a:lnTo>
                <a:lnTo>
                  <a:pt x="1258169" y="3882127"/>
                </a:lnTo>
                <a:cubicBezTo>
                  <a:pt x="1262124" y="3884359"/>
                  <a:pt x="1261635" y="3894525"/>
                  <a:pt x="1270032" y="3888838"/>
                </a:cubicBezTo>
                <a:cubicBezTo>
                  <a:pt x="1266572" y="3876446"/>
                  <a:pt x="1275841" y="3873857"/>
                  <a:pt x="1275464" y="3860603"/>
                </a:cubicBezTo>
                <a:cubicBezTo>
                  <a:pt x="1280779" y="3855773"/>
                  <a:pt x="1289554" y="3863340"/>
                  <a:pt x="1282129" y="3848710"/>
                </a:cubicBezTo>
                <a:cubicBezTo>
                  <a:pt x="1288315" y="3846988"/>
                  <a:pt x="1290043" y="3853194"/>
                  <a:pt x="1298440" y="3847492"/>
                </a:cubicBezTo>
                <a:cubicBezTo>
                  <a:pt x="1292754" y="3839064"/>
                  <a:pt x="1295852" y="3838198"/>
                  <a:pt x="1294109" y="3831991"/>
                </a:cubicBezTo>
                <a:cubicBezTo>
                  <a:pt x="1300300" y="3830269"/>
                  <a:pt x="1311297" y="3833892"/>
                  <a:pt x="1309564" y="3827685"/>
                </a:cubicBezTo>
                <a:cubicBezTo>
                  <a:pt x="1302517" y="3826309"/>
                  <a:pt x="1295475" y="3824939"/>
                  <a:pt x="1292015" y="3812541"/>
                </a:cubicBezTo>
                <a:cubicBezTo>
                  <a:pt x="1310920" y="3820623"/>
                  <a:pt x="1300412" y="3806849"/>
                  <a:pt x="1318461" y="3811843"/>
                </a:cubicBezTo>
                <a:cubicBezTo>
                  <a:pt x="1311042" y="3797213"/>
                  <a:pt x="1315852" y="3802538"/>
                  <a:pt x="1315485" y="3789284"/>
                </a:cubicBezTo>
                <a:cubicBezTo>
                  <a:pt x="1306216" y="3791868"/>
                  <a:pt x="1308321" y="3811328"/>
                  <a:pt x="1299551" y="3803761"/>
                </a:cubicBezTo>
                <a:cubicBezTo>
                  <a:pt x="1302267" y="3789636"/>
                  <a:pt x="1313753" y="3783088"/>
                  <a:pt x="1318196" y="3775159"/>
                </a:cubicBezTo>
                <a:cubicBezTo>
                  <a:pt x="1305472" y="3765355"/>
                  <a:pt x="1327582" y="3749161"/>
                  <a:pt x="1330293" y="3735036"/>
                </a:cubicBezTo>
                <a:cubicBezTo>
                  <a:pt x="1318803" y="3741579"/>
                  <a:pt x="1298425" y="3763979"/>
                  <a:pt x="1287057" y="3747108"/>
                </a:cubicBezTo>
                <a:cubicBezTo>
                  <a:pt x="1284835" y="3751072"/>
                  <a:pt x="1285706" y="3754181"/>
                  <a:pt x="1287424" y="3760377"/>
                </a:cubicBezTo>
                <a:cubicBezTo>
                  <a:pt x="1290522" y="3759505"/>
                  <a:pt x="1294481" y="3761742"/>
                  <a:pt x="1295342" y="3764846"/>
                </a:cubicBezTo>
                <a:cubicBezTo>
                  <a:pt x="1281635" y="3775358"/>
                  <a:pt x="1303618" y="3782574"/>
                  <a:pt x="1296086" y="3791364"/>
                </a:cubicBezTo>
                <a:cubicBezTo>
                  <a:pt x="1294364" y="3785167"/>
                  <a:pt x="1292621" y="3778966"/>
                  <a:pt x="1285584" y="3777595"/>
                </a:cubicBezTo>
                <a:cubicBezTo>
                  <a:pt x="1283357" y="3781554"/>
                  <a:pt x="1280264" y="3782416"/>
                  <a:pt x="1278037" y="3786375"/>
                </a:cubicBezTo>
                <a:cubicBezTo>
                  <a:pt x="1278904" y="3789478"/>
                  <a:pt x="1280636" y="3795685"/>
                  <a:pt x="1281502" y="3798773"/>
                </a:cubicBezTo>
                <a:cubicBezTo>
                  <a:pt x="1275327" y="3800505"/>
                  <a:pt x="1273100" y="3804464"/>
                  <a:pt x="1267790" y="3809290"/>
                </a:cubicBezTo>
                <a:cubicBezTo>
                  <a:pt x="1261237" y="3797759"/>
                  <a:pt x="1267418" y="3796031"/>
                  <a:pt x="1264824" y="3786732"/>
                </a:cubicBezTo>
                <a:cubicBezTo>
                  <a:pt x="1261731" y="3787598"/>
                  <a:pt x="1256417" y="3792413"/>
                  <a:pt x="1257288" y="3795527"/>
                </a:cubicBezTo>
                <a:cubicBezTo>
                  <a:pt x="1259020" y="3801723"/>
                  <a:pt x="1260743" y="3807914"/>
                  <a:pt x="1261614" y="3811012"/>
                </a:cubicBezTo>
                <a:cubicBezTo>
                  <a:pt x="1263836" y="3807048"/>
                  <a:pt x="1267790" y="3809290"/>
                  <a:pt x="1268656" y="3812388"/>
                </a:cubicBezTo>
                <a:cubicBezTo>
                  <a:pt x="1258032" y="3822039"/>
                  <a:pt x="1254455" y="3833061"/>
                  <a:pt x="1247785" y="3844939"/>
                </a:cubicBezTo>
                <a:cubicBezTo>
                  <a:pt x="1259153" y="3861816"/>
                  <a:pt x="1251622" y="3870601"/>
                  <a:pt x="1241868" y="3883350"/>
                </a:cubicBezTo>
                <a:cubicBezTo>
                  <a:pt x="1231244" y="3892991"/>
                  <a:pt x="1219743" y="3899549"/>
                  <a:pt x="1220120" y="3912803"/>
                </a:cubicBezTo>
                <a:cubicBezTo>
                  <a:pt x="1217516" y="3903509"/>
                  <a:pt x="1213572" y="3901267"/>
                  <a:pt x="1208747" y="3895942"/>
                </a:cubicBezTo>
                <a:lnTo>
                  <a:pt x="1217374" y="3885388"/>
                </a:lnTo>
                <a:lnTo>
                  <a:pt x="1226913" y="3877500"/>
                </a:lnTo>
                <a:lnTo>
                  <a:pt x="1227269" y="3873312"/>
                </a:lnTo>
                <a:lnTo>
                  <a:pt x="1233583" y="3865607"/>
                </a:lnTo>
                <a:cubicBezTo>
                  <a:pt x="1243713" y="3866122"/>
                  <a:pt x="1244212" y="3855961"/>
                  <a:pt x="1245563" y="3848909"/>
                </a:cubicBezTo>
                <a:cubicBezTo>
                  <a:pt x="1238526" y="3847528"/>
                  <a:pt x="1241986" y="3859920"/>
                  <a:pt x="1229257" y="3850121"/>
                </a:cubicBezTo>
                <a:lnTo>
                  <a:pt x="1227269" y="3873312"/>
                </a:lnTo>
                <a:lnTo>
                  <a:pt x="1217374" y="3885388"/>
                </a:lnTo>
                <a:lnTo>
                  <a:pt x="1202571" y="3897664"/>
                </a:lnTo>
                <a:cubicBezTo>
                  <a:pt x="1200838" y="3891462"/>
                  <a:pt x="1203931" y="3890591"/>
                  <a:pt x="1196879" y="3889225"/>
                </a:cubicBezTo>
                <a:cubicBezTo>
                  <a:pt x="1197745" y="3892324"/>
                  <a:pt x="1194662" y="3893190"/>
                  <a:pt x="1191569" y="3894046"/>
                </a:cubicBezTo>
                <a:cubicBezTo>
                  <a:pt x="1192436" y="3897159"/>
                  <a:pt x="1190219" y="3901109"/>
                  <a:pt x="1187992" y="3905068"/>
                </a:cubicBezTo>
                <a:cubicBezTo>
                  <a:pt x="1188858" y="3908171"/>
                  <a:pt x="1188858" y="3908171"/>
                  <a:pt x="1188858" y="3908171"/>
                </a:cubicBezTo>
                <a:cubicBezTo>
                  <a:pt x="1191080" y="3904212"/>
                  <a:pt x="1194168" y="3903351"/>
                  <a:pt x="1195901" y="3909547"/>
                </a:cubicBezTo>
                <a:cubicBezTo>
                  <a:pt x="1190591" y="3914378"/>
                  <a:pt x="1190963" y="3927626"/>
                  <a:pt x="1177740" y="3927978"/>
                </a:cubicBezTo>
                <a:cubicBezTo>
                  <a:pt x="1176873" y="3924875"/>
                  <a:pt x="1175151" y="3918683"/>
                  <a:pt x="1171192" y="3916441"/>
                </a:cubicBezTo>
                <a:cubicBezTo>
                  <a:pt x="1168965" y="3920411"/>
                  <a:pt x="1169831" y="3923514"/>
                  <a:pt x="1170698" y="3926607"/>
                </a:cubicBezTo>
                <a:cubicBezTo>
                  <a:pt x="1170698" y="3926607"/>
                  <a:pt x="1170698" y="3926607"/>
                  <a:pt x="1172924" y="3922648"/>
                </a:cubicBezTo>
                <a:cubicBezTo>
                  <a:pt x="1170698" y="3926607"/>
                  <a:pt x="1170698" y="3926607"/>
                  <a:pt x="1171564" y="3929705"/>
                </a:cubicBezTo>
                <a:cubicBezTo>
                  <a:pt x="1172430" y="3932798"/>
                  <a:pt x="1173291" y="3935912"/>
                  <a:pt x="1171936" y="3942964"/>
                </a:cubicBezTo>
                <a:cubicBezTo>
                  <a:pt x="1171936" y="3942964"/>
                  <a:pt x="1167987" y="3940732"/>
                  <a:pt x="1164894" y="3941593"/>
                </a:cubicBezTo>
                <a:cubicBezTo>
                  <a:pt x="1163538" y="3948646"/>
                  <a:pt x="1158228" y="3953477"/>
                  <a:pt x="1155135" y="3954338"/>
                </a:cubicBezTo>
                <a:cubicBezTo>
                  <a:pt x="1155135" y="3954338"/>
                  <a:pt x="1154269" y="3951234"/>
                  <a:pt x="1157362" y="3950378"/>
                </a:cubicBezTo>
                <a:cubicBezTo>
                  <a:pt x="1155135" y="3954338"/>
                  <a:pt x="1148949" y="3956060"/>
                  <a:pt x="1141912" y="3954694"/>
                </a:cubicBezTo>
                <a:cubicBezTo>
                  <a:pt x="1144506" y="3963989"/>
                  <a:pt x="1129932" y="3971403"/>
                  <a:pt x="1127711" y="3975362"/>
                </a:cubicBezTo>
                <a:cubicBezTo>
                  <a:pt x="1127711" y="3975362"/>
                  <a:pt x="1124618" y="3976224"/>
                  <a:pt x="1124618" y="3976224"/>
                </a:cubicBezTo>
                <a:cubicBezTo>
                  <a:pt x="1123262" y="3983291"/>
                  <a:pt x="1122773" y="3993447"/>
                  <a:pt x="1117458" y="3998267"/>
                </a:cubicBezTo>
                <a:cubicBezTo>
                  <a:pt x="1120057" y="4007567"/>
                  <a:pt x="1132903" y="3993951"/>
                  <a:pt x="1132409" y="4004117"/>
                </a:cubicBezTo>
                <a:cubicBezTo>
                  <a:pt x="1124006" y="4009804"/>
                  <a:pt x="1116597" y="3995174"/>
                  <a:pt x="1113005" y="4006196"/>
                </a:cubicBezTo>
                <a:cubicBezTo>
                  <a:pt x="1120057" y="4007567"/>
                  <a:pt x="1129698" y="4018242"/>
                  <a:pt x="1117336" y="4021692"/>
                </a:cubicBezTo>
                <a:cubicBezTo>
                  <a:pt x="1116480" y="4018589"/>
                  <a:pt x="1114742" y="4012392"/>
                  <a:pt x="1110793" y="4010155"/>
                </a:cubicBezTo>
                <a:cubicBezTo>
                  <a:pt x="1098813" y="4026874"/>
                  <a:pt x="1089921" y="4042712"/>
                  <a:pt x="1081875" y="4061662"/>
                </a:cubicBezTo>
                <a:cubicBezTo>
                  <a:pt x="1071266" y="4071313"/>
                  <a:pt x="1050878" y="4093704"/>
                  <a:pt x="1063602" y="4103513"/>
                </a:cubicBezTo>
                <a:cubicBezTo>
                  <a:pt x="1056565" y="4102142"/>
                  <a:pt x="1061375" y="4107477"/>
                  <a:pt x="1058298" y="4108333"/>
                </a:cubicBezTo>
                <a:cubicBezTo>
                  <a:pt x="1057426" y="4105245"/>
                  <a:pt x="1055699" y="4099039"/>
                  <a:pt x="1050389" y="4103865"/>
                </a:cubicBezTo>
                <a:lnTo>
                  <a:pt x="1051622" y="4120227"/>
                </a:lnTo>
                <a:lnTo>
                  <a:pt x="1044091" y="4129017"/>
                </a:lnTo>
                <a:cubicBezTo>
                  <a:pt x="1033966" y="4128497"/>
                  <a:pt x="1039637" y="4136930"/>
                  <a:pt x="1033461" y="4138658"/>
                </a:cubicBezTo>
                <a:cubicBezTo>
                  <a:pt x="1025563" y="4134184"/>
                  <a:pt x="1033966" y="4128497"/>
                  <a:pt x="1027790" y="4130219"/>
                </a:cubicBezTo>
                <a:cubicBezTo>
                  <a:pt x="1021110" y="4142107"/>
                  <a:pt x="1014434" y="4154001"/>
                  <a:pt x="1015673" y="4170358"/>
                </a:cubicBezTo>
                <a:cubicBezTo>
                  <a:pt x="1011718" y="4168121"/>
                  <a:pt x="1007769" y="4165879"/>
                  <a:pt x="1007769" y="4165879"/>
                </a:cubicBezTo>
                <a:cubicBezTo>
                  <a:pt x="1008630" y="4168982"/>
                  <a:pt x="1002459" y="4170709"/>
                  <a:pt x="1004182" y="4176906"/>
                </a:cubicBezTo>
                <a:cubicBezTo>
                  <a:pt x="1005048" y="4180004"/>
                  <a:pt x="1008146" y="4179132"/>
                  <a:pt x="1012095" y="4181380"/>
                </a:cubicBezTo>
                <a:cubicBezTo>
                  <a:pt x="1003698" y="4187066"/>
                  <a:pt x="1001471" y="4191026"/>
                  <a:pt x="1000115" y="4198073"/>
                </a:cubicBezTo>
                <a:cubicBezTo>
                  <a:pt x="1002337" y="4194129"/>
                  <a:pt x="1011107" y="4201696"/>
                  <a:pt x="1004936" y="4203423"/>
                </a:cubicBezTo>
                <a:cubicBezTo>
                  <a:pt x="991341" y="4190521"/>
                  <a:pt x="998266" y="4215301"/>
                  <a:pt x="988136" y="4214797"/>
                </a:cubicBezTo>
                <a:cubicBezTo>
                  <a:pt x="985043" y="4215653"/>
                  <a:pt x="981578" y="4203255"/>
                  <a:pt x="978495" y="4204122"/>
                </a:cubicBezTo>
                <a:cubicBezTo>
                  <a:pt x="985043" y="4215653"/>
                  <a:pt x="975779" y="4218247"/>
                  <a:pt x="975289" y="4228413"/>
                </a:cubicBezTo>
                <a:cubicBezTo>
                  <a:pt x="984558" y="4225819"/>
                  <a:pt x="978744" y="4240795"/>
                  <a:pt x="976528" y="4244770"/>
                </a:cubicBezTo>
                <a:cubicBezTo>
                  <a:pt x="977022" y="4234604"/>
                  <a:pt x="972196" y="4229274"/>
                  <a:pt x="962933" y="4231852"/>
                </a:cubicBezTo>
                <a:cubicBezTo>
                  <a:pt x="963799" y="4234955"/>
                  <a:pt x="972568" y="4242528"/>
                  <a:pt x="966398" y="4244240"/>
                </a:cubicBezTo>
                <a:cubicBezTo>
                  <a:pt x="948833" y="4229111"/>
                  <a:pt x="941189" y="4261310"/>
                  <a:pt x="936746" y="4269229"/>
                </a:cubicBezTo>
                <a:cubicBezTo>
                  <a:pt x="939824" y="4268373"/>
                  <a:pt x="942917" y="4267511"/>
                  <a:pt x="944649" y="4273713"/>
                </a:cubicBezTo>
                <a:cubicBezTo>
                  <a:pt x="931431" y="4274070"/>
                  <a:pt x="942423" y="4277672"/>
                  <a:pt x="940201" y="4281637"/>
                </a:cubicBezTo>
                <a:cubicBezTo>
                  <a:pt x="940201" y="4281637"/>
                  <a:pt x="940201" y="4281637"/>
                  <a:pt x="927854" y="4285081"/>
                </a:cubicBezTo>
                <a:cubicBezTo>
                  <a:pt x="925250" y="4275792"/>
                  <a:pt x="919941" y="4280612"/>
                  <a:pt x="915120" y="4275277"/>
                </a:cubicBezTo>
                <a:cubicBezTo>
                  <a:pt x="922651" y="4266487"/>
                  <a:pt x="926616" y="4268724"/>
                  <a:pt x="925378" y="4252367"/>
                </a:cubicBezTo>
                <a:cubicBezTo>
                  <a:pt x="941684" y="4251149"/>
                  <a:pt x="930682" y="4247547"/>
                  <a:pt x="946122" y="4243236"/>
                </a:cubicBezTo>
                <a:cubicBezTo>
                  <a:pt x="939080" y="4241860"/>
                  <a:pt x="936486" y="4232555"/>
                  <a:pt x="941791" y="4227735"/>
                </a:cubicBezTo>
                <a:cubicBezTo>
                  <a:pt x="942662" y="4230833"/>
                  <a:pt x="944389" y="4237034"/>
                  <a:pt x="947483" y="4236173"/>
                </a:cubicBezTo>
                <a:cubicBezTo>
                  <a:pt x="946616" y="4233075"/>
                  <a:pt x="961572" y="4238915"/>
                  <a:pt x="955880" y="4230486"/>
                </a:cubicBezTo>
                <a:cubicBezTo>
                  <a:pt x="950193" y="4222053"/>
                  <a:pt x="944017" y="4223776"/>
                  <a:pt x="938331" y="4215337"/>
                </a:cubicBezTo>
                <a:cubicBezTo>
                  <a:pt x="947600" y="4212754"/>
                  <a:pt x="948833" y="4229111"/>
                  <a:pt x="960334" y="4222558"/>
                </a:cubicBezTo>
                <a:cubicBezTo>
                  <a:pt x="949821" y="4208794"/>
                  <a:pt x="977134" y="4211184"/>
                  <a:pt x="966632" y="4197416"/>
                </a:cubicBezTo>
                <a:cubicBezTo>
                  <a:pt x="959595" y="4196050"/>
                  <a:pt x="950326" y="4198634"/>
                  <a:pt x="948593" y="4192432"/>
                </a:cubicBezTo>
                <a:cubicBezTo>
                  <a:pt x="958718" y="4192942"/>
                  <a:pt x="957862" y="4189849"/>
                  <a:pt x="969725" y="4196560"/>
                </a:cubicBezTo>
                <a:cubicBezTo>
                  <a:pt x="966260" y="4184162"/>
                  <a:pt x="967610" y="4177094"/>
                  <a:pt x="972069" y="4169165"/>
                </a:cubicBezTo>
                <a:cubicBezTo>
                  <a:pt x="976507" y="4161247"/>
                  <a:pt x="981817" y="4156426"/>
                  <a:pt x="986271" y="4148502"/>
                </a:cubicBezTo>
                <a:lnTo>
                  <a:pt x="982408" y="4144237"/>
                </a:lnTo>
                <a:lnTo>
                  <a:pt x="989848" y="4137486"/>
                </a:lnTo>
                <a:cubicBezTo>
                  <a:pt x="985888" y="4135244"/>
                  <a:pt x="977980" y="4130764"/>
                  <a:pt x="983290" y="4125944"/>
                </a:cubicBezTo>
                <a:cubicBezTo>
                  <a:pt x="987621" y="4141445"/>
                  <a:pt x="990342" y="4127325"/>
                  <a:pt x="1000462" y="4127829"/>
                </a:cubicBezTo>
                <a:cubicBezTo>
                  <a:pt x="996146" y="4112333"/>
                  <a:pt x="1025803" y="4087344"/>
                  <a:pt x="1008243" y="4072205"/>
                </a:cubicBezTo>
                <a:cubicBezTo>
                  <a:pt x="1016646" y="4066524"/>
                  <a:pt x="1018373" y="4072715"/>
                  <a:pt x="1022338" y="4074947"/>
                </a:cubicBezTo>
                <a:cubicBezTo>
                  <a:pt x="1025049" y="4060832"/>
                  <a:pt x="1036539" y="4054279"/>
                  <a:pt x="1036162" y="4041025"/>
                </a:cubicBezTo>
                <a:cubicBezTo>
                  <a:pt x="1037890" y="4047216"/>
                  <a:pt x="1038756" y="4050319"/>
                  <a:pt x="1044942" y="4048597"/>
                </a:cubicBezTo>
                <a:cubicBezTo>
                  <a:pt x="1044071" y="4045499"/>
                  <a:pt x="1046297" y="4041545"/>
                  <a:pt x="1040611" y="4033096"/>
                </a:cubicBezTo>
                <a:cubicBezTo>
                  <a:pt x="1037518" y="4033962"/>
                  <a:pt x="1034425" y="4034818"/>
                  <a:pt x="1030475" y="4032592"/>
                </a:cubicBezTo>
                <a:cubicBezTo>
                  <a:pt x="1036651" y="4030859"/>
                  <a:pt x="1030965" y="4022426"/>
                  <a:pt x="1041100" y="4022946"/>
                </a:cubicBezTo>
                <a:cubicBezTo>
                  <a:pt x="1042837" y="4029137"/>
                  <a:pt x="1046781" y="4031379"/>
                  <a:pt x="1050741" y="4033611"/>
                </a:cubicBezTo>
                <a:cubicBezTo>
                  <a:pt x="1052957" y="4029646"/>
                  <a:pt x="1052091" y="4026548"/>
                  <a:pt x="1051235" y="4023460"/>
                </a:cubicBezTo>
                <a:cubicBezTo>
                  <a:pt x="1052091" y="4026548"/>
                  <a:pt x="1052957" y="4029646"/>
                  <a:pt x="1053829" y="4032745"/>
                </a:cubicBezTo>
                <a:cubicBezTo>
                  <a:pt x="1052091" y="4026548"/>
                  <a:pt x="1053452" y="4019501"/>
                  <a:pt x="1056545" y="4018630"/>
                </a:cubicBezTo>
                <a:cubicBezTo>
                  <a:pt x="1055678" y="4015531"/>
                  <a:pt x="1057895" y="4011567"/>
                  <a:pt x="1056173" y="4005376"/>
                </a:cubicBezTo>
                <a:cubicBezTo>
                  <a:pt x="1062344" y="4003648"/>
                  <a:pt x="1064570" y="3999689"/>
                  <a:pt x="1066787" y="3995720"/>
                </a:cubicBezTo>
                <a:cubicBezTo>
                  <a:pt x="1065926" y="3992616"/>
                  <a:pt x="1065926" y="3992616"/>
                  <a:pt x="1065060" y="3989528"/>
                </a:cubicBezTo>
                <a:cubicBezTo>
                  <a:pt x="1065060" y="3989528"/>
                  <a:pt x="1068153" y="3988657"/>
                  <a:pt x="1068153" y="3988657"/>
                </a:cubicBezTo>
                <a:cubicBezTo>
                  <a:pt x="1068153" y="3988657"/>
                  <a:pt x="1060244" y="3984193"/>
                  <a:pt x="1066415" y="3982466"/>
                </a:cubicBezTo>
                <a:cubicBezTo>
                  <a:pt x="1069518" y="3981599"/>
                  <a:pt x="1069518" y="3981599"/>
                  <a:pt x="1070874" y="3974537"/>
                </a:cubicBezTo>
                <a:cubicBezTo>
                  <a:pt x="1067781" y="3975393"/>
                  <a:pt x="1069518" y="3981599"/>
                  <a:pt x="1064688" y="3976259"/>
                </a:cubicBezTo>
                <a:cubicBezTo>
                  <a:pt x="1066914" y="3972300"/>
                  <a:pt x="1070007" y="3971439"/>
                  <a:pt x="1075322" y="3966613"/>
                </a:cubicBezTo>
                <a:cubicBezTo>
                  <a:pt x="1074456" y="3963515"/>
                  <a:pt x="1073585" y="3960412"/>
                  <a:pt x="1075811" y="3956452"/>
                </a:cubicBezTo>
                <a:cubicBezTo>
                  <a:pt x="1075811" y="3956452"/>
                  <a:pt x="1072718" y="3957314"/>
                  <a:pt x="1072718" y="3957314"/>
                </a:cubicBezTo>
                <a:cubicBezTo>
                  <a:pt x="1071852" y="3954221"/>
                  <a:pt x="1074079" y="3950261"/>
                  <a:pt x="1073213" y="3947158"/>
                </a:cubicBezTo>
                <a:cubicBezTo>
                  <a:pt x="1081238" y="3928212"/>
                  <a:pt x="1105086" y="3918210"/>
                  <a:pt x="1098156" y="3893419"/>
                </a:cubicBezTo>
                <a:cubicBezTo>
                  <a:pt x="1110513" y="3889969"/>
                  <a:pt x="1099888" y="3899616"/>
                  <a:pt x="1106064" y="3897893"/>
                </a:cubicBezTo>
                <a:cubicBezTo>
                  <a:pt x="1109157" y="3897022"/>
                  <a:pt x="1111384" y="3893063"/>
                  <a:pt x="1113606" y="3889113"/>
                </a:cubicBezTo>
                <a:cubicBezTo>
                  <a:pt x="1113606" y="3889113"/>
                  <a:pt x="1112740" y="3886010"/>
                  <a:pt x="1108785" y="3883768"/>
                </a:cubicBezTo>
                <a:cubicBezTo>
                  <a:pt x="1120266" y="3877225"/>
                  <a:pt x="1115935" y="3861724"/>
                  <a:pt x="1127435" y="3855176"/>
                </a:cubicBezTo>
                <a:cubicBezTo>
                  <a:pt x="1130151" y="3841051"/>
                  <a:pt x="1159681" y="3839487"/>
                  <a:pt x="1144353" y="3820383"/>
                </a:cubicBezTo>
                <a:cubicBezTo>
                  <a:pt x="1159309" y="3826233"/>
                  <a:pt x="1149291" y="3802294"/>
                  <a:pt x="1166468" y="3804184"/>
                </a:cubicBezTo>
                <a:cubicBezTo>
                  <a:pt x="1163874" y="3794885"/>
                  <a:pt x="1166091" y="3790920"/>
                  <a:pt x="1168318" y="3786961"/>
                </a:cubicBezTo>
                <a:cubicBezTo>
                  <a:pt x="1167457" y="3783863"/>
                  <a:pt x="1166590" y="3780759"/>
                  <a:pt x="1166590" y="3780759"/>
                </a:cubicBezTo>
                <a:cubicBezTo>
                  <a:pt x="1174988" y="3775078"/>
                  <a:pt x="1183386" y="3769401"/>
                  <a:pt x="1188706" y="3764571"/>
                </a:cubicBezTo>
                <a:cubicBezTo>
                  <a:pt x="1190066" y="3757498"/>
                  <a:pt x="1189200" y="3754410"/>
                  <a:pt x="1184374" y="3749070"/>
                </a:cubicBezTo>
                <a:cubicBezTo>
                  <a:pt x="1189684" y="3744244"/>
                  <a:pt x="1191422" y="3750445"/>
                  <a:pt x="1195376" y="3752677"/>
                </a:cubicBezTo>
                <a:cubicBezTo>
                  <a:pt x="1194504" y="3749579"/>
                  <a:pt x="1195870" y="3742517"/>
                  <a:pt x="1191911" y="3740280"/>
                </a:cubicBezTo>
                <a:cubicBezTo>
                  <a:pt x="1195870" y="3742517"/>
                  <a:pt x="1198953" y="3741650"/>
                  <a:pt x="1201180" y="3737691"/>
                </a:cubicBezTo>
                <a:cubicBezTo>
                  <a:pt x="1197231" y="3735459"/>
                  <a:pt x="1195493" y="3729263"/>
                  <a:pt x="1201669" y="3727535"/>
                </a:cubicBezTo>
                <a:cubicBezTo>
                  <a:pt x="1201669" y="3727535"/>
                  <a:pt x="1202535" y="3730639"/>
                  <a:pt x="1202535" y="3730639"/>
                </a:cubicBezTo>
                <a:cubicBezTo>
                  <a:pt x="1205633" y="3729767"/>
                  <a:pt x="1207351" y="3735974"/>
                  <a:pt x="1211305" y="3738206"/>
                </a:cubicBezTo>
                <a:cubicBezTo>
                  <a:pt x="1211305" y="3738206"/>
                  <a:pt x="1213532" y="3734246"/>
                  <a:pt x="1212676" y="3731143"/>
                </a:cubicBezTo>
                <a:cubicBezTo>
                  <a:pt x="1209577" y="3732009"/>
                  <a:pt x="1206484" y="3732871"/>
                  <a:pt x="1207845" y="3725818"/>
                </a:cubicBezTo>
                <a:cubicBezTo>
                  <a:pt x="1203891" y="3723576"/>
                  <a:pt x="1206984" y="3722705"/>
                  <a:pt x="1210072" y="3721849"/>
                </a:cubicBezTo>
                <a:cubicBezTo>
                  <a:pt x="1209210" y="3718745"/>
                  <a:pt x="1209210" y="3718745"/>
                  <a:pt x="1208339" y="3715657"/>
                </a:cubicBezTo>
                <a:cubicBezTo>
                  <a:pt x="1212288" y="3717884"/>
                  <a:pt x="1212288" y="3717884"/>
                  <a:pt x="1216248" y="3720126"/>
                </a:cubicBezTo>
                <a:cubicBezTo>
                  <a:pt x="1215381" y="3717023"/>
                  <a:pt x="1215381" y="3717023"/>
                  <a:pt x="1215381" y="3717023"/>
                </a:cubicBezTo>
                <a:cubicBezTo>
                  <a:pt x="1209700" y="3708595"/>
                  <a:pt x="1209700" y="3708595"/>
                  <a:pt x="1210184" y="3698429"/>
                </a:cubicBezTo>
                <a:cubicBezTo>
                  <a:pt x="1210184" y="3698429"/>
                  <a:pt x="1207106" y="3699290"/>
                  <a:pt x="1207106" y="3699290"/>
                </a:cubicBezTo>
                <a:cubicBezTo>
                  <a:pt x="1207106" y="3699290"/>
                  <a:pt x="1207962" y="3702388"/>
                  <a:pt x="1205745" y="3706348"/>
                </a:cubicBezTo>
                <a:cubicBezTo>
                  <a:pt x="1195610" y="3705843"/>
                  <a:pt x="1189434" y="3707576"/>
                  <a:pt x="1195982" y="3719097"/>
                </a:cubicBezTo>
                <a:cubicBezTo>
                  <a:pt x="1178810" y="3717217"/>
                  <a:pt x="1180914" y="3736672"/>
                  <a:pt x="1165959" y="3730837"/>
                </a:cubicBezTo>
                <a:cubicBezTo>
                  <a:pt x="1177454" y="3724279"/>
                  <a:pt x="1181903" y="3716356"/>
                  <a:pt x="1182387" y="3706195"/>
                </a:cubicBezTo>
                <a:cubicBezTo>
                  <a:pt x="1188568" y="3704472"/>
                  <a:pt x="1189434" y="3707576"/>
                  <a:pt x="1192517" y="3706699"/>
                </a:cubicBezTo>
                <a:cubicBezTo>
                  <a:pt x="1188568" y="3704472"/>
                  <a:pt x="1187707" y="3701379"/>
                  <a:pt x="1189934" y="3697420"/>
                </a:cubicBezTo>
                <a:cubicBezTo>
                  <a:pt x="1195243" y="3692579"/>
                  <a:pt x="1196971" y="3698781"/>
                  <a:pt x="1200920" y="3701018"/>
                </a:cubicBezTo>
                <a:cubicBezTo>
                  <a:pt x="1200920" y="3701018"/>
                  <a:pt x="1200054" y="3697919"/>
                  <a:pt x="1200054" y="3697919"/>
                </a:cubicBezTo>
                <a:cubicBezTo>
                  <a:pt x="1200054" y="3697919"/>
                  <a:pt x="1199198" y="3694826"/>
                  <a:pt x="1198321" y="3691718"/>
                </a:cubicBezTo>
                <a:cubicBezTo>
                  <a:pt x="1195243" y="3692579"/>
                  <a:pt x="1194372" y="3689486"/>
                  <a:pt x="1194372" y="3689486"/>
                </a:cubicBezTo>
                <a:cubicBezTo>
                  <a:pt x="1196594" y="3685522"/>
                  <a:pt x="1199682" y="3684661"/>
                  <a:pt x="1199682" y="3684661"/>
                </a:cubicBezTo>
                <a:cubicBezTo>
                  <a:pt x="1198815" y="3681562"/>
                  <a:pt x="1193995" y="3676222"/>
                  <a:pt x="1193995" y="3676222"/>
                </a:cubicBezTo>
                <a:cubicBezTo>
                  <a:pt x="1202398" y="3670535"/>
                  <a:pt x="1203641" y="3686892"/>
                  <a:pt x="1212910" y="3684309"/>
                </a:cubicBezTo>
                <a:cubicBezTo>
                  <a:pt x="1212910" y="3684309"/>
                  <a:pt x="1212910" y="3684309"/>
                  <a:pt x="1212039" y="3681216"/>
                </a:cubicBezTo>
                <a:cubicBezTo>
                  <a:pt x="1212039" y="3681216"/>
                  <a:pt x="1212039" y="3681216"/>
                  <a:pt x="1211172" y="3678113"/>
                </a:cubicBezTo>
                <a:cubicBezTo>
                  <a:pt x="1208079" y="3678974"/>
                  <a:pt x="1204991" y="3679840"/>
                  <a:pt x="1204135" y="3676742"/>
                </a:cubicBezTo>
                <a:cubicBezTo>
                  <a:pt x="1218699" y="3669328"/>
                  <a:pt x="1205980" y="3659524"/>
                  <a:pt x="1224513" y="3654341"/>
                </a:cubicBezTo>
                <a:cubicBezTo>
                  <a:pt x="1225379" y="3657445"/>
                  <a:pt x="1222286" y="3658306"/>
                  <a:pt x="1223152" y="3661409"/>
                </a:cubicBezTo>
                <a:cubicBezTo>
                  <a:pt x="1224018" y="3664497"/>
                  <a:pt x="1224018" y="3664497"/>
                  <a:pt x="1221797" y="3668456"/>
                </a:cubicBezTo>
                <a:cubicBezTo>
                  <a:pt x="1224885" y="3667600"/>
                  <a:pt x="1224885" y="3667600"/>
                  <a:pt x="1227973" y="3666729"/>
                </a:cubicBezTo>
                <a:cubicBezTo>
                  <a:pt x="1227973" y="3666729"/>
                  <a:pt x="1228839" y="3669842"/>
                  <a:pt x="1228839" y="3669842"/>
                </a:cubicBezTo>
                <a:cubicBezTo>
                  <a:pt x="1231922" y="3668976"/>
                  <a:pt x="1235881" y="3671208"/>
                  <a:pt x="1242057" y="3669491"/>
                </a:cubicBezTo>
                <a:cubicBezTo>
                  <a:pt x="1238108" y="3667249"/>
                  <a:pt x="1241186" y="3666388"/>
                  <a:pt x="1240325" y="3663284"/>
                </a:cubicBezTo>
                <a:cubicBezTo>
                  <a:pt x="1240325" y="3663284"/>
                  <a:pt x="1243418" y="3662423"/>
                  <a:pt x="1242546" y="3659325"/>
                </a:cubicBezTo>
                <a:cubicBezTo>
                  <a:pt x="1245634" y="3658459"/>
                  <a:pt x="1244778" y="3655366"/>
                  <a:pt x="1243912" y="3652268"/>
                </a:cubicBezTo>
                <a:cubicBezTo>
                  <a:pt x="1234648" y="3654856"/>
                  <a:pt x="1239463" y="3660186"/>
                  <a:pt x="1236370" y="3661042"/>
                </a:cubicBezTo>
                <a:cubicBezTo>
                  <a:pt x="1234648" y="3654856"/>
                  <a:pt x="1228462" y="3656578"/>
                  <a:pt x="1224513" y="3654341"/>
                </a:cubicBezTo>
                <a:cubicBezTo>
                  <a:pt x="1221914" y="3645052"/>
                  <a:pt x="1224136" y="3641088"/>
                  <a:pt x="1230312" y="3639360"/>
                </a:cubicBezTo>
                <a:cubicBezTo>
                  <a:pt x="1231183" y="3642453"/>
                  <a:pt x="1232910" y="3648650"/>
                  <a:pt x="1236859" y="3650892"/>
                </a:cubicBezTo>
                <a:cubicBezTo>
                  <a:pt x="1235132" y="3644690"/>
                  <a:pt x="1239086" y="3646932"/>
                  <a:pt x="1238225" y="3643829"/>
                </a:cubicBezTo>
                <a:cubicBezTo>
                  <a:pt x="1239586" y="3636767"/>
                  <a:pt x="1230312" y="3639360"/>
                  <a:pt x="1231672" y="3632293"/>
                </a:cubicBezTo>
                <a:cubicBezTo>
                  <a:pt x="1246251" y="3624883"/>
                  <a:pt x="1243285" y="3602330"/>
                  <a:pt x="1262679" y="3600256"/>
                </a:cubicBezTo>
                <a:cubicBezTo>
                  <a:pt x="1247728" y="3594401"/>
                  <a:pt x="1247357" y="3581148"/>
                  <a:pt x="1234628" y="3571343"/>
                </a:cubicBezTo>
                <a:cubicBezTo>
                  <a:pt x="1225731" y="3587191"/>
                  <a:pt x="1214617" y="3606998"/>
                  <a:pt x="1206219" y="3612690"/>
                </a:cubicBezTo>
                <a:cubicBezTo>
                  <a:pt x="1207458" y="3629047"/>
                  <a:pt x="1195962" y="3635589"/>
                  <a:pt x="1196344" y="3648853"/>
                </a:cubicBezTo>
                <a:cubicBezTo>
                  <a:pt x="1194117" y="3652818"/>
                  <a:pt x="1183121" y="3649200"/>
                  <a:pt x="1184848" y="3655396"/>
                </a:cubicBezTo>
                <a:cubicBezTo>
                  <a:pt x="1196711" y="3662107"/>
                  <a:pt x="1175956" y="3671249"/>
                  <a:pt x="1170647" y="3676069"/>
                </a:cubicBezTo>
                <a:cubicBezTo>
                  <a:pt x="1163100" y="3684854"/>
                  <a:pt x="1166071" y="3707413"/>
                  <a:pt x="1155074" y="3703805"/>
                </a:cubicBezTo>
                <a:cubicBezTo>
                  <a:pt x="1157301" y="3699841"/>
                  <a:pt x="1155569" y="3693639"/>
                  <a:pt x="1161739" y="3691922"/>
                </a:cubicBezTo>
                <a:cubicBezTo>
                  <a:pt x="1147665" y="3689170"/>
                  <a:pt x="1147166" y="3699331"/>
                  <a:pt x="1143594" y="3710358"/>
                </a:cubicBezTo>
                <a:cubicBezTo>
                  <a:pt x="1143966" y="3723607"/>
                  <a:pt x="1143466" y="3733767"/>
                  <a:pt x="1130253" y="3734129"/>
                </a:cubicBezTo>
                <a:cubicBezTo>
                  <a:pt x="1138045" y="3762013"/>
                  <a:pt x="1091705" y="3774956"/>
                  <a:pt x="1107043" y="3794054"/>
                </a:cubicBezTo>
                <a:cubicBezTo>
                  <a:pt x="1103939" y="3794920"/>
                  <a:pt x="1105672" y="3801122"/>
                  <a:pt x="1098630" y="3799746"/>
                </a:cubicBezTo>
                <a:cubicBezTo>
                  <a:pt x="1104316" y="3808189"/>
                  <a:pt x="1095425" y="3824037"/>
                  <a:pt x="1082696" y="3814228"/>
                </a:cubicBezTo>
                <a:cubicBezTo>
                  <a:pt x="1076892" y="3829209"/>
                  <a:pt x="1079862" y="3851757"/>
                  <a:pt x="1065284" y="3859171"/>
                </a:cubicBezTo>
                <a:cubicBezTo>
                  <a:pt x="1058247" y="3857801"/>
                  <a:pt x="1058731" y="3847635"/>
                  <a:pt x="1055643" y="3848496"/>
                </a:cubicBezTo>
                <a:cubicBezTo>
                  <a:pt x="1056514" y="3851604"/>
                  <a:pt x="1052932" y="3862621"/>
                  <a:pt x="1062191" y="3860038"/>
                </a:cubicBezTo>
                <a:cubicBezTo>
                  <a:pt x="1061217" y="3880359"/>
                  <a:pt x="1036498" y="3887259"/>
                  <a:pt x="1039469" y="3909822"/>
                </a:cubicBezTo>
                <a:cubicBezTo>
                  <a:pt x="1031551" y="3905338"/>
                  <a:pt x="1024891" y="3917226"/>
                  <a:pt x="1036758" y="3923942"/>
                </a:cubicBezTo>
                <a:cubicBezTo>
                  <a:pt x="1030572" y="3925659"/>
                  <a:pt x="1028840" y="3919458"/>
                  <a:pt x="1025757" y="3920324"/>
                </a:cubicBezTo>
                <a:cubicBezTo>
                  <a:pt x="1024396" y="3927382"/>
                  <a:pt x="1009823" y="3934796"/>
                  <a:pt x="1022557" y="3944615"/>
                </a:cubicBezTo>
                <a:cubicBezTo>
                  <a:pt x="1017237" y="3949431"/>
                  <a:pt x="1015881" y="3956493"/>
                  <a:pt x="1010567" y="3961309"/>
                </a:cubicBezTo>
                <a:cubicBezTo>
                  <a:pt x="986347" y="3958063"/>
                  <a:pt x="989211" y="4004036"/>
                  <a:pt x="962265" y="4014900"/>
                </a:cubicBezTo>
                <a:cubicBezTo>
                  <a:pt x="970056" y="4042788"/>
                  <a:pt x="928165" y="4047802"/>
                  <a:pt x="939921" y="4077933"/>
                </a:cubicBezTo>
                <a:cubicBezTo>
                  <a:pt x="929785" y="4077418"/>
                  <a:pt x="938555" y="4084995"/>
                  <a:pt x="929291" y="4087584"/>
                </a:cubicBezTo>
                <a:cubicBezTo>
                  <a:pt x="927192" y="4068124"/>
                  <a:pt x="940894" y="4057616"/>
                  <a:pt x="941882" y="4037300"/>
                </a:cubicBezTo>
                <a:cubicBezTo>
                  <a:pt x="937928" y="4035053"/>
                  <a:pt x="933974" y="4032811"/>
                  <a:pt x="930025" y="4030584"/>
                </a:cubicBezTo>
                <a:cubicBezTo>
                  <a:pt x="927798" y="4034543"/>
                  <a:pt x="925581" y="4038508"/>
                  <a:pt x="931263" y="4046941"/>
                </a:cubicBezTo>
                <a:cubicBezTo>
                  <a:pt x="919767" y="4053494"/>
                  <a:pt x="923839" y="4032306"/>
                  <a:pt x="912353" y="4038864"/>
                </a:cubicBezTo>
                <a:cubicBezTo>
                  <a:pt x="920262" y="4043338"/>
                  <a:pt x="907410" y="4056944"/>
                  <a:pt x="921500" y="4059695"/>
                </a:cubicBezTo>
                <a:cubicBezTo>
                  <a:pt x="909138" y="4063145"/>
                  <a:pt x="919650" y="4076914"/>
                  <a:pt x="909515" y="4076404"/>
                </a:cubicBezTo>
                <a:cubicBezTo>
                  <a:pt x="919650" y="4076914"/>
                  <a:pt x="918295" y="4083971"/>
                  <a:pt x="926208" y="4088450"/>
                </a:cubicBezTo>
                <a:cubicBezTo>
                  <a:pt x="910758" y="4092756"/>
                  <a:pt x="914213" y="4105154"/>
                  <a:pt x="916812" y="4114448"/>
                </a:cubicBezTo>
                <a:cubicBezTo>
                  <a:pt x="910636" y="4116176"/>
                  <a:pt x="908903" y="4109984"/>
                  <a:pt x="905826" y="4110846"/>
                </a:cubicBezTo>
                <a:cubicBezTo>
                  <a:pt x="905326" y="4121006"/>
                  <a:pt x="894207" y="4140803"/>
                  <a:pt x="884072" y="4140298"/>
                </a:cubicBezTo>
                <a:cubicBezTo>
                  <a:pt x="892470" y="4134612"/>
                  <a:pt x="889010" y="4122214"/>
                  <a:pt x="894330" y="4117399"/>
                </a:cubicBezTo>
                <a:cubicBezTo>
                  <a:pt x="888154" y="4119121"/>
                  <a:pt x="882462" y="4110683"/>
                  <a:pt x="874064" y="4116364"/>
                </a:cubicBezTo>
                <a:cubicBezTo>
                  <a:pt x="881973" y="4120848"/>
                  <a:pt x="875797" y="4122571"/>
                  <a:pt x="881479" y="4131004"/>
                </a:cubicBezTo>
                <a:cubicBezTo>
                  <a:pt x="868755" y="4121200"/>
                  <a:pt x="843918" y="4151514"/>
                  <a:pt x="854431" y="4165288"/>
                </a:cubicBezTo>
                <a:cubicBezTo>
                  <a:pt x="846018" y="4170969"/>
                  <a:pt x="848739" y="4156849"/>
                  <a:pt x="840336" y="4162546"/>
                </a:cubicBezTo>
                <a:cubicBezTo>
                  <a:pt x="841208" y="4165634"/>
                  <a:pt x="841208" y="4165634"/>
                  <a:pt x="842069" y="4168737"/>
                </a:cubicBezTo>
                <a:cubicBezTo>
                  <a:pt x="846884" y="4174072"/>
                  <a:pt x="851705" y="4179413"/>
                  <a:pt x="860989" y="4176819"/>
                </a:cubicBezTo>
                <a:cubicBezTo>
                  <a:pt x="855664" y="4181639"/>
                  <a:pt x="856530" y="4184738"/>
                  <a:pt x="851215" y="4189563"/>
                </a:cubicBezTo>
                <a:cubicBezTo>
                  <a:pt x="862217" y="4193171"/>
                  <a:pt x="861850" y="4179922"/>
                  <a:pt x="867527" y="4188350"/>
                </a:cubicBezTo>
                <a:cubicBezTo>
                  <a:pt x="857396" y="4187836"/>
                  <a:pt x="867899" y="4201604"/>
                  <a:pt x="854681" y="4201956"/>
                </a:cubicBezTo>
                <a:cubicBezTo>
                  <a:pt x="848994" y="4193533"/>
                  <a:pt x="851215" y="4189563"/>
                  <a:pt x="846400" y="4184228"/>
                </a:cubicBezTo>
                <a:cubicBezTo>
                  <a:pt x="837131" y="4186827"/>
                  <a:pt x="843684" y="4198348"/>
                  <a:pt x="834410" y="4200942"/>
                </a:cubicBezTo>
                <a:cubicBezTo>
                  <a:pt x="832677" y="4194740"/>
                  <a:pt x="824285" y="4200437"/>
                  <a:pt x="822552" y="4194236"/>
                </a:cubicBezTo>
                <a:cubicBezTo>
                  <a:pt x="820820" y="4188040"/>
                  <a:pt x="823536" y="4173920"/>
                  <a:pt x="814272" y="4176503"/>
                </a:cubicBezTo>
                <a:cubicBezTo>
                  <a:pt x="808091" y="4178230"/>
                  <a:pt x="820820" y="4188040"/>
                  <a:pt x="815510" y="4192860"/>
                </a:cubicBezTo>
                <a:cubicBezTo>
                  <a:pt x="808952" y="4181318"/>
                  <a:pt x="803153" y="4196310"/>
                  <a:pt x="800555" y="4187010"/>
                </a:cubicBezTo>
                <a:cubicBezTo>
                  <a:pt x="795245" y="4191846"/>
                  <a:pt x="795617" y="4205090"/>
                  <a:pt x="807979" y="4201635"/>
                </a:cubicBezTo>
                <a:cubicBezTo>
                  <a:pt x="799204" y="4194078"/>
                  <a:pt x="814155" y="4199913"/>
                  <a:pt x="817238" y="4199057"/>
                </a:cubicBezTo>
                <a:cubicBezTo>
                  <a:pt x="820331" y="4198195"/>
                  <a:pt x="816377" y="4195953"/>
                  <a:pt x="819464" y="4195097"/>
                </a:cubicBezTo>
                <a:cubicBezTo>
                  <a:pt x="820331" y="4198195"/>
                  <a:pt x="823414" y="4197324"/>
                  <a:pt x="825146" y="4203530"/>
                </a:cubicBezTo>
                <a:cubicBezTo>
                  <a:pt x="823791" y="4210588"/>
                  <a:pt x="817238" y="4199057"/>
                  <a:pt x="808840" y="4204748"/>
                </a:cubicBezTo>
                <a:cubicBezTo>
                  <a:pt x="809706" y="4207841"/>
                  <a:pt x="807479" y="4211806"/>
                  <a:pt x="808346" y="4214904"/>
                </a:cubicBezTo>
                <a:cubicBezTo>
                  <a:pt x="815388" y="4216275"/>
                  <a:pt x="815882" y="4206114"/>
                  <a:pt x="820703" y="4211454"/>
                </a:cubicBezTo>
                <a:cubicBezTo>
                  <a:pt x="810083" y="4221105"/>
                  <a:pt x="814404" y="4236596"/>
                  <a:pt x="799831" y="4244010"/>
                </a:cubicBezTo>
                <a:cubicBezTo>
                  <a:pt x="801681" y="4226792"/>
                  <a:pt x="796865" y="4221447"/>
                  <a:pt x="798710" y="4204234"/>
                </a:cubicBezTo>
                <a:cubicBezTo>
                  <a:pt x="795617" y="4205090"/>
                  <a:pt x="794756" y="4202002"/>
                  <a:pt x="791668" y="4202863"/>
                </a:cubicBezTo>
                <a:cubicBezTo>
                  <a:pt x="788952" y="4216978"/>
                  <a:pt x="790195" y="4233340"/>
                  <a:pt x="784381" y="4248331"/>
                </a:cubicBezTo>
                <a:cubicBezTo>
                  <a:pt x="781288" y="4249188"/>
                  <a:pt x="780427" y="4246094"/>
                  <a:pt x="776467" y="4243847"/>
                </a:cubicBezTo>
                <a:cubicBezTo>
                  <a:pt x="777339" y="4246956"/>
                  <a:pt x="774251" y="4247817"/>
                  <a:pt x="775112" y="4250915"/>
                </a:cubicBezTo>
                <a:cubicBezTo>
                  <a:pt x="779076" y="4253152"/>
                  <a:pt x="782154" y="4252291"/>
                  <a:pt x="783025" y="4255379"/>
                </a:cubicBezTo>
                <a:cubicBezTo>
                  <a:pt x="780799" y="4259338"/>
                  <a:pt x="781176" y="4272607"/>
                  <a:pt x="770179" y="4268994"/>
                </a:cubicBezTo>
                <a:cubicBezTo>
                  <a:pt x="769685" y="4279150"/>
                  <a:pt x="781425" y="4309281"/>
                  <a:pt x="767341" y="4306539"/>
                </a:cubicBezTo>
                <a:cubicBezTo>
                  <a:pt x="766475" y="4303441"/>
                  <a:pt x="763015" y="4291038"/>
                  <a:pt x="760910" y="4271588"/>
                </a:cubicBezTo>
                <a:cubicBezTo>
                  <a:pt x="753374" y="4280368"/>
                  <a:pt x="761654" y="4298101"/>
                  <a:pt x="750169" y="4304644"/>
                </a:cubicBezTo>
                <a:cubicBezTo>
                  <a:pt x="759438" y="4302060"/>
                  <a:pt x="759810" y="4315319"/>
                  <a:pt x="765981" y="4313586"/>
                </a:cubicBezTo>
                <a:cubicBezTo>
                  <a:pt x="763759" y="4317551"/>
                  <a:pt x="768579" y="4322896"/>
                  <a:pt x="761537" y="4321520"/>
                </a:cubicBezTo>
                <a:cubicBezTo>
                  <a:pt x="762903" y="4314463"/>
                  <a:pt x="754128" y="4306891"/>
                  <a:pt x="743988" y="4306371"/>
                </a:cubicBezTo>
                <a:cubicBezTo>
                  <a:pt x="751407" y="4321001"/>
                  <a:pt x="744370" y="4319630"/>
                  <a:pt x="735101" y="4322223"/>
                </a:cubicBezTo>
                <a:cubicBezTo>
                  <a:pt x="740293" y="4340812"/>
                  <a:pt x="731896" y="4346509"/>
                  <a:pt x="728303" y="4357531"/>
                </a:cubicBezTo>
                <a:cubicBezTo>
                  <a:pt x="726948" y="4364594"/>
                  <a:pt x="728680" y="4370785"/>
                  <a:pt x="727320" y="4377843"/>
                </a:cubicBezTo>
                <a:cubicBezTo>
                  <a:pt x="723366" y="4375611"/>
                  <a:pt x="723366" y="4375611"/>
                  <a:pt x="722504" y="4372512"/>
                </a:cubicBezTo>
                <a:cubicBezTo>
                  <a:pt x="710637" y="4365802"/>
                  <a:pt x="726576" y="4351335"/>
                  <a:pt x="711625" y="4345485"/>
                </a:cubicBezTo>
                <a:cubicBezTo>
                  <a:pt x="704089" y="4354270"/>
                  <a:pt x="716323" y="4374235"/>
                  <a:pt x="690748" y="4378041"/>
                </a:cubicBezTo>
                <a:cubicBezTo>
                  <a:pt x="694213" y="4390439"/>
                  <a:pt x="689770" y="4398358"/>
                  <a:pt x="685316" y="4406276"/>
                </a:cubicBezTo>
                <a:cubicBezTo>
                  <a:pt x="687054" y="4412478"/>
                  <a:pt x="691008" y="4414715"/>
                  <a:pt x="692736" y="4420906"/>
                </a:cubicBezTo>
                <a:lnTo>
                  <a:pt x="689699" y="4423673"/>
                </a:lnTo>
                <a:lnTo>
                  <a:pt x="684832" y="4416442"/>
                </a:lnTo>
                <a:cubicBezTo>
                  <a:pt x="681250" y="4427459"/>
                  <a:pt x="679146" y="4408004"/>
                  <a:pt x="670738" y="4413696"/>
                </a:cubicBezTo>
                <a:cubicBezTo>
                  <a:pt x="679512" y="4421257"/>
                  <a:pt x="679028" y="4431423"/>
                  <a:pt x="668027" y="4427810"/>
                </a:cubicBezTo>
                <a:cubicBezTo>
                  <a:pt x="667660" y="4414557"/>
                  <a:pt x="662834" y="4409216"/>
                  <a:pt x="668144" y="4404396"/>
                </a:cubicBezTo>
                <a:cubicBezTo>
                  <a:pt x="668144" y="4404396"/>
                  <a:pt x="664195" y="4402159"/>
                  <a:pt x="664195" y="4402159"/>
                </a:cubicBezTo>
                <a:cubicBezTo>
                  <a:pt x="654921" y="4404758"/>
                  <a:pt x="665433" y="4418516"/>
                  <a:pt x="654427" y="4414913"/>
                </a:cubicBezTo>
                <a:cubicBezTo>
                  <a:pt x="654055" y="4401655"/>
                  <a:pt x="668638" y="4394235"/>
                  <a:pt x="664312" y="4378734"/>
                </a:cubicBezTo>
                <a:cubicBezTo>
                  <a:pt x="663446" y="4375646"/>
                  <a:pt x="655048" y="4381328"/>
                  <a:pt x="654182" y="4378230"/>
                </a:cubicBezTo>
                <a:cubicBezTo>
                  <a:pt x="660353" y="4376502"/>
                  <a:pt x="654676" y="4368074"/>
                  <a:pt x="664806" y="4368579"/>
                </a:cubicBezTo>
                <a:cubicBezTo>
                  <a:pt x="668750" y="4370826"/>
                  <a:pt x="669622" y="4373914"/>
                  <a:pt x="672715" y="4373058"/>
                </a:cubicBezTo>
                <a:cubicBezTo>
                  <a:pt x="674926" y="4369093"/>
                  <a:pt x="672822" y="4349638"/>
                  <a:pt x="666651" y="4351371"/>
                </a:cubicBezTo>
                <a:cubicBezTo>
                  <a:pt x="672822" y="4349638"/>
                  <a:pt x="671094" y="4343437"/>
                  <a:pt x="678142" y="4344823"/>
                </a:cubicBezTo>
                <a:cubicBezTo>
                  <a:pt x="686916" y="4352380"/>
                  <a:pt x="669744" y="4350499"/>
                  <a:pt x="676287" y="4362036"/>
                </a:cubicBezTo>
                <a:cubicBezTo>
                  <a:pt x="686916" y="4352380"/>
                  <a:pt x="682957" y="4350143"/>
                  <a:pt x="699268" y="4348935"/>
                </a:cubicBezTo>
                <a:cubicBezTo>
                  <a:pt x="698397" y="4345832"/>
                  <a:pt x="700624" y="4341872"/>
                  <a:pt x="699757" y="4338774"/>
                </a:cubicBezTo>
                <a:cubicBezTo>
                  <a:pt x="692720" y="4337398"/>
                  <a:pt x="696680" y="4339646"/>
                  <a:pt x="690488" y="4341368"/>
                </a:cubicBezTo>
                <a:cubicBezTo>
                  <a:pt x="686534" y="4339121"/>
                  <a:pt x="685668" y="4336023"/>
                  <a:pt x="682590" y="4336894"/>
                </a:cubicBezTo>
                <a:cubicBezTo>
                  <a:pt x="676893" y="4328461"/>
                  <a:pt x="686167" y="4325867"/>
                  <a:pt x="680486" y="4317434"/>
                </a:cubicBezTo>
                <a:cubicBezTo>
                  <a:pt x="669489" y="4313821"/>
                  <a:pt x="674677" y="4332425"/>
                  <a:pt x="668124" y="4320888"/>
                </a:cubicBezTo>
                <a:cubicBezTo>
                  <a:pt x="672577" y="4312965"/>
                  <a:pt x="680598" y="4294024"/>
                  <a:pt x="687640" y="4295385"/>
                </a:cubicBezTo>
                <a:cubicBezTo>
                  <a:pt x="681464" y="4297117"/>
                  <a:pt x="683197" y="4303308"/>
                  <a:pt x="688017" y="4308654"/>
                </a:cubicBezTo>
                <a:cubicBezTo>
                  <a:pt x="702591" y="4301240"/>
                  <a:pt x="696537" y="4279542"/>
                  <a:pt x="708894" y="4276098"/>
                </a:cubicBezTo>
                <a:cubicBezTo>
                  <a:pt x="708028" y="4272994"/>
                  <a:pt x="704068" y="4270757"/>
                  <a:pt x="698759" y="4275578"/>
                </a:cubicBezTo>
                <a:cubicBezTo>
                  <a:pt x="692201" y="4264052"/>
                  <a:pt x="697515" y="4259221"/>
                  <a:pt x="699742" y="4255267"/>
                </a:cubicBezTo>
                <a:cubicBezTo>
                  <a:pt x="718280" y="4250084"/>
                  <a:pt x="716176" y="4230634"/>
                  <a:pt x="720252" y="4209447"/>
                </a:cubicBezTo>
                <a:cubicBezTo>
                  <a:pt x="724206" y="4211689"/>
                  <a:pt x="716660" y="4220468"/>
                  <a:pt x="723712" y="4221839"/>
                </a:cubicBezTo>
                <a:cubicBezTo>
                  <a:pt x="736064" y="4218389"/>
                  <a:pt x="722469" y="4205482"/>
                  <a:pt x="730866" y="4199795"/>
                </a:cubicBezTo>
                <a:cubicBezTo>
                  <a:pt x="731733" y="4202894"/>
                  <a:pt x="733460" y="4209100"/>
                  <a:pt x="739651" y="4207373"/>
                </a:cubicBezTo>
                <a:cubicBezTo>
                  <a:pt x="738770" y="4204269"/>
                  <a:pt x="737053" y="4198073"/>
                  <a:pt x="736186" y="4194975"/>
                </a:cubicBezTo>
                <a:cubicBezTo>
                  <a:pt x="751621" y="4190664"/>
                  <a:pt x="732344" y="4169313"/>
                  <a:pt x="739019" y="4157435"/>
                </a:cubicBezTo>
                <a:cubicBezTo>
                  <a:pt x="755320" y="4156227"/>
                  <a:pt x="755443" y="4132798"/>
                  <a:pt x="741358" y="4130056"/>
                </a:cubicBezTo>
                <a:cubicBezTo>
                  <a:pt x="741358" y="4130056"/>
                  <a:pt x="745679" y="4145557"/>
                  <a:pt x="736910" y="4137975"/>
                </a:cubicBezTo>
                <a:cubicBezTo>
                  <a:pt x="745307" y="4132288"/>
                  <a:pt x="729868" y="4136599"/>
                  <a:pt x="729001" y="4133511"/>
                </a:cubicBezTo>
                <a:cubicBezTo>
                  <a:pt x="737399" y="4127824"/>
                  <a:pt x="739626" y="4123865"/>
                  <a:pt x="745802" y="4122138"/>
                </a:cubicBezTo>
                <a:cubicBezTo>
                  <a:pt x="755443" y="4132798"/>
                  <a:pt x="752345" y="4133664"/>
                  <a:pt x="754948" y="4142958"/>
                </a:cubicBezTo>
                <a:cubicBezTo>
                  <a:pt x="765578" y="4133317"/>
                  <a:pt x="773609" y="4114367"/>
                  <a:pt x="767056" y="4102835"/>
                </a:cubicBezTo>
                <a:cubicBezTo>
                  <a:pt x="768788" y="4109026"/>
                  <a:pt x="779413" y="4099385"/>
                  <a:pt x="778546" y="4096292"/>
                </a:cubicBezTo>
                <a:cubicBezTo>
                  <a:pt x="766684" y="4089566"/>
                  <a:pt x="788299" y="4083528"/>
                  <a:pt x="785701" y="4074238"/>
                </a:cubicBezTo>
                <a:cubicBezTo>
                  <a:pt x="785701" y="4074238"/>
                  <a:pt x="775204" y="4060465"/>
                  <a:pt x="780508" y="4055644"/>
                </a:cubicBezTo>
                <a:cubicBezTo>
                  <a:pt x="785329" y="4060985"/>
                  <a:pt x="790154" y="4066315"/>
                  <a:pt x="796330" y="4064592"/>
                </a:cubicBezTo>
                <a:cubicBezTo>
                  <a:pt x="788906" y="4049963"/>
                  <a:pt x="811770" y="4060281"/>
                  <a:pt x="802628" y="4039445"/>
                </a:cubicBezTo>
                <a:cubicBezTo>
                  <a:pt x="801268" y="4046508"/>
                  <a:pt x="796453" y="4041173"/>
                  <a:pt x="792493" y="4038931"/>
                </a:cubicBezTo>
                <a:cubicBezTo>
                  <a:pt x="800030" y="4030151"/>
                  <a:pt x="801874" y="4012922"/>
                  <a:pt x="809294" y="4027557"/>
                </a:cubicBezTo>
                <a:cubicBezTo>
                  <a:pt x="805834" y="4015159"/>
                  <a:pt x="806817" y="3994843"/>
                  <a:pt x="820529" y="3984336"/>
                </a:cubicBezTo>
                <a:cubicBezTo>
                  <a:pt x="819668" y="3981227"/>
                  <a:pt x="818797" y="3978134"/>
                  <a:pt x="817931" y="3975036"/>
                </a:cubicBezTo>
                <a:cubicBezTo>
                  <a:pt x="826333" y="3969350"/>
                  <a:pt x="821396" y="3987434"/>
                  <a:pt x="827582" y="3985701"/>
                </a:cubicBezTo>
                <a:cubicBezTo>
                  <a:pt x="833386" y="3970720"/>
                  <a:pt x="826828" y="3959184"/>
                  <a:pt x="833493" y="3947306"/>
                </a:cubicBezTo>
                <a:cubicBezTo>
                  <a:pt x="826456" y="3945930"/>
                  <a:pt x="832132" y="3954363"/>
                  <a:pt x="825095" y="3952992"/>
                </a:cubicBezTo>
                <a:cubicBezTo>
                  <a:pt x="830410" y="3948172"/>
                  <a:pt x="827434" y="3925614"/>
                  <a:pt x="838430" y="3929221"/>
                </a:cubicBezTo>
                <a:cubicBezTo>
                  <a:pt x="835348" y="3930088"/>
                  <a:pt x="831765" y="3941099"/>
                  <a:pt x="837941" y="3939377"/>
                </a:cubicBezTo>
                <a:cubicBezTo>
                  <a:pt x="842395" y="3931453"/>
                  <a:pt x="848566" y="3929736"/>
                  <a:pt x="845106" y="3917328"/>
                </a:cubicBezTo>
                <a:cubicBezTo>
                  <a:pt x="842008" y="3918199"/>
                  <a:pt x="840652" y="3925252"/>
                  <a:pt x="834971" y="3916824"/>
                </a:cubicBezTo>
                <a:cubicBezTo>
                  <a:pt x="841141" y="3915101"/>
                  <a:pt x="838548" y="3905802"/>
                  <a:pt x="847327" y="3913374"/>
                </a:cubicBezTo>
                <a:cubicBezTo>
                  <a:pt x="834599" y="3903570"/>
                  <a:pt x="844734" y="3904074"/>
                  <a:pt x="845223" y="3893924"/>
                </a:cubicBezTo>
                <a:cubicBezTo>
                  <a:pt x="839042" y="3895646"/>
                  <a:pt x="836825" y="3899610"/>
                  <a:pt x="826695" y="3899101"/>
                </a:cubicBezTo>
                <a:cubicBezTo>
                  <a:pt x="831505" y="3904426"/>
                  <a:pt x="825330" y="3906158"/>
                  <a:pt x="831021" y="3914592"/>
                </a:cubicBezTo>
                <a:cubicBezTo>
                  <a:pt x="800626" y="3913063"/>
                  <a:pt x="818053" y="3951622"/>
                  <a:pt x="793349" y="3958526"/>
                </a:cubicBezTo>
                <a:cubicBezTo>
                  <a:pt x="796799" y="3970909"/>
                  <a:pt x="777400" y="3972993"/>
                  <a:pt x="784814" y="3987628"/>
                </a:cubicBezTo>
                <a:cubicBezTo>
                  <a:pt x="772839" y="4004331"/>
                  <a:pt x="763076" y="4017096"/>
                  <a:pt x="759005" y="4038263"/>
                </a:cubicBezTo>
                <a:cubicBezTo>
                  <a:pt x="754184" y="4032933"/>
                  <a:pt x="748013" y="4034650"/>
                  <a:pt x="744064" y="4032413"/>
                </a:cubicBezTo>
                <a:cubicBezTo>
                  <a:pt x="744925" y="4035517"/>
                  <a:pt x="735666" y="4038105"/>
                  <a:pt x="740477" y="4043445"/>
                </a:cubicBezTo>
                <a:cubicBezTo>
                  <a:pt x="732064" y="4049132"/>
                  <a:pt x="727248" y="4043797"/>
                  <a:pt x="720201" y="4042416"/>
                </a:cubicBezTo>
                <a:cubicBezTo>
                  <a:pt x="721939" y="4048623"/>
                  <a:pt x="724532" y="4057912"/>
                  <a:pt x="728487" y="4060154"/>
                </a:cubicBezTo>
                <a:cubicBezTo>
                  <a:pt x="724048" y="4068073"/>
                  <a:pt x="713913" y="4067568"/>
                  <a:pt x="710820" y="4068429"/>
                </a:cubicBezTo>
                <a:cubicBezTo>
                  <a:pt x="715646" y="4073759"/>
                  <a:pt x="719595" y="4075991"/>
                  <a:pt x="714285" y="4080827"/>
                </a:cubicBezTo>
                <a:cubicBezTo>
                  <a:pt x="706377" y="4076353"/>
                  <a:pt x="709954" y="4065331"/>
                  <a:pt x="699824" y="4064817"/>
                </a:cubicBezTo>
                <a:cubicBezTo>
                  <a:pt x="701556" y="4071018"/>
                  <a:pt x="702800" y="4087375"/>
                  <a:pt x="690937" y="4080664"/>
                </a:cubicBezTo>
                <a:cubicBezTo>
                  <a:pt x="695752" y="4085999"/>
                  <a:pt x="689576" y="4087727"/>
                  <a:pt x="691309" y="4093923"/>
                </a:cubicBezTo>
                <a:cubicBezTo>
                  <a:pt x="698351" y="4095299"/>
                  <a:pt x="702305" y="4097531"/>
                  <a:pt x="704904" y="4106830"/>
                </a:cubicBezTo>
                <a:cubicBezTo>
                  <a:pt x="695635" y="4109419"/>
                  <a:pt x="703172" y="4100639"/>
                  <a:pt x="693908" y="4103222"/>
                </a:cubicBezTo>
                <a:cubicBezTo>
                  <a:pt x="694280" y="4116481"/>
                  <a:pt x="684144" y="4115962"/>
                  <a:pt x="677474" y="4127855"/>
                </a:cubicBezTo>
                <a:cubicBezTo>
                  <a:pt x="674014" y="4115457"/>
                  <a:pt x="677102" y="4114596"/>
                  <a:pt x="666106" y="4110988"/>
                </a:cubicBezTo>
                <a:cubicBezTo>
                  <a:pt x="673143" y="4112364"/>
                  <a:pt x="663512" y="4101684"/>
                  <a:pt x="662641" y="4098591"/>
                </a:cubicBezTo>
                <a:cubicBezTo>
                  <a:pt x="671043" y="4092909"/>
                  <a:pt x="670182" y="4089806"/>
                  <a:pt x="674621" y="4081887"/>
                </a:cubicBezTo>
                <a:cubicBezTo>
                  <a:pt x="679446" y="4087212"/>
                  <a:pt x="671043" y="4092909"/>
                  <a:pt x="678081" y="4094280"/>
                </a:cubicBezTo>
                <a:cubicBezTo>
                  <a:pt x="671538" y="4082748"/>
                  <a:pt x="695752" y="4085999"/>
                  <a:pt x="679069" y="4073963"/>
                </a:cubicBezTo>
                <a:cubicBezTo>
                  <a:pt x="693648" y="4066544"/>
                  <a:pt x="698957" y="4061723"/>
                  <a:pt x="708716" y="4048974"/>
                </a:cubicBezTo>
                <a:cubicBezTo>
                  <a:pt x="707849" y="4045871"/>
                  <a:pt x="703895" y="4043639"/>
                  <a:pt x="703029" y="4040541"/>
                </a:cubicBezTo>
                <a:cubicBezTo>
                  <a:pt x="706122" y="4039680"/>
                  <a:pt x="709210" y="4038813"/>
                  <a:pt x="704389" y="4033473"/>
                </a:cubicBezTo>
                <a:cubicBezTo>
                  <a:pt x="712787" y="4027792"/>
                  <a:pt x="710076" y="4041917"/>
                  <a:pt x="716252" y="4040189"/>
                </a:cubicBezTo>
                <a:cubicBezTo>
                  <a:pt x="721562" y="4035359"/>
                  <a:pt x="718963" y="4026064"/>
                  <a:pt x="711921" y="4024693"/>
                </a:cubicBezTo>
                <a:cubicBezTo>
                  <a:pt x="717236" y="4019868"/>
                  <a:pt x="718963" y="4026064"/>
                  <a:pt x="725139" y="4024337"/>
                </a:cubicBezTo>
                <a:cubicBezTo>
                  <a:pt x="728736" y="4013320"/>
                  <a:pt x="719951" y="4005748"/>
                  <a:pt x="738489" y="4000565"/>
                </a:cubicBezTo>
                <a:cubicBezTo>
                  <a:pt x="736762" y="3994374"/>
                  <a:pt x="731447" y="3999195"/>
                  <a:pt x="728849" y="3989890"/>
                </a:cubicBezTo>
                <a:cubicBezTo>
                  <a:pt x="737251" y="3984214"/>
                  <a:pt x="740339" y="3983347"/>
                  <a:pt x="730209" y="3982838"/>
                </a:cubicBezTo>
                <a:cubicBezTo>
                  <a:pt x="731570" y="3975775"/>
                  <a:pt x="741700" y="3976295"/>
                  <a:pt x="739962" y="3970088"/>
                </a:cubicBezTo>
                <a:cubicBezTo>
                  <a:pt x="736986" y="3947535"/>
                  <a:pt x="761705" y="3940630"/>
                  <a:pt x="768365" y="3928742"/>
                </a:cubicBezTo>
                <a:cubicBezTo>
                  <a:pt x="761822" y="3917211"/>
                  <a:pt x="761450" y="3903962"/>
                  <a:pt x="752181" y="3906546"/>
                </a:cubicBezTo>
                <a:cubicBezTo>
                  <a:pt x="753914" y="3912742"/>
                  <a:pt x="760951" y="3914113"/>
                  <a:pt x="755647" y="3918943"/>
                </a:cubicBezTo>
                <a:cubicBezTo>
                  <a:pt x="750327" y="3923774"/>
                  <a:pt x="749960" y="3910505"/>
                  <a:pt x="744650" y="3915336"/>
                </a:cubicBezTo>
                <a:cubicBezTo>
                  <a:pt x="731310" y="3939092"/>
                  <a:pt x="721062" y="3962012"/>
                  <a:pt x="700670" y="3984407"/>
                </a:cubicBezTo>
                <a:cubicBezTo>
                  <a:pt x="694122" y="3972876"/>
                  <a:pt x="704252" y="3973385"/>
                  <a:pt x="702524" y="3967194"/>
                </a:cubicBezTo>
                <a:cubicBezTo>
                  <a:pt x="693745" y="3959612"/>
                  <a:pt x="693255" y="3969772"/>
                  <a:pt x="687569" y="3961339"/>
                </a:cubicBezTo>
                <a:cubicBezTo>
                  <a:pt x="690657" y="3960483"/>
                  <a:pt x="694606" y="3962715"/>
                  <a:pt x="697699" y="3961849"/>
                </a:cubicBezTo>
                <a:lnTo>
                  <a:pt x="696843" y="3956152"/>
                </a:lnTo>
                <a:lnTo>
                  <a:pt x="711798" y="3964600"/>
                </a:lnTo>
                <a:cubicBezTo>
                  <a:pt x="695971" y="3955652"/>
                  <a:pt x="716242" y="3956672"/>
                  <a:pt x="712777" y="3944269"/>
                </a:cubicBezTo>
                <a:cubicBezTo>
                  <a:pt x="703503" y="3946867"/>
                  <a:pt x="703141" y="3933614"/>
                  <a:pt x="702270" y="3930500"/>
                </a:cubicBezTo>
                <a:cubicBezTo>
                  <a:pt x="709811" y="3921720"/>
                  <a:pt x="713383" y="3910704"/>
                  <a:pt x="716099" y="3896579"/>
                </a:cubicBezTo>
                <a:cubicBezTo>
                  <a:pt x="722769" y="3884701"/>
                  <a:pt x="725490" y="3870570"/>
                  <a:pt x="735610" y="3871080"/>
                </a:cubicBezTo>
                <a:cubicBezTo>
                  <a:pt x="730800" y="3865750"/>
                  <a:pt x="725490" y="3870570"/>
                  <a:pt x="722887" y="3861276"/>
                </a:cubicBezTo>
                <a:lnTo>
                  <a:pt x="747274" y="3848205"/>
                </a:lnTo>
                <a:lnTo>
                  <a:pt x="747371" y="3862066"/>
                </a:lnTo>
                <a:lnTo>
                  <a:pt x="747101" y="3864537"/>
                </a:lnTo>
                <a:cubicBezTo>
                  <a:pt x="746240" y="3861434"/>
                  <a:pt x="745374" y="3858336"/>
                  <a:pt x="742291" y="3859202"/>
                </a:cubicBezTo>
                <a:cubicBezTo>
                  <a:pt x="744013" y="3865393"/>
                  <a:pt x="743529" y="3875559"/>
                  <a:pt x="747483" y="3877791"/>
                </a:cubicBezTo>
                <a:lnTo>
                  <a:pt x="747371" y="3862066"/>
                </a:lnTo>
                <a:lnTo>
                  <a:pt x="748956" y="3847309"/>
                </a:lnTo>
                <a:lnTo>
                  <a:pt x="747274" y="3848205"/>
                </a:lnTo>
                <a:lnTo>
                  <a:pt x="747229" y="3841117"/>
                </a:lnTo>
                <a:cubicBezTo>
                  <a:pt x="752533" y="3836302"/>
                  <a:pt x="749939" y="3826997"/>
                  <a:pt x="756120" y="3825270"/>
                </a:cubicBezTo>
                <a:cubicBezTo>
                  <a:pt x="764905" y="3832837"/>
                  <a:pt x="757359" y="3841627"/>
                  <a:pt x="767494" y="3842131"/>
                </a:cubicBezTo>
                <a:cubicBezTo>
                  <a:pt x="773675" y="3840404"/>
                  <a:pt x="762296" y="3823543"/>
                  <a:pt x="768482" y="3821815"/>
                </a:cubicBezTo>
                <a:cubicBezTo>
                  <a:pt x="749567" y="3813728"/>
                  <a:pt x="774776" y="3796668"/>
                  <a:pt x="765996" y="3789101"/>
                </a:cubicBezTo>
                <a:cubicBezTo>
                  <a:pt x="773038" y="3790472"/>
                  <a:pt x="769955" y="3791338"/>
                  <a:pt x="773904" y="3793570"/>
                </a:cubicBezTo>
                <a:cubicBezTo>
                  <a:pt x="780085" y="3791842"/>
                  <a:pt x="784534" y="3783924"/>
                  <a:pt x="776620" y="3779460"/>
                </a:cubicBezTo>
                <a:cubicBezTo>
                  <a:pt x="786755" y="3779965"/>
                  <a:pt x="777976" y="3772382"/>
                  <a:pt x="788982" y="3776005"/>
                </a:cubicBezTo>
                <a:cubicBezTo>
                  <a:pt x="789466" y="3765839"/>
                  <a:pt x="790822" y="3758787"/>
                  <a:pt x="782924" y="3754313"/>
                </a:cubicBezTo>
                <a:cubicBezTo>
                  <a:pt x="783403" y="3744147"/>
                  <a:pt x="794786" y="3761019"/>
                  <a:pt x="795270" y="3750853"/>
                </a:cubicBezTo>
                <a:cubicBezTo>
                  <a:pt x="787362" y="3746389"/>
                  <a:pt x="785634" y="3740188"/>
                  <a:pt x="794032" y="3734496"/>
                </a:cubicBezTo>
                <a:cubicBezTo>
                  <a:pt x="797115" y="3733630"/>
                  <a:pt x="798858" y="3739836"/>
                  <a:pt x="802807" y="3742068"/>
                </a:cubicBezTo>
                <a:cubicBezTo>
                  <a:pt x="804167" y="3735011"/>
                  <a:pt x="797981" y="3736733"/>
                  <a:pt x="796259" y="3730542"/>
                </a:cubicBezTo>
                <a:cubicBezTo>
                  <a:pt x="799342" y="3729670"/>
                  <a:pt x="798475" y="3726577"/>
                  <a:pt x="804662" y="3724855"/>
                </a:cubicBezTo>
                <a:lnTo>
                  <a:pt x="802063" y="3715555"/>
                </a:lnTo>
                <a:cubicBezTo>
                  <a:pt x="815281" y="3715204"/>
                  <a:pt x="827643" y="3711749"/>
                  <a:pt x="814914" y="3701945"/>
                </a:cubicBezTo>
                <a:cubicBezTo>
                  <a:pt x="816264" y="3694882"/>
                  <a:pt x="818002" y="3701089"/>
                  <a:pt x="825049" y="3702455"/>
                </a:cubicBezTo>
                <a:cubicBezTo>
                  <a:pt x="828249" y="3678164"/>
                  <a:pt x="843694" y="3673858"/>
                  <a:pt x="842950" y="3647345"/>
                </a:cubicBezTo>
                <a:cubicBezTo>
                  <a:pt x="852219" y="3644757"/>
                  <a:pt x="853937" y="3650953"/>
                  <a:pt x="857030" y="3650087"/>
                </a:cubicBezTo>
                <a:cubicBezTo>
                  <a:pt x="860617" y="3639070"/>
                  <a:pt x="850105" y="3625301"/>
                  <a:pt x="867277" y="3627182"/>
                </a:cubicBezTo>
                <a:cubicBezTo>
                  <a:pt x="860729" y="3615645"/>
                  <a:pt x="869998" y="3613056"/>
                  <a:pt x="868266" y="3606865"/>
                </a:cubicBezTo>
                <a:cubicBezTo>
                  <a:pt x="869132" y="3609958"/>
                  <a:pt x="872215" y="3609097"/>
                  <a:pt x="875318" y="3608231"/>
                </a:cubicBezTo>
                <a:cubicBezTo>
                  <a:pt x="873580" y="3602040"/>
                  <a:pt x="871109" y="3569326"/>
                  <a:pt x="886921" y="3578268"/>
                </a:cubicBezTo>
                <a:cubicBezTo>
                  <a:pt x="883456" y="3565871"/>
                  <a:pt x="886167" y="3551751"/>
                  <a:pt x="880490" y="3543312"/>
                </a:cubicBezTo>
                <a:cubicBezTo>
                  <a:pt x="900755" y="3544337"/>
                  <a:pt x="901846" y="3500601"/>
                  <a:pt x="910136" y="3518328"/>
                </a:cubicBezTo>
                <a:cubicBezTo>
                  <a:pt x="919400" y="3515740"/>
                  <a:pt x="903589" y="3506807"/>
                  <a:pt x="916802" y="3506450"/>
                </a:cubicBezTo>
                <a:cubicBezTo>
                  <a:pt x="926071" y="3503857"/>
                  <a:pt x="909270" y="3515230"/>
                  <a:pt x="922493" y="3514879"/>
                </a:cubicBezTo>
                <a:lnTo>
                  <a:pt x="922600" y="3492269"/>
                </a:lnTo>
                <a:lnTo>
                  <a:pt x="940777" y="3473028"/>
                </a:lnTo>
                <a:cubicBezTo>
                  <a:pt x="938178" y="3463734"/>
                  <a:pt x="930646" y="3472508"/>
                  <a:pt x="931131" y="3462347"/>
                </a:cubicBezTo>
                <a:cubicBezTo>
                  <a:pt x="943493" y="3458903"/>
                  <a:pt x="936450" y="3457527"/>
                  <a:pt x="940889" y="3449608"/>
                </a:cubicBezTo>
                <a:cubicBezTo>
                  <a:pt x="934713" y="3451341"/>
                  <a:pt x="928537" y="3453063"/>
                  <a:pt x="924583" y="3450826"/>
                </a:cubicBezTo>
                <a:cubicBezTo>
                  <a:pt x="924088" y="3460982"/>
                  <a:pt x="922728" y="3468055"/>
                  <a:pt x="909505" y="3468391"/>
                </a:cubicBezTo>
                <a:cubicBezTo>
                  <a:pt x="909999" y="3458245"/>
                  <a:pt x="920134" y="3458750"/>
                  <a:pt x="917525" y="3449450"/>
                </a:cubicBezTo>
                <a:cubicBezTo>
                  <a:pt x="925933" y="3443759"/>
                  <a:pt x="941760" y="3452701"/>
                  <a:pt x="939161" y="3443407"/>
                </a:cubicBezTo>
                <a:cubicBezTo>
                  <a:pt x="936557" y="3434112"/>
                  <a:pt x="930392" y="3435840"/>
                  <a:pt x="928659" y="3429638"/>
                </a:cubicBezTo>
                <a:cubicBezTo>
                  <a:pt x="931737" y="3428777"/>
                  <a:pt x="934830" y="3427906"/>
                  <a:pt x="934830" y="3427906"/>
                </a:cubicBezTo>
                <a:cubicBezTo>
                  <a:pt x="933964" y="3424818"/>
                  <a:pt x="933964" y="3424818"/>
                  <a:pt x="937057" y="3423952"/>
                </a:cubicBezTo>
                <a:cubicBezTo>
                  <a:pt x="939650" y="3433251"/>
                  <a:pt x="941388" y="3439448"/>
                  <a:pt x="948430" y="3440823"/>
                </a:cubicBezTo>
                <a:cubicBezTo>
                  <a:pt x="948919" y="3430668"/>
                  <a:pt x="954601" y="3439096"/>
                  <a:pt x="959422" y="3444431"/>
                </a:cubicBezTo>
                <a:cubicBezTo>
                  <a:pt x="967824" y="3438744"/>
                  <a:pt x="955962" y="3432033"/>
                  <a:pt x="957317" y="3424981"/>
                </a:cubicBezTo>
                <a:cubicBezTo>
                  <a:pt x="968803" y="3418418"/>
                  <a:pt x="983871" y="3400863"/>
                  <a:pt x="964105" y="3389673"/>
                </a:cubicBezTo>
                <a:cubicBezTo>
                  <a:pt x="976461" y="3386224"/>
                  <a:pt x="977695" y="3402586"/>
                  <a:pt x="984737" y="3403951"/>
                </a:cubicBezTo>
                <a:cubicBezTo>
                  <a:pt x="983004" y="3397750"/>
                  <a:pt x="979555" y="3385362"/>
                  <a:pt x="975595" y="3383120"/>
                </a:cubicBezTo>
                <a:cubicBezTo>
                  <a:pt x="980905" y="3378300"/>
                  <a:pt x="986215" y="3373469"/>
                  <a:pt x="982750" y="3361071"/>
                </a:cubicBezTo>
                <a:cubicBezTo>
                  <a:pt x="992029" y="3358483"/>
                  <a:pt x="990179" y="3375706"/>
                  <a:pt x="1001665" y="3369153"/>
                </a:cubicBezTo>
                <a:cubicBezTo>
                  <a:pt x="999942" y="3362962"/>
                  <a:pt x="998200" y="3356755"/>
                  <a:pt x="996477" y="3350564"/>
                </a:cubicBezTo>
                <a:cubicBezTo>
                  <a:pt x="1008330" y="3357270"/>
                  <a:pt x="1008824" y="3347120"/>
                  <a:pt x="1017227" y="3341433"/>
                </a:cubicBezTo>
                <a:cubicBezTo>
                  <a:pt x="1016360" y="3338324"/>
                  <a:pt x="1013272" y="3339186"/>
                  <a:pt x="1012406" y="3336087"/>
                </a:cubicBezTo>
                <a:cubicBezTo>
                  <a:pt x="1023897" y="3329540"/>
                  <a:pt x="1033660" y="3316795"/>
                  <a:pt x="1019199" y="3300790"/>
                </a:cubicBezTo>
                <a:cubicBezTo>
                  <a:pt x="1030195" y="3304398"/>
                  <a:pt x="1036860" y="3292509"/>
                  <a:pt x="1028957" y="3288041"/>
                </a:cubicBezTo>
                <a:cubicBezTo>
                  <a:pt x="1049212" y="3289065"/>
                  <a:pt x="1036972" y="3269100"/>
                  <a:pt x="1049340" y="3265650"/>
                </a:cubicBezTo>
                <a:cubicBezTo>
                  <a:pt x="1043648" y="3257207"/>
                  <a:pt x="1048478" y="3262537"/>
                  <a:pt x="1049829" y="3255484"/>
                </a:cubicBezTo>
                <a:cubicBezTo>
                  <a:pt x="1046746" y="3256340"/>
                  <a:pt x="1043648" y="3257207"/>
                  <a:pt x="1039699" y="3254980"/>
                </a:cubicBezTo>
                <a:cubicBezTo>
                  <a:pt x="1041049" y="3247917"/>
                  <a:pt x="1038450" y="3238618"/>
                  <a:pt x="1047724" y="3236029"/>
                </a:cubicBezTo>
                <a:cubicBezTo>
                  <a:pt x="1050328" y="3245319"/>
                  <a:pt x="1038832" y="3251872"/>
                  <a:pt x="1052055" y="3251525"/>
                </a:cubicBezTo>
                <a:cubicBezTo>
                  <a:pt x="1054766" y="3237400"/>
                  <a:pt x="1075032" y="3238419"/>
                  <a:pt x="1080846" y="3223448"/>
                </a:cubicBezTo>
                <a:cubicBezTo>
                  <a:pt x="1082191" y="3216370"/>
                  <a:pt x="1077381" y="3211045"/>
                  <a:pt x="1070328" y="3209669"/>
                </a:cubicBezTo>
                <a:cubicBezTo>
                  <a:pt x="1055755" y="3217084"/>
                  <a:pt x="1077753" y="3224304"/>
                  <a:pt x="1069350" y="3229991"/>
                </a:cubicBezTo>
                <a:cubicBezTo>
                  <a:pt x="1065890" y="3217588"/>
                  <a:pt x="1056621" y="3220177"/>
                  <a:pt x="1050934" y="3211738"/>
                </a:cubicBezTo>
                <a:cubicBezTo>
                  <a:pt x="1062797" y="3218454"/>
                  <a:pt x="1062425" y="3205195"/>
                  <a:pt x="1071694" y="3202607"/>
                </a:cubicBezTo>
                <a:cubicBezTo>
                  <a:pt x="1076515" y="3207947"/>
                  <a:pt x="1078237" y="3214138"/>
                  <a:pt x="1087506" y="3211550"/>
                </a:cubicBezTo>
                <a:cubicBezTo>
                  <a:pt x="1086640" y="3208452"/>
                  <a:pt x="1075643" y="3204844"/>
                  <a:pt x="1084041" y="3199152"/>
                </a:cubicBezTo>
                <a:cubicBezTo>
                  <a:pt x="1084907" y="3202250"/>
                  <a:pt x="1088866" y="3204492"/>
                  <a:pt x="1089733" y="3207595"/>
                </a:cubicBezTo>
                <a:cubicBezTo>
                  <a:pt x="1094171" y="3199662"/>
                  <a:pt x="1095532" y="3192604"/>
                  <a:pt x="1096892" y="3185552"/>
                </a:cubicBezTo>
                <a:cubicBezTo>
                  <a:pt x="1114064" y="3187432"/>
                  <a:pt x="1113326" y="3160909"/>
                  <a:pt x="1124816" y="3154361"/>
                </a:cubicBezTo>
                <a:cubicBezTo>
                  <a:pt x="1121723" y="3155217"/>
                  <a:pt x="1123084" y="3148165"/>
                  <a:pt x="1119124" y="3145933"/>
                </a:cubicBezTo>
                <a:cubicBezTo>
                  <a:pt x="1122218" y="3145062"/>
                  <a:pt x="1128393" y="3143339"/>
                  <a:pt x="1122712" y="3134901"/>
                </a:cubicBezTo>
                <a:cubicBezTo>
                  <a:pt x="1143838" y="3139028"/>
                  <a:pt x="1132465" y="3122157"/>
                  <a:pt x="1139130" y="3110269"/>
                </a:cubicBezTo>
                <a:cubicBezTo>
                  <a:pt x="1141729" y="3119568"/>
                  <a:pt x="1144450" y="3105453"/>
                  <a:pt x="1150131" y="3113881"/>
                </a:cubicBezTo>
                <a:cubicBezTo>
                  <a:pt x="1152725" y="3123176"/>
                  <a:pt x="1153591" y="3126274"/>
                  <a:pt x="1148287" y="3131094"/>
                </a:cubicBezTo>
                <a:cubicBezTo>
                  <a:pt x="1163232" y="3136949"/>
                  <a:pt x="1168165" y="3118860"/>
                  <a:pt x="1167798" y="3105611"/>
                </a:cubicBezTo>
                <a:cubicBezTo>
                  <a:pt x="1161622" y="3107339"/>
                  <a:pt x="1164221" y="3116633"/>
                  <a:pt x="1154086" y="3116113"/>
                </a:cubicBezTo>
                <a:cubicBezTo>
                  <a:pt x="1159023" y="3098034"/>
                  <a:pt x="1169643" y="3088383"/>
                  <a:pt x="1170631" y="3068066"/>
                </a:cubicBezTo>
                <a:cubicBezTo>
                  <a:pt x="1169765" y="3064979"/>
                  <a:pt x="1166672" y="3065834"/>
                  <a:pt x="1163589" y="3066696"/>
                </a:cubicBezTo>
                <a:cubicBezTo>
                  <a:pt x="1163589" y="3066696"/>
                  <a:pt x="1163589" y="3066696"/>
                  <a:pt x="1159263" y="3051205"/>
                </a:cubicBezTo>
                <a:cubicBezTo>
                  <a:pt x="1168537" y="3048611"/>
                  <a:pt x="1168899" y="3061865"/>
                  <a:pt x="1178178" y="3059271"/>
                </a:cubicBezTo>
                <a:cubicBezTo>
                  <a:pt x="1189658" y="3052728"/>
                  <a:pt x="1172980" y="3040687"/>
                  <a:pt x="1190153" y="3042573"/>
                </a:cubicBezTo>
                <a:cubicBezTo>
                  <a:pt x="1183605" y="3031036"/>
                  <a:pt x="1172980" y="3040687"/>
                  <a:pt x="1170754" y="3044642"/>
                </a:cubicBezTo>
                <a:cubicBezTo>
                  <a:pt x="1164211" y="3033116"/>
                  <a:pt x="1184466" y="3034134"/>
                  <a:pt x="1172603" y="3027424"/>
                </a:cubicBezTo>
                <a:cubicBezTo>
                  <a:pt x="1185827" y="3027077"/>
                  <a:pt x="1187070" y="3043434"/>
                  <a:pt x="1201643" y="3036020"/>
                </a:cubicBezTo>
                <a:cubicBezTo>
                  <a:pt x="1202133" y="3025864"/>
                  <a:pt x="1223381" y="3006562"/>
                  <a:pt x="1199656" y="2993150"/>
                </a:cubicBezTo>
                <a:cubicBezTo>
                  <a:pt x="1199162" y="3003306"/>
                  <a:pt x="1194718" y="3011225"/>
                  <a:pt x="1193358" y="3018287"/>
                </a:cubicBezTo>
                <a:cubicBezTo>
                  <a:pt x="1185455" y="3013818"/>
                  <a:pt x="1197811" y="3010368"/>
                  <a:pt x="1186805" y="3006751"/>
                </a:cubicBezTo>
                <a:cubicBezTo>
                  <a:pt x="1198296" y="3000203"/>
                  <a:pt x="1200634" y="2972824"/>
                  <a:pt x="1210770" y="2973343"/>
                </a:cubicBezTo>
                <a:cubicBezTo>
                  <a:pt x="1210770" y="2973343"/>
                  <a:pt x="1207682" y="2974204"/>
                  <a:pt x="1208548" y="2977303"/>
                </a:cubicBezTo>
                <a:cubicBezTo>
                  <a:pt x="1215595" y="2978668"/>
                  <a:pt x="1216084" y="2968513"/>
                  <a:pt x="1219544" y="2980900"/>
                </a:cubicBezTo>
                <a:cubicBezTo>
                  <a:pt x="1222138" y="2990205"/>
                  <a:pt x="1210770" y="2973343"/>
                  <a:pt x="1213369" y="2982628"/>
                </a:cubicBezTo>
                <a:cubicBezTo>
                  <a:pt x="1213735" y="2995892"/>
                  <a:pt x="1216456" y="2981772"/>
                  <a:pt x="1222138" y="2990205"/>
                </a:cubicBezTo>
                <a:cubicBezTo>
                  <a:pt x="1213735" y="2995892"/>
                  <a:pt x="1228691" y="3001742"/>
                  <a:pt x="1218067" y="3011382"/>
                </a:cubicBezTo>
                <a:cubicBezTo>
                  <a:pt x="1228197" y="3011897"/>
                  <a:pt x="1229557" y="3004840"/>
                  <a:pt x="1231779" y="3000880"/>
                </a:cubicBezTo>
                <a:cubicBezTo>
                  <a:pt x="1230041" y="2994674"/>
                  <a:pt x="1221272" y="2987107"/>
                  <a:pt x="1230536" y="2984518"/>
                </a:cubicBezTo>
                <a:cubicBezTo>
                  <a:pt x="1234495" y="2986755"/>
                  <a:pt x="1236228" y="2992947"/>
                  <a:pt x="1239310" y="2992090"/>
                </a:cubicBezTo>
                <a:cubicBezTo>
                  <a:pt x="1241542" y="2988121"/>
                  <a:pt x="1245996" y="2980197"/>
                  <a:pt x="1238082" y="2975723"/>
                </a:cubicBezTo>
                <a:cubicBezTo>
                  <a:pt x="1234495" y="2986755"/>
                  <a:pt x="1223993" y="2972982"/>
                  <a:pt x="1222632" y="2980044"/>
                </a:cubicBezTo>
                <a:cubicBezTo>
                  <a:pt x="1216084" y="2968513"/>
                  <a:pt x="1230164" y="2971259"/>
                  <a:pt x="1235489" y="2966439"/>
                </a:cubicBezTo>
                <a:cubicBezTo>
                  <a:pt x="1231524" y="2964202"/>
                  <a:pt x="1232890" y="2957134"/>
                  <a:pt x="1228931" y="2954897"/>
                </a:cubicBezTo>
                <a:cubicBezTo>
                  <a:pt x="1227565" y="2961960"/>
                  <a:pt x="1222260" y="2966790"/>
                  <a:pt x="1219167" y="2967651"/>
                </a:cubicBezTo>
                <a:cubicBezTo>
                  <a:pt x="1210398" y="2960074"/>
                  <a:pt x="1221394" y="2963687"/>
                  <a:pt x="1217929" y="2951295"/>
                </a:cubicBezTo>
                <a:cubicBezTo>
                  <a:pt x="1209531" y="2956986"/>
                  <a:pt x="1209037" y="2967142"/>
                  <a:pt x="1200634" y="2972824"/>
                </a:cubicBezTo>
                <a:cubicBezTo>
                  <a:pt x="1199768" y="2969726"/>
                  <a:pt x="1198902" y="2966622"/>
                  <a:pt x="1194953" y="2964390"/>
                </a:cubicBezTo>
                <a:cubicBezTo>
                  <a:pt x="1193597" y="2971453"/>
                  <a:pt x="1191365" y="2975417"/>
                  <a:pt x="1199284" y="2979886"/>
                </a:cubicBezTo>
                <a:cubicBezTo>
                  <a:pt x="1190020" y="2982475"/>
                  <a:pt x="1185567" y="2990393"/>
                  <a:pt x="1187299" y="2996595"/>
                </a:cubicBezTo>
                <a:cubicBezTo>
                  <a:pt x="1182479" y="2991255"/>
                  <a:pt x="1178030" y="2999189"/>
                  <a:pt x="1182856" y="3004519"/>
                </a:cubicBezTo>
                <a:cubicBezTo>
                  <a:pt x="1179768" y="3005385"/>
                  <a:pt x="1175819" y="3003153"/>
                  <a:pt x="1175819" y="3003153"/>
                </a:cubicBezTo>
                <a:cubicBezTo>
                  <a:pt x="1172726" y="3004009"/>
                  <a:pt x="1174453" y="3010205"/>
                  <a:pt x="1176186" y="3016407"/>
                </a:cubicBezTo>
                <a:cubicBezTo>
                  <a:pt x="1159013" y="3014511"/>
                  <a:pt x="1162478" y="3026909"/>
                  <a:pt x="1158881" y="3037936"/>
                </a:cubicBezTo>
                <a:cubicBezTo>
                  <a:pt x="1157153" y="3031734"/>
                  <a:pt x="1151839" y="3036575"/>
                  <a:pt x="1147018" y="3031230"/>
                </a:cubicBezTo>
                <a:cubicBezTo>
                  <a:pt x="1153087" y="3052932"/>
                  <a:pt x="1120465" y="3055353"/>
                  <a:pt x="1132699" y="3075328"/>
                </a:cubicBezTo>
                <a:cubicBezTo>
                  <a:pt x="1121703" y="3071705"/>
                  <a:pt x="1128256" y="3083247"/>
                  <a:pt x="1126034" y="3087206"/>
                </a:cubicBezTo>
                <a:cubicBezTo>
                  <a:pt x="1120724" y="3092026"/>
                  <a:pt x="1115899" y="3086696"/>
                  <a:pt x="1109723" y="3088429"/>
                </a:cubicBezTo>
                <a:cubicBezTo>
                  <a:pt x="1120230" y="3102192"/>
                  <a:pt x="1091557" y="3106854"/>
                  <a:pt x="1087980" y="3117876"/>
                </a:cubicBezTo>
                <a:cubicBezTo>
                  <a:pt x="1091929" y="3120124"/>
                  <a:pt x="1095878" y="3122355"/>
                  <a:pt x="1096749" y="3125448"/>
                </a:cubicBezTo>
                <a:cubicBezTo>
                  <a:pt x="1091440" y="3130279"/>
                  <a:pt x="1089218" y="3134233"/>
                  <a:pt x="1081677" y="3143028"/>
                </a:cubicBezTo>
                <a:cubicBezTo>
                  <a:pt x="1077727" y="3140791"/>
                  <a:pt x="1085269" y="3132001"/>
                  <a:pt x="1075134" y="3131487"/>
                </a:cubicBezTo>
                <a:cubicBezTo>
                  <a:pt x="1081677" y="3143028"/>
                  <a:pt x="1078104" y="3154045"/>
                  <a:pt x="1070563" y="3162835"/>
                </a:cubicBezTo>
                <a:cubicBezTo>
                  <a:pt x="1063037" y="3171615"/>
                  <a:pt x="1054634" y="3177302"/>
                  <a:pt x="1050190" y="3185231"/>
                </a:cubicBezTo>
                <a:cubicBezTo>
                  <a:pt x="1054135" y="3187463"/>
                  <a:pt x="1058099" y="3189700"/>
                  <a:pt x="1059831" y="3195901"/>
                </a:cubicBezTo>
                <a:cubicBezTo>
                  <a:pt x="1053656" y="3197623"/>
                  <a:pt x="1056239" y="3206918"/>
                  <a:pt x="1050063" y="3208650"/>
                </a:cubicBezTo>
                <a:cubicBezTo>
                  <a:pt x="1048336" y="3202454"/>
                  <a:pt x="1043520" y="3197114"/>
                  <a:pt x="1039561" y="3194877"/>
                </a:cubicBezTo>
                <a:cubicBezTo>
                  <a:pt x="1029798" y="3207631"/>
                  <a:pt x="1020911" y="3223474"/>
                  <a:pt x="1015973" y="3241553"/>
                </a:cubicBezTo>
                <a:cubicBezTo>
                  <a:pt x="1007076" y="3257395"/>
                  <a:pt x="997318" y="3270155"/>
                  <a:pt x="982744" y="3277559"/>
                </a:cubicBezTo>
                <a:cubicBezTo>
                  <a:pt x="988059" y="3272738"/>
                  <a:pt x="991137" y="3271882"/>
                  <a:pt x="989404" y="3265681"/>
                </a:cubicBezTo>
                <a:cubicBezTo>
                  <a:pt x="980146" y="3268275"/>
                  <a:pt x="981506" y="3261202"/>
                  <a:pt x="975330" y="3262924"/>
                </a:cubicBezTo>
                <a:cubicBezTo>
                  <a:pt x="983600" y="3280662"/>
                  <a:pt x="965567" y="3275684"/>
                  <a:pt x="963340" y="3279643"/>
                </a:cubicBezTo>
                <a:cubicBezTo>
                  <a:pt x="961980" y="3286705"/>
                  <a:pt x="969032" y="3288081"/>
                  <a:pt x="970759" y="3294273"/>
                </a:cubicBezTo>
                <a:cubicBezTo>
                  <a:pt x="960619" y="3293763"/>
                  <a:pt x="958392" y="3297722"/>
                  <a:pt x="952216" y="3299455"/>
                </a:cubicBezTo>
                <a:cubicBezTo>
                  <a:pt x="953954" y="3305646"/>
                  <a:pt x="957042" y="3304785"/>
                  <a:pt x="960996" y="3307032"/>
                </a:cubicBezTo>
                <a:cubicBezTo>
                  <a:pt x="955681" y="3311853"/>
                  <a:pt x="957786" y="3331308"/>
                  <a:pt x="949877" y="3326834"/>
                </a:cubicBezTo>
                <a:cubicBezTo>
                  <a:pt x="948150" y="3320632"/>
                  <a:pt x="954326" y="3318900"/>
                  <a:pt x="952604" y="3312709"/>
                </a:cubicBezTo>
                <a:cubicBezTo>
                  <a:pt x="941979" y="3322355"/>
                  <a:pt x="942463" y="3312199"/>
                  <a:pt x="928379" y="3309452"/>
                </a:cubicBezTo>
                <a:cubicBezTo>
                  <a:pt x="930973" y="3318747"/>
                  <a:pt x="934066" y="3317891"/>
                  <a:pt x="938881" y="3323226"/>
                </a:cubicBezTo>
                <a:cubicBezTo>
                  <a:pt x="938397" y="3333387"/>
                  <a:pt x="924679" y="3343889"/>
                  <a:pt x="914926" y="3356643"/>
                </a:cubicBezTo>
                <a:cubicBezTo>
                  <a:pt x="922835" y="3361107"/>
                  <a:pt x="918386" y="3369041"/>
                  <a:pt x="920980" y="3378335"/>
                </a:cubicBezTo>
                <a:cubicBezTo>
                  <a:pt x="911711" y="3380914"/>
                  <a:pt x="914437" y="3366794"/>
                  <a:pt x="906034" y="3372491"/>
                </a:cubicBezTo>
                <a:cubicBezTo>
                  <a:pt x="912577" y="3384017"/>
                  <a:pt x="911227" y="3391080"/>
                  <a:pt x="909866" y="3398142"/>
                </a:cubicBezTo>
                <a:cubicBezTo>
                  <a:pt x="912959" y="3397276"/>
                  <a:pt x="915176" y="3393317"/>
                  <a:pt x="916042" y="3396415"/>
                </a:cubicBezTo>
                <a:cubicBezTo>
                  <a:pt x="909866" y="3398142"/>
                  <a:pt x="916425" y="3409674"/>
                  <a:pt x="920369" y="3411911"/>
                </a:cubicBezTo>
                <a:cubicBezTo>
                  <a:pt x="914198" y="3413633"/>
                  <a:pt x="919884" y="3422066"/>
                  <a:pt x="909739" y="3421567"/>
                </a:cubicBezTo>
                <a:cubicBezTo>
                  <a:pt x="904924" y="3416222"/>
                  <a:pt x="911105" y="3414494"/>
                  <a:pt x="910238" y="3411396"/>
                </a:cubicBezTo>
                <a:cubicBezTo>
                  <a:pt x="904052" y="3413129"/>
                  <a:pt x="905413" y="3406071"/>
                  <a:pt x="905413" y="3406071"/>
                </a:cubicBezTo>
                <a:cubicBezTo>
                  <a:pt x="903186" y="3410030"/>
                  <a:pt x="897876" y="3414861"/>
                  <a:pt x="887746" y="3414341"/>
                </a:cubicBezTo>
                <a:cubicBezTo>
                  <a:pt x="893922" y="3412614"/>
                  <a:pt x="891323" y="3403319"/>
                  <a:pt x="888246" y="3404181"/>
                </a:cubicBezTo>
                <a:cubicBezTo>
                  <a:pt x="876750" y="3410734"/>
                  <a:pt x="882809" y="3432421"/>
                  <a:pt x="879226" y="3443448"/>
                </a:cubicBezTo>
                <a:cubicBezTo>
                  <a:pt x="876633" y="3434153"/>
                  <a:pt x="874039" y="3424854"/>
                  <a:pt x="865636" y="3430546"/>
                </a:cubicBezTo>
                <a:lnTo>
                  <a:pt x="864372" y="3456513"/>
                </a:lnTo>
                <a:lnTo>
                  <a:pt x="855267" y="3476865"/>
                </a:lnTo>
                <a:cubicBezTo>
                  <a:pt x="849091" y="3478587"/>
                  <a:pt x="846003" y="3479459"/>
                  <a:pt x="842038" y="3477222"/>
                </a:cubicBezTo>
                <a:cubicBezTo>
                  <a:pt x="840693" y="3484279"/>
                  <a:pt x="843776" y="3483418"/>
                  <a:pt x="846375" y="3492712"/>
                </a:cubicBezTo>
                <a:cubicBezTo>
                  <a:pt x="843292" y="3493579"/>
                  <a:pt x="841055" y="3497538"/>
                  <a:pt x="837106" y="3495306"/>
                </a:cubicBezTo>
                <a:cubicBezTo>
                  <a:pt x="834013" y="3496167"/>
                  <a:pt x="833146" y="3493069"/>
                  <a:pt x="830058" y="3493930"/>
                </a:cubicBezTo>
                <a:cubicBezTo>
                  <a:pt x="813258" y="3505299"/>
                  <a:pt x="819317" y="3526996"/>
                  <a:pt x="813513" y="3541977"/>
                </a:cubicBezTo>
                <a:cubicBezTo>
                  <a:pt x="808697" y="3536652"/>
                  <a:pt x="803877" y="3531307"/>
                  <a:pt x="799918" y="3529070"/>
                </a:cubicBezTo>
                <a:lnTo>
                  <a:pt x="796264" y="3548087"/>
                </a:lnTo>
                <a:lnTo>
                  <a:pt x="784361" y="3556811"/>
                </a:lnTo>
                <a:cubicBezTo>
                  <a:pt x="788692" y="3572301"/>
                  <a:pt x="793630" y="3554217"/>
                  <a:pt x="799311" y="3562645"/>
                </a:cubicBezTo>
                <a:cubicBezTo>
                  <a:pt x="791342" y="3569886"/>
                  <a:pt x="787326" y="3579359"/>
                  <a:pt x="784580" y="3588898"/>
                </a:cubicBezTo>
                <a:lnTo>
                  <a:pt x="780401" y="3604516"/>
                </a:lnTo>
                <a:lnTo>
                  <a:pt x="773150" y="3604618"/>
                </a:lnTo>
                <a:cubicBezTo>
                  <a:pt x="771453" y="3603003"/>
                  <a:pt x="770032" y="3600898"/>
                  <a:pt x="766944" y="3601754"/>
                </a:cubicBezTo>
                <a:cubicBezTo>
                  <a:pt x="775596" y="3632751"/>
                  <a:pt x="744711" y="3641378"/>
                  <a:pt x="740640" y="3662561"/>
                </a:cubicBezTo>
                <a:cubicBezTo>
                  <a:pt x="738041" y="3653266"/>
                  <a:pt x="734087" y="3651024"/>
                  <a:pt x="728777" y="3655850"/>
                </a:cubicBezTo>
                <a:cubicBezTo>
                  <a:pt x="734464" y="3664278"/>
                  <a:pt x="737063" y="3673583"/>
                  <a:pt x="731748" y="3678403"/>
                </a:cubicBezTo>
                <a:cubicBezTo>
                  <a:pt x="731748" y="3678403"/>
                  <a:pt x="727799" y="3676166"/>
                  <a:pt x="727799" y="3676166"/>
                </a:cubicBezTo>
                <a:cubicBezTo>
                  <a:pt x="725939" y="3693389"/>
                  <a:pt x="708267" y="3701665"/>
                  <a:pt x="711238" y="3724218"/>
                </a:cubicBezTo>
                <a:cubicBezTo>
                  <a:pt x="709511" y="3718027"/>
                  <a:pt x="706423" y="3718888"/>
                  <a:pt x="702473" y="3716651"/>
                </a:cubicBezTo>
                <a:cubicBezTo>
                  <a:pt x="697041" y="3744891"/>
                  <a:pt x="694443" y="3735592"/>
                  <a:pt x="679375" y="3753161"/>
                </a:cubicBezTo>
                <a:cubicBezTo>
                  <a:pt x="677642" y="3746970"/>
                  <a:pt x="673683" y="3744733"/>
                  <a:pt x="670605" y="3745594"/>
                </a:cubicBezTo>
                <a:cubicBezTo>
                  <a:pt x="677143" y="3757131"/>
                  <a:pt x="661331" y="3748188"/>
                  <a:pt x="663925" y="3757472"/>
                </a:cubicBezTo>
                <a:cubicBezTo>
                  <a:pt x="665657" y="3763674"/>
                  <a:pt x="669612" y="3765911"/>
                  <a:pt x="670478" y="3769009"/>
                </a:cubicBezTo>
                <a:cubicBezTo>
                  <a:pt x="667390" y="3769870"/>
                  <a:pt x="667390" y="3769870"/>
                  <a:pt x="665168" y="3773829"/>
                </a:cubicBezTo>
                <a:cubicBezTo>
                  <a:pt x="665168" y="3773829"/>
                  <a:pt x="665168" y="3773829"/>
                  <a:pt x="666029" y="3776938"/>
                </a:cubicBezTo>
                <a:cubicBezTo>
                  <a:pt x="666029" y="3776938"/>
                  <a:pt x="662946" y="3777799"/>
                  <a:pt x="662946" y="3777799"/>
                </a:cubicBezTo>
                <a:cubicBezTo>
                  <a:pt x="663808" y="3780902"/>
                  <a:pt x="672205" y="3775215"/>
                  <a:pt x="673943" y="3781407"/>
                </a:cubicBezTo>
                <a:cubicBezTo>
                  <a:pt x="668633" y="3786227"/>
                  <a:pt x="665540" y="3787093"/>
                  <a:pt x="662452" y="3787949"/>
                </a:cubicBezTo>
                <a:cubicBezTo>
                  <a:pt x="668633" y="3786227"/>
                  <a:pt x="676170" y="3777452"/>
                  <a:pt x="676537" y="3790711"/>
                </a:cubicBezTo>
                <a:cubicBezTo>
                  <a:pt x="672582" y="3788469"/>
                  <a:pt x="663318" y="3791053"/>
                  <a:pt x="657132" y="3792780"/>
                </a:cubicBezTo>
                <a:cubicBezTo>
                  <a:pt x="657993" y="3795894"/>
                  <a:pt x="657993" y="3795894"/>
                  <a:pt x="657993" y="3795894"/>
                </a:cubicBezTo>
                <a:cubicBezTo>
                  <a:pt x="661092" y="3795022"/>
                  <a:pt x="669489" y="3789325"/>
                  <a:pt x="669005" y="3799491"/>
                </a:cubicBezTo>
                <a:cubicBezTo>
                  <a:pt x="659731" y="3802080"/>
                  <a:pt x="652195" y="3810859"/>
                  <a:pt x="646885" y="3815690"/>
                </a:cubicBezTo>
                <a:cubicBezTo>
                  <a:pt x="649978" y="3814834"/>
                  <a:pt x="653927" y="3817066"/>
                  <a:pt x="654793" y="3820169"/>
                </a:cubicBezTo>
                <a:cubicBezTo>
                  <a:pt x="649484" y="3824990"/>
                  <a:pt x="647751" y="3818793"/>
                  <a:pt x="644658" y="3819649"/>
                </a:cubicBezTo>
                <a:cubicBezTo>
                  <a:pt x="641575" y="3820516"/>
                  <a:pt x="641575" y="3820516"/>
                  <a:pt x="641575" y="3820516"/>
                </a:cubicBezTo>
                <a:cubicBezTo>
                  <a:pt x="641947" y="3833775"/>
                  <a:pt x="646763" y="3839110"/>
                  <a:pt x="643680" y="3839976"/>
                </a:cubicBezTo>
                <a:cubicBezTo>
                  <a:pt x="647629" y="3842208"/>
                  <a:pt x="647629" y="3842208"/>
                  <a:pt x="648495" y="3845306"/>
                </a:cubicBezTo>
                <a:cubicBezTo>
                  <a:pt x="642319" y="3847028"/>
                  <a:pt x="641453" y="3843935"/>
                  <a:pt x="639226" y="3847890"/>
                </a:cubicBezTo>
                <a:cubicBezTo>
                  <a:pt x="643186" y="3850132"/>
                  <a:pt x="649367" y="3848414"/>
                  <a:pt x="654182" y="3853739"/>
                </a:cubicBezTo>
                <a:cubicBezTo>
                  <a:pt x="644918" y="3856333"/>
                  <a:pt x="643186" y="3850132"/>
                  <a:pt x="637876" y="3854962"/>
                </a:cubicBezTo>
                <a:cubicBezTo>
                  <a:pt x="644419" y="3866494"/>
                  <a:pt x="643935" y="3876649"/>
                  <a:pt x="631578" y="3880099"/>
                </a:cubicBezTo>
                <a:cubicBezTo>
                  <a:pt x="638131" y="3891631"/>
                  <a:pt x="644796" y="3879742"/>
                  <a:pt x="648256" y="3892140"/>
                </a:cubicBezTo>
                <a:cubicBezTo>
                  <a:pt x="646044" y="3896094"/>
                  <a:pt x="648638" y="3905404"/>
                  <a:pt x="646411" y="3909364"/>
                </a:cubicBezTo>
                <a:cubicBezTo>
                  <a:pt x="644679" y="3903167"/>
                  <a:pt x="639858" y="3897827"/>
                  <a:pt x="633682" y="3899554"/>
                </a:cubicBezTo>
                <a:cubicBezTo>
                  <a:pt x="631837" y="3916767"/>
                  <a:pt x="633076" y="3933135"/>
                  <a:pt x="630360" y="3947260"/>
                </a:cubicBezTo>
                <a:cubicBezTo>
                  <a:pt x="627644" y="3961375"/>
                  <a:pt x="621840" y="3976361"/>
                  <a:pt x="616036" y="3991353"/>
                </a:cubicBezTo>
                <a:cubicBezTo>
                  <a:pt x="622207" y="3989625"/>
                  <a:pt x="625305" y="3988754"/>
                  <a:pt x="627027" y="3994950"/>
                </a:cubicBezTo>
                <a:cubicBezTo>
                  <a:pt x="616902" y="3994446"/>
                  <a:pt x="626538" y="4005116"/>
                  <a:pt x="620367" y="4006843"/>
                </a:cubicBezTo>
                <a:cubicBezTo>
                  <a:pt x="616408" y="4004601"/>
                  <a:pt x="612449" y="4002364"/>
                  <a:pt x="609361" y="4003230"/>
                </a:cubicBezTo>
                <a:cubicBezTo>
                  <a:pt x="612821" y="4015628"/>
                  <a:pt x="600474" y="4019078"/>
                  <a:pt x="610971" y="4032846"/>
                </a:cubicBezTo>
                <a:cubicBezTo>
                  <a:pt x="604800" y="4034574"/>
                  <a:pt x="600841" y="4032337"/>
                  <a:pt x="597763" y="4033198"/>
                </a:cubicBezTo>
                <a:cubicBezTo>
                  <a:pt x="609126" y="4050070"/>
                  <a:pt x="590598" y="4055237"/>
                  <a:pt x="598008" y="4069877"/>
                </a:cubicBezTo>
                <a:cubicBezTo>
                  <a:pt x="598008" y="4069877"/>
                  <a:pt x="601095" y="4069015"/>
                  <a:pt x="605060" y="4071242"/>
                </a:cubicBezTo>
                <a:cubicBezTo>
                  <a:pt x="602461" y="4061958"/>
                  <a:pt x="605549" y="4061092"/>
                  <a:pt x="610849" y="4056261"/>
                </a:cubicBezTo>
                <a:cubicBezTo>
                  <a:pt x="609498" y="4063324"/>
                  <a:pt x="612958" y="4075721"/>
                  <a:pt x="624821" y="4082432"/>
                </a:cubicBezTo>
                <a:cubicBezTo>
                  <a:pt x="614196" y="4092078"/>
                  <a:pt x="614324" y="4068659"/>
                  <a:pt x="608138" y="4070381"/>
                </a:cubicBezTo>
                <a:cubicBezTo>
                  <a:pt x="608520" y="4083640"/>
                  <a:pt x="609758" y="4099997"/>
                  <a:pt x="614951" y="4118601"/>
                </a:cubicBezTo>
                <a:cubicBezTo>
                  <a:pt x="617167" y="4114637"/>
                  <a:pt x="619394" y="4110677"/>
                  <a:pt x="626436" y="4112043"/>
                </a:cubicBezTo>
                <a:cubicBezTo>
                  <a:pt x="620754" y="4103605"/>
                  <a:pt x="628286" y="4094830"/>
                  <a:pt x="620382" y="4090351"/>
                </a:cubicBezTo>
                <a:cubicBezTo>
                  <a:pt x="621738" y="4083288"/>
                  <a:pt x="623465" y="4089490"/>
                  <a:pt x="632729" y="4086906"/>
                </a:cubicBezTo>
                <a:cubicBezTo>
                  <a:pt x="634956" y="4082937"/>
                  <a:pt x="623093" y="4076241"/>
                  <a:pt x="632362" y="4073642"/>
                </a:cubicBezTo>
                <a:cubicBezTo>
                  <a:pt x="634090" y="4079833"/>
                  <a:pt x="640266" y="4078111"/>
                  <a:pt x="641998" y="4084313"/>
                </a:cubicBezTo>
                <a:cubicBezTo>
                  <a:pt x="645091" y="4083456"/>
                  <a:pt x="646824" y="4089653"/>
                  <a:pt x="649902" y="4088792"/>
                </a:cubicBezTo>
                <a:cubicBezTo>
                  <a:pt x="650773" y="4091880"/>
                  <a:pt x="652505" y="4098081"/>
                  <a:pt x="649417" y="4098952"/>
                </a:cubicBezTo>
                <a:cubicBezTo>
                  <a:pt x="648546" y="4095839"/>
                  <a:pt x="644597" y="4093612"/>
                  <a:pt x="643731" y="4090509"/>
                </a:cubicBezTo>
                <a:cubicBezTo>
                  <a:pt x="633106" y="4100150"/>
                  <a:pt x="634339" y="4116507"/>
                  <a:pt x="622854" y="4123070"/>
                </a:cubicBezTo>
                <a:cubicBezTo>
                  <a:pt x="623725" y="4126163"/>
                  <a:pt x="623725" y="4126163"/>
                  <a:pt x="620632" y="4127034"/>
                </a:cubicBezTo>
                <a:cubicBezTo>
                  <a:pt x="621993" y="4119962"/>
                  <a:pt x="616683" y="4124787"/>
                  <a:pt x="615817" y="4121689"/>
                </a:cubicBezTo>
                <a:cubicBezTo>
                  <a:pt x="613590" y="4125659"/>
                  <a:pt x="613590" y="4125659"/>
                  <a:pt x="613590" y="4125659"/>
                </a:cubicBezTo>
                <a:cubicBezTo>
                  <a:pt x="614461" y="4128752"/>
                  <a:pt x="614461" y="4128752"/>
                  <a:pt x="615328" y="4131855"/>
                </a:cubicBezTo>
                <a:cubicBezTo>
                  <a:pt x="618410" y="4130999"/>
                  <a:pt x="619282" y="4134087"/>
                  <a:pt x="623231" y="4136319"/>
                </a:cubicBezTo>
                <a:cubicBezTo>
                  <a:pt x="619282" y="4134087"/>
                  <a:pt x="619282" y="4134087"/>
                  <a:pt x="616189" y="4134958"/>
                </a:cubicBezTo>
                <a:cubicBezTo>
                  <a:pt x="617422" y="4151315"/>
                  <a:pt x="617809" y="4164564"/>
                  <a:pt x="610263" y="4173354"/>
                </a:cubicBezTo>
                <a:cubicBezTo>
                  <a:pt x="619047" y="4180921"/>
                  <a:pt x="615949" y="4181792"/>
                  <a:pt x="614594" y="4188840"/>
                </a:cubicBezTo>
                <a:cubicBezTo>
                  <a:pt x="599648" y="4183000"/>
                  <a:pt x="609901" y="4160100"/>
                  <a:pt x="593584" y="4161308"/>
                </a:cubicBezTo>
                <a:cubicBezTo>
                  <a:pt x="587770" y="4176299"/>
                  <a:pt x="590746" y="4198863"/>
                  <a:pt x="593717" y="4221406"/>
                </a:cubicBezTo>
                <a:cubicBezTo>
                  <a:pt x="585319" y="4227098"/>
                  <a:pt x="583582" y="4220902"/>
                  <a:pt x="592851" y="4218308"/>
                </a:cubicBezTo>
                <a:cubicBezTo>
                  <a:pt x="585808" y="4216942"/>
                  <a:pt x="586792" y="4196616"/>
                  <a:pt x="575796" y="4193008"/>
                </a:cubicBezTo>
                <a:cubicBezTo>
                  <a:pt x="573085" y="4207133"/>
                  <a:pt x="579133" y="4228820"/>
                  <a:pt x="587047" y="4233299"/>
                </a:cubicBezTo>
                <a:cubicBezTo>
                  <a:pt x="583093" y="4231057"/>
                  <a:pt x="580005" y="4231913"/>
                  <a:pt x="577783" y="4235883"/>
                </a:cubicBezTo>
                <a:cubicBezTo>
                  <a:pt x="589523" y="4266013"/>
                  <a:pt x="579276" y="4288913"/>
                  <a:pt x="609931" y="4327126"/>
                </a:cubicBezTo>
                <a:cubicBezTo>
                  <a:pt x="600662" y="4329714"/>
                  <a:pt x="595842" y="4324379"/>
                  <a:pt x="588800" y="4323003"/>
                </a:cubicBezTo>
                <a:cubicBezTo>
                  <a:pt x="594109" y="4318178"/>
                  <a:pt x="598930" y="4323508"/>
                  <a:pt x="597202" y="4317316"/>
                </a:cubicBezTo>
                <a:cubicBezTo>
                  <a:pt x="596336" y="4314218"/>
                  <a:pt x="595470" y="4311115"/>
                  <a:pt x="589284" y="4312837"/>
                </a:cubicBezTo>
                <a:cubicBezTo>
                  <a:pt x="587072" y="4316812"/>
                  <a:pt x="581763" y="4321632"/>
                  <a:pt x="584351" y="4330922"/>
                </a:cubicBezTo>
                <a:cubicBezTo>
                  <a:pt x="587444" y="4330056"/>
                  <a:pt x="592265" y="4335401"/>
                  <a:pt x="595348" y="4334535"/>
                </a:cubicBezTo>
                <a:cubicBezTo>
                  <a:pt x="597080" y="4340736"/>
                  <a:pt x="579908" y="4338851"/>
                  <a:pt x="582501" y="4348135"/>
                </a:cubicBezTo>
                <a:cubicBezTo>
                  <a:pt x="586451" y="4350372"/>
                  <a:pt x="587327" y="4353480"/>
                  <a:pt x="590410" y="4352614"/>
                </a:cubicBezTo>
                <a:cubicBezTo>
                  <a:pt x="590909" y="4342453"/>
                  <a:pt x="588682" y="4346413"/>
                  <a:pt x="601906" y="4346061"/>
                </a:cubicBezTo>
                <a:cubicBezTo>
                  <a:pt x="600168" y="4339865"/>
                  <a:pt x="601529" y="4332817"/>
                  <a:pt x="603745" y="4328853"/>
                </a:cubicBezTo>
                <a:cubicBezTo>
                  <a:pt x="609432" y="4337281"/>
                  <a:pt x="608189" y="4320924"/>
                  <a:pt x="616968" y="4328491"/>
                </a:cubicBezTo>
                <a:cubicBezTo>
                  <a:pt x="615608" y="4335559"/>
                  <a:pt x="614742" y="4332450"/>
                  <a:pt x="605478" y="4335044"/>
                </a:cubicBezTo>
                <a:cubicBezTo>
                  <a:pt x="596591" y="4350897"/>
                  <a:pt x="614135" y="4366036"/>
                  <a:pt x="611424" y="4380161"/>
                </a:cubicBezTo>
                <a:cubicBezTo>
                  <a:pt x="601778" y="4369491"/>
                  <a:pt x="590410" y="4352614"/>
                  <a:pt x="578058" y="4356069"/>
                </a:cubicBezTo>
                <a:cubicBezTo>
                  <a:pt x="569660" y="4361750"/>
                  <a:pt x="588932" y="4383096"/>
                  <a:pt x="584494" y="4391015"/>
                </a:cubicBezTo>
                <a:cubicBezTo>
                  <a:pt x="572132" y="4394465"/>
                  <a:pt x="578690" y="4406006"/>
                  <a:pt x="573380" y="4410827"/>
                </a:cubicBezTo>
                <a:cubicBezTo>
                  <a:pt x="584366" y="4414429"/>
                  <a:pt x="591297" y="4439225"/>
                  <a:pt x="581166" y="4438720"/>
                </a:cubicBezTo>
                <a:cubicBezTo>
                  <a:pt x="583393" y="4434751"/>
                  <a:pt x="583016" y="4421497"/>
                  <a:pt x="570649" y="4424957"/>
                </a:cubicBezTo>
                <a:cubicBezTo>
                  <a:pt x="576351" y="4433375"/>
                  <a:pt x="574114" y="4437339"/>
                  <a:pt x="575841" y="4443541"/>
                </a:cubicBezTo>
                <a:cubicBezTo>
                  <a:pt x="578945" y="4442685"/>
                  <a:pt x="581533" y="4451974"/>
                  <a:pt x="586853" y="4447148"/>
                </a:cubicBezTo>
                <a:cubicBezTo>
                  <a:pt x="592046" y="4465737"/>
                  <a:pt x="590318" y="4459546"/>
                  <a:pt x="595511" y="4478135"/>
                </a:cubicBezTo>
                <a:cubicBezTo>
                  <a:pt x="574746" y="4487272"/>
                  <a:pt x="599343" y="4503797"/>
                  <a:pt x="584759" y="4511206"/>
                </a:cubicBezTo>
                <a:cubicBezTo>
                  <a:pt x="591302" y="4522742"/>
                  <a:pt x="591302" y="4522742"/>
                  <a:pt x="596127" y="4528067"/>
                </a:cubicBezTo>
                <a:cubicBezTo>
                  <a:pt x="593905" y="4532032"/>
                  <a:pt x="585997" y="4527563"/>
                  <a:pt x="586863" y="4530661"/>
                </a:cubicBezTo>
                <a:cubicBezTo>
                  <a:pt x="586863" y="4530661"/>
                  <a:pt x="587730" y="4533759"/>
                  <a:pt x="587730" y="4533759"/>
                </a:cubicBezTo>
                <a:cubicBezTo>
                  <a:pt x="588591" y="4536868"/>
                  <a:pt x="590823" y="4532898"/>
                  <a:pt x="591689" y="4536001"/>
                </a:cubicBezTo>
                <a:cubicBezTo>
                  <a:pt x="584636" y="4534620"/>
                  <a:pt x="581554" y="4535482"/>
                  <a:pt x="588102" y="4547018"/>
                </a:cubicBezTo>
                <a:cubicBezTo>
                  <a:pt x="588102" y="4547018"/>
                  <a:pt x="585014" y="4547879"/>
                  <a:pt x="585014" y="4547879"/>
                </a:cubicBezTo>
                <a:cubicBezTo>
                  <a:pt x="595521" y="4561648"/>
                  <a:pt x="602069" y="4573184"/>
                  <a:pt x="601580" y="4583350"/>
                </a:cubicBezTo>
                <a:cubicBezTo>
                  <a:pt x="594532" y="4581969"/>
                  <a:pt x="593294" y="4565612"/>
                  <a:pt x="584891" y="4571309"/>
                </a:cubicBezTo>
                <a:cubicBezTo>
                  <a:pt x="593182" y="4589032"/>
                  <a:pt x="596642" y="4601424"/>
                  <a:pt x="614186" y="4616569"/>
                </a:cubicBezTo>
                <a:cubicBezTo>
                  <a:pt x="606650" y="4625354"/>
                  <a:pt x="603078" y="4636381"/>
                  <a:pt x="596402" y="4648264"/>
                </a:cubicBezTo>
                <a:cubicBezTo>
                  <a:pt x="610864" y="4664269"/>
                  <a:pt x="603332" y="4673059"/>
                  <a:pt x="625330" y="4680275"/>
                </a:cubicBezTo>
                <a:cubicBezTo>
                  <a:pt x="616928" y="4685961"/>
                  <a:pt x="613468" y="4673564"/>
                  <a:pt x="605065" y="4679250"/>
                </a:cubicBezTo>
                <a:cubicBezTo>
                  <a:pt x="601478" y="4690272"/>
                  <a:pt x="606792" y="4685457"/>
                  <a:pt x="593569" y="4685803"/>
                </a:cubicBezTo>
                <a:cubicBezTo>
                  <a:pt x="593569" y="4685803"/>
                  <a:pt x="593569" y="4685803"/>
                  <a:pt x="609768" y="4708005"/>
                </a:cubicBezTo>
                <a:cubicBezTo>
                  <a:pt x="601366" y="4713692"/>
                  <a:pt x="599144" y="4717661"/>
                  <a:pt x="604831" y="4726084"/>
                </a:cubicBezTo>
                <a:cubicBezTo>
                  <a:pt x="614961" y="4726599"/>
                  <a:pt x="609269" y="4718166"/>
                  <a:pt x="612357" y="4717305"/>
                </a:cubicBezTo>
                <a:cubicBezTo>
                  <a:pt x="614961" y="4726599"/>
                  <a:pt x="621998" y="4727980"/>
                  <a:pt x="625952" y="4730212"/>
                </a:cubicBezTo>
                <a:cubicBezTo>
                  <a:pt x="624597" y="4737264"/>
                  <a:pt x="630288" y="4745703"/>
                  <a:pt x="620153" y="4745193"/>
                </a:cubicBezTo>
                <a:cubicBezTo>
                  <a:pt x="615328" y="4739858"/>
                  <a:pt x="610517" y="4734523"/>
                  <a:pt x="602120" y="4740215"/>
                </a:cubicBezTo>
                <a:cubicBezTo>
                  <a:pt x="612617" y="4753983"/>
                  <a:pt x="622253" y="4764648"/>
                  <a:pt x="632760" y="4778427"/>
                </a:cubicBezTo>
                <a:cubicBezTo>
                  <a:pt x="613366" y="4780501"/>
                  <a:pt x="649820" y="4803727"/>
                  <a:pt x="633514" y="4804935"/>
                </a:cubicBezTo>
                <a:cubicBezTo>
                  <a:pt x="622512" y="4801327"/>
                  <a:pt x="626956" y="4793403"/>
                  <a:pt x="616826" y="4792888"/>
                </a:cubicBezTo>
                <a:cubicBezTo>
                  <a:pt x="623002" y="4791161"/>
                  <a:pt x="617315" y="4782738"/>
                  <a:pt x="615593" y="4776536"/>
                </a:cubicBezTo>
                <a:cubicBezTo>
                  <a:pt x="612500" y="4777393"/>
                  <a:pt x="608550" y="4775161"/>
                  <a:pt x="606324" y="4779120"/>
                </a:cubicBezTo>
                <a:cubicBezTo>
                  <a:pt x="608051" y="4785321"/>
                  <a:pt x="612877" y="4790657"/>
                  <a:pt x="613743" y="4793750"/>
                </a:cubicBezTo>
                <a:cubicBezTo>
                  <a:pt x="599653" y="4791008"/>
                  <a:pt x="614115" y="4807014"/>
                  <a:pt x="605712" y="4812695"/>
                </a:cubicBezTo>
                <a:cubicBezTo>
                  <a:pt x="593472" y="4792736"/>
                  <a:pt x="605452" y="4776022"/>
                  <a:pt x="574685" y="4761229"/>
                </a:cubicBezTo>
                <a:cubicBezTo>
                  <a:pt x="564921" y="4773973"/>
                  <a:pt x="604352" y="4819758"/>
                  <a:pt x="569136" y="4812894"/>
                </a:cubicBezTo>
                <a:cubicBezTo>
                  <a:pt x="567770" y="4819957"/>
                  <a:pt x="572595" y="4825292"/>
                  <a:pt x="577416" y="4830622"/>
                </a:cubicBezTo>
                <a:cubicBezTo>
                  <a:pt x="580499" y="4829771"/>
                  <a:pt x="583592" y="4828899"/>
                  <a:pt x="587546" y="4831131"/>
                </a:cubicBezTo>
                <a:cubicBezTo>
                  <a:pt x="580881" y="4843019"/>
                  <a:pt x="581248" y="4856283"/>
                  <a:pt x="582486" y="4872640"/>
                </a:cubicBezTo>
                <a:cubicBezTo>
                  <a:pt x="582863" y="4885889"/>
                  <a:pt x="584101" y="4902246"/>
                  <a:pt x="577436" y="4914134"/>
                </a:cubicBezTo>
                <a:cubicBezTo>
                  <a:pt x="583612" y="4912412"/>
                  <a:pt x="585350" y="4918603"/>
                  <a:pt x="589299" y="4920845"/>
                </a:cubicBezTo>
                <a:cubicBezTo>
                  <a:pt x="579164" y="4920331"/>
                  <a:pt x="588810" y="4931011"/>
                  <a:pt x="583490" y="4935827"/>
                </a:cubicBezTo>
                <a:cubicBezTo>
                  <a:pt x="574720" y="4928254"/>
                  <a:pt x="582252" y="4919470"/>
                  <a:pt x="569039" y="4919826"/>
                </a:cubicBezTo>
                <a:cubicBezTo>
                  <a:pt x="569411" y="4933085"/>
                  <a:pt x="564957" y="4941004"/>
                  <a:pt x="569288" y="4956500"/>
                </a:cubicBezTo>
                <a:cubicBezTo>
                  <a:pt x="560896" y="4962191"/>
                  <a:pt x="559163" y="4955990"/>
                  <a:pt x="552982" y="4957717"/>
                </a:cubicBezTo>
                <a:cubicBezTo>
                  <a:pt x="556937" y="4959949"/>
                  <a:pt x="560896" y="4962191"/>
                  <a:pt x="562628" y="4968388"/>
                </a:cubicBezTo>
                <a:cubicBezTo>
                  <a:pt x="556447" y="4970115"/>
                  <a:pt x="552493" y="4967878"/>
                  <a:pt x="547178" y="4972699"/>
                </a:cubicBezTo>
                <a:cubicBezTo>
                  <a:pt x="552870" y="4981137"/>
                  <a:pt x="548911" y="4978890"/>
                  <a:pt x="557686" y="4986467"/>
                </a:cubicBezTo>
                <a:cubicBezTo>
                  <a:pt x="548422" y="4989056"/>
                  <a:pt x="539632" y="4981484"/>
                  <a:pt x="529502" y="4980974"/>
                </a:cubicBezTo>
                <a:cubicBezTo>
                  <a:pt x="532105" y="4990274"/>
                  <a:pt x="538653" y="5001810"/>
                  <a:pt x="529389" y="5004394"/>
                </a:cubicBezTo>
                <a:cubicBezTo>
                  <a:pt x="529389" y="5004394"/>
                  <a:pt x="528523" y="5001295"/>
                  <a:pt x="525430" y="5002152"/>
                </a:cubicBezTo>
                <a:lnTo>
                  <a:pt x="523917" y="5001301"/>
                </a:lnTo>
                <a:lnTo>
                  <a:pt x="523244" y="4997810"/>
                </a:lnTo>
                <a:lnTo>
                  <a:pt x="527407" y="4992837"/>
                </a:lnTo>
                <a:cubicBezTo>
                  <a:pt x="526821" y="4989244"/>
                  <a:pt x="524192" y="4985800"/>
                  <a:pt x="521104" y="4986661"/>
                </a:cubicBezTo>
                <a:lnTo>
                  <a:pt x="523244" y="4997810"/>
                </a:lnTo>
                <a:lnTo>
                  <a:pt x="521481" y="4999920"/>
                </a:lnTo>
                <a:lnTo>
                  <a:pt x="523917" y="5001301"/>
                </a:lnTo>
                <a:lnTo>
                  <a:pt x="528406" y="5024710"/>
                </a:lnTo>
                <a:cubicBezTo>
                  <a:pt x="514317" y="5021958"/>
                  <a:pt x="523957" y="5032634"/>
                  <a:pt x="512966" y="5029036"/>
                </a:cubicBezTo>
                <a:cubicBezTo>
                  <a:pt x="520003" y="5030402"/>
                  <a:pt x="522602" y="5039701"/>
                  <a:pt x="516431" y="5041434"/>
                </a:cubicBezTo>
                <a:cubicBezTo>
                  <a:pt x="510739" y="5032990"/>
                  <a:pt x="502836" y="5028516"/>
                  <a:pt x="490474" y="5031971"/>
                </a:cubicBezTo>
                <a:cubicBezTo>
                  <a:pt x="488747" y="5025765"/>
                  <a:pt x="489241" y="5015609"/>
                  <a:pt x="487508" y="5009408"/>
                </a:cubicBezTo>
                <a:cubicBezTo>
                  <a:pt x="481322" y="5011135"/>
                  <a:pt x="477857" y="4998737"/>
                  <a:pt x="469470" y="5004440"/>
                </a:cubicBezTo>
                <a:cubicBezTo>
                  <a:pt x="483921" y="5020440"/>
                  <a:pt x="484303" y="5033699"/>
                  <a:pt x="484675" y="5046947"/>
                </a:cubicBezTo>
                <a:lnTo>
                  <a:pt x="489057" y="5052410"/>
                </a:lnTo>
                <a:lnTo>
                  <a:pt x="474035" y="5056604"/>
                </a:lnTo>
                <a:cubicBezTo>
                  <a:pt x="478000" y="5058841"/>
                  <a:pt x="492089" y="5061582"/>
                  <a:pt x="487641" y="5069511"/>
                </a:cubicBezTo>
                <a:cubicBezTo>
                  <a:pt x="486775" y="5066403"/>
                  <a:pt x="472685" y="5063666"/>
                  <a:pt x="477500" y="5068991"/>
                </a:cubicBezTo>
                <a:cubicBezTo>
                  <a:pt x="483202" y="5077435"/>
                  <a:pt x="492466" y="5074841"/>
                  <a:pt x="495931" y="5087244"/>
                </a:cubicBezTo>
                <a:cubicBezTo>
                  <a:pt x="489745" y="5088961"/>
                  <a:pt x="474790" y="5083116"/>
                  <a:pt x="479610" y="5088457"/>
                </a:cubicBezTo>
                <a:cubicBezTo>
                  <a:pt x="486662" y="5089827"/>
                  <a:pt x="500258" y="5102730"/>
                  <a:pt x="498897" y="5109792"/>
                </a:cubicBezTo>
                <a:cubicBezTo>
                  <a:pt x="488757" y="5109288"/>
                  <a:pt x="490127" y="5102225"/>
                  <a:pt x="486163" y="5099978"/>
                </a:cubicBezTo>
                <a:cubicBezTo>
                  <a:pt x="491855" y="5108421"/>
                  <a:pt x="472930" y="5100340"/>
                  <a:pt x="478627" y="5108773"/>
                </a:cubicBezTo>
                <a:cubicBezTo>
                  <a:pt x="494938" y="5107560"/>
                  <a:pt x="502729" y="5135444"/>
                  <a:pt x="495187" y="5144234"/>
                </a:cubicBezTo>
                <a:cubicBezTo>
                  <a:pt x="500008" y="5149574"/>
                  <a:pt x="507060" y="5150945"/>
                  <a:pt x="513236" y="5149212"/>
                </a:cubicBezTo>
                <a:cubicBezTo>
                  <a:pt x="504834" y="5154904"/>
                  <a:pt x="506566" y="5161100"/>
                  <a:pt x="516696" y="5161610"/>
                </a:cubicBezTo>
                <a:cubicBezTo>
                  <a:pt x="510525" y="5163342"/>
                  <a:pt x="516202" y="5171765"/>
                  <a:pt x="510026" y="5173493"/>
                </a:cubicBezTo>
                <a:cubicBezTo>
                  <a:pt x="498163" y="5166792"/>
                  <a:pt x="492094" y="5145095"/>
                  <a:pt x="488629" y="5132692"/>
                </a:cubicBezTo>
                <a:cubicBezTo>
                  <a:pt x="485546" y="5133558"/>
                  <a:pt x="485546" y="5133558"/>
                  <a:pt x="482459" y="5134424"/>
                </a:cubicBezTo>
                <a:cubicBezTo>
                  <a:pt x="495070" y="5167658"/>
                  <a:pt x="483957" y="5187460"/>
                  <a:pt x="501384" y="5226014"/>
                </a:cubicBezTo>
                <a:cubicBezTo>
                  <a:pt x="495213" y="5227741"/>
                  <a:pt x="500028" y="5233086"/>
                  <a:pt x="493852" y="5234814"/>
                </a:cubicBezTo>
                <a:cubicBezTo>
                  <a:pt x="479396" y="5218803"/>
                  <a:pt x="480374" y="5198482"/>
                  <a:pt x="458871" y="5181101"/>
                </a:cubicBezTo>
                <a:cubicBezTo>
                  <a:pt x="455783" y="5181967"/>
                  <a:pt x="452700" y="5182833"/>
                  <a:pt x="453566" y="5185931"/>
                </a:cubicBezTo>
                <a:cubicBezTo>
                  <a:pt x="460109" y="5197463"/>
                  <a:pt x="467533" y="5212097"/>
                  <a:pt x="474086" y="5223629"/>
                </a:cubicBezTo>
                <a:cubicBezTo>
                  <a:pt x="477546" y="5236016"/>
                  <a:pt x="477923" y="5249280"/>
                  <a:pt x="466433" y="5255823"/>
                </a:cubicBezTo>
                <a:cubicBezTo>
                  <a:pt x="472486" y="5277526"/>
                  <a:pt x="484227" y="5307656"/>
                  <a:pt x="466565" y="5315926"/>
                </a:cubicBezTo>
                <a:cubicBezTo>
                  <a:pt x="473607" y="5317302"/>
                  <a:pt x="475340" y="5323504"/>
                  <a:pt x="473118" y="5327463"/>
                </a:cubicBezTo>
                <a:cubicBezTo>
                  <a:pt x="467431" y="5319014"/>
                  <a:pt x="463482" y="5316783"/>
                  <a:pt x="458162" y="5321608"/>
                </a:cubicBezTo>
                <a:cubicBezTo>
                  <a:pt x="459019" y="5324706"/>
                  <a:pt x="453709" y="5329537"/>
                  <a:pt x="444445" y="5332120"/>
                </a:cubicBezTo>
                <a:cubicBezTo>
                  <a:pt x="450132" y="5340564"/>
                  <a:pt x="447039" y="5341420"/>
                  <a:pt x="457174" y="5341924"/>
                </a:cubicBezTo>
                <a:cubicBezTo>
                  <a:pt x="453220" y="5339693"/>
                  <a:pt x="451497" y="5333501"/>
                  <a:pt x="454575" y="5332640"/>
                </a:cubicBezTo>
                <a:cubicBezTo>
                  <a:pt x="466448" y="5339336"/>
                  <a:pt x="459768" y="5351229"/>
                  <a:pt x="472507" y="5361033"/>
                </a:cubicBezTo>
                <a:cubicBezTo>
                  <a:pt x="442101" y="5359499"/>
                  <a:pt x="442850" y="5386022"/>
                  <a:pt x="430004" y="5399628"/>
                </a:cubicBezTo>
                <a:cubicBezTo>
                  <a:pt x="421229" y="5392061"/>
                  <a:pt x="411471" y="5404805"/>
                  <a:pt x="403078" y="5410497"/>
                </a:cubicBezTo>
                <a:cubicBezTo>
                  <a:pt x="373157" y="5398797"/>
                  <a:pt x="356601" y="5363342"/>
                  <a:pt x="343123" y="5327025"/>
                </a:cubicBezTo>
                <a:cubicBezTo>
                  <a:pt x="354124" y="5330633"/>
                  <a:pt x="348815" y="5335453"/>
                  <a:pt x="356718" y="5339932"/>
                </a:cubicBezTo>
                <a:cubicBezTo>
                  <a:pt x="366476" y="5327183"/>
                  <a:pt x="347566" y="5319091"/>
                  <a:pt x="353370" y="5304110"/>
                </a:cubicBezTo>
                <a:cubicBezTo>
                  <a:pt x="316432" y="5291044"/>
                  <a:pt x="342241" y="5240404"/>
                  <a:pt x="322960" y="5219073"/>
                </a:cubicBezTo>
                <a:cubicBezTo>
                  <a:pt x="333584" y="5209412"/>
                  <a:pt x="333207" y="5196168"/>
                  <a:pt x="331979" y="5179806"/>
                </a:cubicBezTo>
                <a:cubicBezTo>
                  <a:pt x="331597" y="5166553"/>
                  <a:pt x="325054" y="5155011"/>
                  <a:pt x="322455" y="5145711"/>
                </a:cubicBezTo>
                <a:cubicBezTo>
                  <a:pt x="320223" y="5149681"/>
                  <a:pt x="329385" y="5170512"/>
                  <a:pt x="314419" y="5164657"/>
                </a:cubicBezTo>
                <a:cubicBezTo>
                  <a:pt x="309222" y="5146063"/>
                  <a:pt x="319861" y="5136417"/>
                  <a:pt x="308483" y="5119555"/>
                </a:cubicBezTo>
                <a:cubicBezTo>
                  <a:pt x="312070" y="5108528"/>
                  <a:pt x="317497" y="5080293"/>
                  <a:pt x="302541" y="5074444"/>
                </a:cubicBezTo>
                <a:cubicBezTo>
                  <a:pt x="303041" y="5064273"/>
                  <a:pt x="306506" y="5076670"/>
                  <a:pt x="314898" y="5070994"/>
                </a:cubicBezTo>
                <a:lnTo>
                  <a:pt x="309711" y="5052395"/>
                </a:lnTo>
                <a:lnTo>
                  <a:pt x="305379" y="5036909"/>
                </a:lnTo>
                <a:lnTo>
                  <a:pt x="302786" y="5027604"/>
                </a:lnTo>
                <a:cubicBezTo>
                  <a:pt x="313894" y="5007792"/>
                  <a:pt x="310057" y="4982151"/>
                  <a:pt x="309308" y="4955628"/>
                </a:cubicBezTo>
                <a:cubicBezTo>
                  <a:pt x="293491" y="4946675"/>
                  <a:pt x="278663" y="4917416"/>
                  <a:pt x="277420" y="4901059"/>
                </a:cubicBezTo>
                <a:cubicBezTo>
                  <a:pt x="270377" y="4899683"/>
                  <a:pt x="260242" y="4899179"/>
                  <a:pt x="250978" y="4901772"/>
                </a:cubicBezTo>
                <a:cubicBezTo>
                  <a:pt x="251834" y="4904865"/>
                  <a:pt x="252701" y="4907964"/>
                  <a:pt x="257531" y="4913299"/>
                </a:cubicBezTo>
                <a:cubicBezTo>
                  <a:pt x="263707" y="4911576"/>
                  <a:pt x="270760" y="4912947"/>
                  <a:pt x="276441" y="4921375"/>
                </a:cubicBezTo>
                <a:cubicBezTo>
                  <a:pt x="269771" y="4933263"/>
                  <a:pt x="266194" y="4944285"/>
                  <a:pt x="270520" y="4959781"/>
                </a:cubicBezTo>
                <a:cubicBezTo>
                  <a:pt x="268283" y="4963746"/>
                  <a:pt x="263463" y="4958405"/>
                  <a:pt x="258153" y="4963231"/>
                </a:cubicBezTo>
                <a:cubicBezTo>
                  <a:pt x="270016" y="4969947"/>
                  <a:pt x="259885" y="4969427"/>
                  <a:pt x="266439" y="4980969"/>
                </a:cubicBezTo>
                <a:cubicBezTo>
                  <a:pt x="266439" y="4980969"/>
                  <a:pt x="268665" y="4977010"/>
                  <a:pt x="272614" y="4979236"/>
                </a:cubicBezTo>
                <a:cubicBezTo>
                  <a:pt x="266439" y="4980969"/>
                  <a:pt x="264212" y="4984928"/>
                  <a:pt x="265078" y="4988021"/>
                </a:cubicBezTo>
                <a:cubicBezTo>
                  <a:pt x="259396" y="4979593"/>
                  <a:pt x="252471" y="4954803"/>
                  <a:pt x="240120" y="4958253"/>
                </a:cubicBezTo>
                <a:cubicBezTo>
                  <a:pt x="241358" y="4974610"/>
                  <a:pt x="255814" y="4990610"/>
                  <a:pt x="246061" y="5003364"/>
                </a:cubicBezTo>
                <a:cubicBezTo>
                  <a:pt x="239880" y="5005092"/>
                  <a:pt x="236415" y="4992694"/>
                  <a:pt x="231972" y="5000613"/>
                </a:cubicBezTo>
                <a:cubicBezTo>
                  <a:pt x="227528" y="5008541"/>
                  <a:pt x="238030" y="5022305"/>
                  <a:pt x="226535" y="5028858"/>
                </a:cubicBezTo>
                <a:cubicBezTo>
                  <a:pt x="221729" y="5023528"/>
                  <a:pt x="216899" y="5018188"/>
                  <a:pt x="210723" y="5019915"/>
                </a:cubicBezTo>
                <a:cubicBezTo>
                  <a:pt x="205413" y="5024735"/>
                  <a:pt x="215910" y="5038504"/>
                  <a:pt x="200465" y="5042815"/>
                </a:cubicBezTo>
                <a:cubicBezTo>
                  <a:pt x="204430" y="5045062"/>
                  <a:pt x="207523" y="5044191"/>
                  <a:pt x="208389" y="5047289"/>
                </a:cubicBezTo>
                <a:cubicBezTo>
                  <a:pt x="197749" y="5056935"/>
                  <a:pt x="194172" y="5067972"/>
                  <a:pt x="196766" y="5077256"/>
                </a:cubicBezTo>
                <a:cubicBezTo>
                  <a:pt x="179109" y="5085537"/>
                  <a:pt x="185652" y="5097063"/>
                  <a:pt x="174167" y="5103621"/>
                </a:cubicBezTo>
                <a:cubicBezTo>
                  <a:pt x="156357" y="5051798"/>
                  <a:pt x="170681" y="5007716"/>
                  <a:pt x="148062" y="4950558"/>
                </a:cubicBezTo>
                <a:cubicBezTo>
                  <a:pt x="158686" y="4940912"/>
                  <a:pt x="149534" y="4920076"/>
                  <a:pt x="141249" y="4902348"/>
                </a:cubicBezTo>
                <a:cubicBezTo>
                  <a:pt x="155832" y="4894944"/>
                  <a:pt x="151990" y="4869277"/>
                  <a:pt x="131358" y="4855004"/>
                </a:cubicBezTo>
                <a:cubicBezTo>
                  <a:pt x="134818" y="4867397"/>
                  <a:pt x="150146" y="4886501"/>
                  <a:pt x="142609" y="4895291"/>
                </a:cubicBezTo>
                <a:cubicBezTo>
                  <a:pt x="133452" y="4874465"/>
                  <a:pt x="119490" y="4848288"/>
                  <a:pt x="128382" y="4832451"/>
                </a:cubicBezTo>
                <a:cubicBezTo>
                  <a:pt x="118257" y="4831931"/>
                  <a:pt x="117019" y="4815574"/>
                  <a:pt x="118369" y="4808517"/>
                </a:cubicBezTo>
                <a:cubicBezTo>
                  <a:pt x="124061" y="4816950"/>
                  <a:pt x="128382" y="4832451"/>
                  <a:pt x="138517" y="4832956"/>
                </a:cubicBezTo>
                <a:cubicBezTo>
                  <a:pt x="137279" y="4816604"/>
                  <a:pt x="114420" y="4806285"/>
                  <a:pt x="109222" y="4787691"/>
                </a:cubicBezTo>
                <a:cubicBezTo>
                  <a:pt x="115398" y="4785969"/>
                  <a:pt x="116265" y="4789067"/>
                  <a:pt x="122440" y="4787344"/>
                </a:cubicBezTo>
                <a:cubicBezTo>
                  <a:pt x="119847" y="4778040"/>
                  <a:pt x="114659" y="4759446"/>
                  <a:pt x="126527" y="4766162"/>
                </a:cubicBezTo>
                <a:cubicBezTo>
                  <a:pt x="122563" y="4763915"/>
                  <a:pt x="125661" y="4763048"/>
                  <a:pt x="124790" y="4759955"/>
                </a:cubicBezTo>
                <a:cubicBezTo>
                  <a:pt x="117737" y="4758590"/>
                  <a:pt x="111195" y="4747048"/>
                  <a:pt x="104142" y="4745677"/>
                </a:cubicBezTo>
                <a:cubicBezTo>
                  <a:pt x="101059" y="4746543"/>
                  <a:pt x="101930" y="4749637"/>
                  <a:pt x="102782" y="4752735"/>
                </a:cubicBezTo>
                <a:cubicBezTo>
                  <a:pt x="105391" y="4762029"/>
                  <a:pt x="110695" y="4757214"/>
                  <a:pt x="116377" y="4765642"/>
                </a:cubicBezTo>
                <a:cubicBezTo>
                  <a:pt x="103169" y="4765988"/>
                  <a:pt x="122930" y="4777179"/>
                  <a:pt x="113666" y="4779762"/>
                </a:cubicBezTo>
                <a:cubicBezTo>
                  <a:pt x="100942" y="4769953"/>
                  <a:pt x="111072" y="4770478"/>
                  <a:pt x="103658" y="4755843"/>
                </a:cubicBezTo>
                <a:cubicBezTo>
                  <a:pt x="93528" y="4755323"/>
                  <a:pt x="88218" y="4760159"/>
                  <a:pt x="89940" y="4766350"/>
                </a:cubicBezTo>
                <a:cubicBezTo>
                  <a:pt x="81166" y="4758773"/>
                  <a:pt x="78572" y="4749479"/>
                  <a:pt x="69303" y="4752072"/>
                </a:cubicBezTo>
                <a:cubicBezTo>
                  <a:pt x="79815" y="4765851"/>
                  <a:pt x="109594" y="4800945"/>
                  <a:pt x="90200" y="4803029"/>
                </a:cubicBezTo>
                <a:cubicBezTo>
                  <a:pt x="91933" y="4809230"/>
                  <a:pt x="93660" y="4815421"/>
                  <a:pt x="92300" y="4822474"/>
                </a:cubicBezTo>
                <a:cubicBezTo>
                  <a:pt x="95393" y="4821618"/>
                  <a:pt x="98481" y="4820757"/>
                  <a:pt x="102440" y="4823004"/>
                </a:cubicBezTo>
                <a:cubicBezTo>
                  <a:pt x="97125" y="4827819"/>
                  <a:pt x="94899" y="4831778"/>
                  <a:pt x="96626" y="4837975"/>
                </a:cubicBezTo>
                <a:cubicBezTo>
                  <a:pt x="105289" y="4868961"/>
                  <a:pt x="110853" y="4900814"/>
                  <a:pt x="112468" y="4930425"/>
                </a:cubicBezTo>
                <a:cubicBezTo>
                  <a:pt x="114089" y="4960046"/>
                  <a:pt x="111745" y="4987440"/>
                  <a:pt x="111628" y="5010850"/>
                </a:cubicBezTo>
                <a:cubicBezTo>
                  <a:pt x="96295" y="4991746"/>
                  <a:pt x="94557" y="4985545"/>
                  <a:pt x="87148" y="4970915"/>
                </a:cubicBezTo>
                <a:cubicBezTo>
                  <a:pt x="84427" y="4985035"/>
                  <a:pt x="83943" y="4995201"/>
                  <a:pt x="85176" y="5011553"/>
                </a:cubicBezTo>
                <a:cubicBezTo>
                  <a:pt x="82093" y="5012419"/>
                  <a:pt x="68870" y="5012766"/>
                  <a:pt x="73685" y="5018101"/>
                </a:cubicBezTo>
                <a:cubicBezTo>
                  <a:pt x="89502" y="5027054"/>
                  <a:pt x="65660" y="5037052"/>
                  <a:pt x="80126" y="5053057"/>
                </a:cubicBezTo>
                <a:cubicBezTo>
                  <a:pt x="67769" y="5056502"/>
                  <a:pt x="75673" y="5060976"/>
                  <a:pt x="71229" y="5068894"/>
                </a:cubicBezTo>
                <a:cubicBezTo>
                  <a:pt x="66409" y="5063564"/>
                  <a:pt x="71724" y="5058739"/>
                  <a:pt x="66037" y="5050305"/>
                </a:cubicBezTo>
                <a:cubicBezTo>
                  <a:pt x="56768" y="5052904"/>
                  <a:pt x="49731" y="5051518"/>
                  <a:pt x="48370" y="5058581"/>
                </a:cubicBezTo>
                <a:lnTo>
                  <a:pt x="41751" y="5047253"/>
                </a:lnTo>
                <a:lnTo>
                  <a:pt x="40915" y="5043345"/>
                </a:lnTo>
                <a:cubicBezTo>
                  <a:pt x="37786" y="5011854"/>
                  <a:pt x="37735" y="4981402"/>
                  <a:pt x="39458" y="4955893"/>
                </a:cubicBezTo>
                <a:cubicBezTo>
                  <a:pt x="39458" y="4955893"/>
                  <a:pt x="27126" y="4951740"/>
                  <a:pt x="27126" y="4951740"/>
                </a:cubicBezTo>
                <a:cubicBezTo>
                  <a:pt x="27126" y="4951740"/>
                  <a:pt x="27126" y="4951740"/>
                  <a:pt x="12971" y="4912193"/>
                </a:cubicBezTo>
                <a:cubicBezTo>
                  <a:pt x="12971" y="4912193"/>
                  <a:pt x="12971" y="4912193"/>
                  <a:pt x="7717" y="4927816"/>
                </a:cubicBezTo>
                <a:cubicBezTo>
                  <a:pt x="-18765" y="4884121"/>
                  <a:pt x="30566" y="4900723"/>
                  <a:pt x="41078" y="4869471"/>
                </a:cubicBezTo>
                <a:cubicBezTo>
                  <a:pt x="41078" y="4869471"/>
                  <a:pt x="41078" y="4869471"/>
                  <a:pt x="26928" y="4829929"/>
                </a:cubicBezTo>
                <a:cubicBezTo>
                  <a:pt x="26928" y="4829929"/>
                  <a:pt x="26928" y="4829929"/>
                  <a:pt x="44518" y="4818453"/>
                </a:cubicBezTo>
                <a:cubicBezTo>
                  <a:pt x="44518" y="4818453"/>
                  <a:pt x="44518" y="4818453"/>
                  <a:pt x="25108" y="4794529"/>
                </a:cubicBezTo>
                <a:cubicBezTo>
                  <a:pt x="40885" y="4747659"/>
                  <a:pt x="31993" y="4692489"/>
                  <a:pt x="30174" y="4657089"/>
                </a:cubicBezTo>
                <a:cubicBezTo>
                  <a:pt x="40686" y="4625843"/>
                  <a:pt x="38872" y="4590448"/>
                  <a:pt x="37053" y="4555049"/>
                </a:cubicBezTo>
                <a:cubicBezTo>
                  <a:pt x="37053" y="4555049"/>
                  <a:pt x="37053" y="4555049"/>
                  <a:pt x="49191" y="4437385"/>
                </a:cubicBezTo>
                <a:cubicBezTo>
                  <a:pt x="36859" y="4433237"/>
                  <a:pt x="12191" y="4424937"/>
                  <a:pt x="17450" y="4409313"/>
                </a:cubicBezTo>
                <a:cubicBezTo>
                  <a:pt x="22708" y="4393690"/>
                  <a:pt x="3299" y="4369766"/>
                  <a:pt x="27967" y="4378067"/>
                </a:cubicBezTo>
                <a:cubicBezTo>
                  <a:pt x="84371" y="4414440"/>
                  <a:pt x="31402" y="4327044"/>
                  <a:pt x="66587" y="4304098"/>
                </a:cubicBezTo>
                <a:cubicBezTo>
                  <a:pt x="54251" y="4299945"/>
                  <a:pt x="36660" y="4311421"/>
                  <a:pt x="29588" y="4291650"/>
                </a:cubicBezTo>
                <a:cubicBezTo>
                  <a:pt x="34841" y="4276026"/>
                  <a:pt x="34841" y="4276026"/>
                  <a:pt x="47173" y="4280174"/>
                </a:cubicBezTo>
                <a:cubicBezTo>
                  <a:pt x="47173" y="4280174"/>
                  <a:pt x="47173" y="4280174"/>
                  <a:pt x="33027" y="4240627"/>
                </a:cubicBezTo>
                <a:cubicBezTo>
                  <a:pt x="75280" y="4237452"/>
                  <a:pt x="25949" y="4220856"/>
                  <a:pt x="36467" y="4189609"/>
                </a:cubicBezTo>
                <a:cubicBezTo>
                  <a:pt x="101569" y="4159336"/>
                  <a:pt x="78526" y="4064618"/>
                  <a:pt x="104810" y="3986501"/>
                </a:cubicBezTo>
                <a:cubicBezTo>
                  <a:pt x="80147" y="3978201"/>
                  <a:pt x="81966" y="4013600"/>
                  <a:pt x="69634" y="4009447"/>
                </a:cubicBezTo>
                <a:cubicBezTo>
                  <a:pt x="69634" y="4009447"/>
                  <a:pt x="69634" y="4009447"/>
                  <a:pt x="74888" y="3993824"/>
                </a:cubicBezTo>
                <a:cubicBezTo>
                  <a:pt x="80147" y="3978201"/>
                  <a:pt x="78327" y="3942806"/>
                  <a:pt x="108249" y="3935479"/>
                </a:cubicBezTo>
                <a:cubicBezTo>
                  <a:pt x="76513" y="3907407"/>
                  <a:pt x="115133" y="3833438"/>
                  <a:pt x="118573" y="3782421"/>
                </a:cubicBezTo>
                <a:cubicBezTo>
                  <a:pt x="117258" y="3786324"/>
                  <a:pt x="117697" y="3787562"/>
                  <a:pt x="119291" y="3787282"/>
                </a:cubicBezTo>
                <a:lnTo>
                  <a:pt x="121518" y="3786054"/>
                </a:lnTo>
                <a:lnTo>
                  <a:pt x="126757" y="3792510"/>
                </a:lnTo>
                <a:cubicBezTo>
                  <a:pt x="129488" y="3795878"/>
                  <a:pt x="133126" y="3800362"/>
                  <a:pt x="137977" y="3806345"/>
                </a:cubicBezTo>
                <a:cubicBezTo>
                  <a:pt x="137977" y="3806345"/>
                  <a:pt x="137977" y="3806345"/>
                  <a:pt x="148495" y="3775098"/>
                </a:cubicBezTo>
                <a:cubicBezTo>
                  <a:pt x="142329" y="3773019"/>
                  <a:pt x="133534" y="3778757"/>
                  <a:pt x="126935" y="3783058"/>
                </a:cubicBezTo>
                <a:lnTo>
                  <a:pt x="121518" y="3786054"/>
                </a:lnTo>
                <a:lnTo>
                  <a:pt x="120998" y="3785412"/>
                </a:lnTo>
                <a:cubicBezTo>
                  <a:pt x="118573" y="3782421"/>
                  <a:pt x="118573" y="3782421"/>
                  <a:pt x="118573" y="3782421"/>
                </a:cubicBezTo>
                <a:cubicBezTo>
                  <a:pt x="129085" y="3751174"/>
                  <a:pt x="127266" y="3715775"/>
                  <a:pt x="151934" y="3724075"/>
                </a:cubicBezTo>
                <a:cubicBezTo>
                  <a:pt x="151934" y="3724075"/>
                  <a:pt x="151934" y="3724075"/>
                  <a:pt x="144856" y="3704299"/>
                </a:cubicBezTo>
                <a:cubicBezTo>
                  <a:pt x="157193" y="3708452"/>
                  <a:pt x="185295" y="3665730"/>
                  <a:pt x="178223" y="3645959"/>
                </a:cubicBezTo>
                <a:cubicBezTo>
                  <a:pt x="193994" y="3599089"/>
                  <a:pt x="197433" y="3548067"/>
                  <a:pt x="213204" y="3501197"/>
                </a:cubicBezTo>
                <a:cubicBezTo>
                  <a:pt x="241312" y="3458475"/>
                  <a:pt x="207752" y="3395008"/>
                  <a:pt x="255264" y="3376211"/>
                </a:cubicBezTo>
                <a:cubicBezTo>
                  <a:pt x="265781" y="3344964"/>
                  <a:pt x="241113" y="3336663"/>
                  <a:pt x="246372" y="3321040"/>
                </a:cubicBezTo>
                <a:cubicBezTo>
                  <a:pt x="263962" y="3309565"/>
                  <a:pt x="281552" y="3298089"/>
                  <a:pt x="292065" y="3266843"/>
                </a:cubicBezTo>
                <a:cubicBezTo>
                  <a:pt x="292065" y="3266843"/>
                  <a:pt x="292065" y="3266843"/>
                  <a:pt x="299142" y="3286619"/>
                </a:cubicBezTo>
                <a:cubicBezTo>
                  <a:pt x="299142" y="3286619"/>
                  <a:pt x="299142" y="3286619"/>
                  <a:pt x="327245" y="3243897"/>
                </a:cubicBezTo>
                <a:cubicBezTo>
                  <a:pt x="327245" y="3243897"/>
                  <a:pt x="327245" y="3243897"/>
                  <a:pt x="279733" y="3262695"/>
                </a:cubicBezTo>
                <a:cubicBezTo>
                  <a:pt x="267402" y="3258542"/>
                  <a:pt x="272660" y="3242919"/>
                  <a:pt x="277919" y="3227295"/>
                </a:cubicBezTo>
                <a:cubicBezTo>
                  <a:pt x="325431" y="3208503"/>
                  <a:pt x="298944" y="3164802"/>
                  <a:pt x="334124" y="3141856"/>
                </a:cubicBezTo>
                <a:cubicBezTo>
                  <a:pt x="334124" y="3141856"/>
                  <a:pt x="334124" y="3141856"/>
                  <a:pt x="314720" y="3117932"/>
                </a:cubicBezTo>
                <a:cubicBezTo>
                  <a:pt x="319973" y="3102309"/>
                  <a:pt x="332310" y="3106457"/>
                  <a:pt x="349900" y="3094987"/>
                </a:cubicBezTo>
                <a:cubicBezTo>
                  <a:pt x="342822" y="3075210"/>
                  <a:pt x="400852" y="3025171"/>
                  <a:pt x="351521" y="3008570"/>
                </a:cubicBezTo>
                <a:cubicBezTo>
                  <a:pt x="351521" y="3008570"/>
                  <a:pt x="351521" y="3008570"/>
                  <a:pt x="386701" y="2985624"/>
                </a:cubicBezTo>
                <a:cubicBezTo>
                  <a:pt x="442911" y="2900180"/>
                  <a:pt x="451604" y="2833539"/>
                  <a:pt x="483152" y="2739794"/>
                </a:cubicBezTo>
                <a:cubicBezTo>
                  <a:pt x="511259" y="2697077"/>
                  <a:pt x="539362" y="2654356"/>
                  <a:pt x="542801" y="2603333"/>
                </a:cubicBezTo>
                <a:cubicBezTo>
                  <a:pt x="560391" y="2591862"/>
                  <a:pt x="565650" y="2576239"/>
                  <a:pt x="583240" y="2564764"/>
                </a:cubicBezTo>
                <a:cubicBezTo>
                  <a:pt x="583240" y="2564764"/>
                  <a:pt x="583240" y="2564764"/>
                  <a:pt x="563831" y="2540840"/>
                </a:cubicBezTo>
                <a:cubicBezTo>
                  <a:pt x="574343" y="2509593"/>
                  <a:pt x="609529" y="2486647"/>
                  <a:pt x="627114" y="2475172"/>
                </a:cubicBezTo>
                <a:cubicBezTo>
                  <a:pt x="635812" y="2408531"/>
                  <a:pt x="720323" y="2402182"/>
                  <a:pt x="711432" y="2347012"/>
                </a:cubicBezTo>
                <a:cubicBezTo>
                  <a:pt x="716690" y="2331388"/>
                  <a:pt x="734280" y="2319913"/>
                  <a:pt x="741353" y="2339689"/>
                </a:cubicBezTo>
                <a:cubicBezTo>
                  <a:pt x="764202" y="2312590"/>
                  <a:pt x="739534" y="2304289"/>
                  <a:pt x="732461" y="2284518"/>
                </a:cubicBezTo>
                <a:cubicBezTo>
                  <a:pt x="732461" y="2284518"/>
                  <a:pt x="732461" y="2284518"/>
                  <a:pt x="823852" y="2176129"/>
                </a:cubicBezTo>
                <a:cubicBezTo>
                  <a:pt x="823852" y="2176129"/>
                  <a:pt x="823852" y="2176129"/>
                  <a:pt x="836183" y="2180282"/>
                </a:cubicBezTo>
                <a:cubicBezTo>
                  <a:pt x="836183" y="2180282"/>
                  <a:pt x="836183" y="2180282"/>
                  <a:pt x="834364" y="2144882"/>
                </a:cubicBezTo>
                <a:cubicBezTo>
                  <a:pt x="851954" y="2133412"/>
                  <a:pt x="860653" y="2066766"/>
                  <a:pt x="880062" y="2090690"/>
                </a:cubicBezTo>
                <a:cubicBezTo>
                  <a:pt x="890574" y="2059443"/>
                  <a:pt x="906345" y="2012574"/>
                  <a:pt x="936267" y="2005246"/>
                </a:cubicBezTo>
                <a:cubicBezTo>
                  <a:pt x="922121" y="1965699"/>
                  <a:pt x="969633" y="1946906"/>
                  <a:pt x="976706" y="1966677"/>
                </a:cubicBezTo>
                <a:cubicBezTo>
                  <a:pt x="974892" y="1931283"/>
                  <a:pt x="992477" y="1919807"/>
                  <a:pt x="1002995" y="1888561"/>
                </a:cubicBezTo>
                <a:cubicBezTo>
                  <a:pt x="1047067" y="1920786"/>
                  <a:pt x="1018766" y="1841691"/>
                  <a:pt x="1048687" y="1834368"/>
                </a:cubicBezTo>
                <a:cubicBezTo>
                  <a:pt x="1041614" y="1814592"/>
                  <a:pt x="1041614" y="1814592"/>
                  <a:pt x="1041614" y="1814592"/>
                </a:cubicBezTo>
                <a:cubicBezTo>
                  <a:pt x="1046873" y="1798969"/>
                  <a:pt x="1046873" y="1798969"/>
                  <a:pt x="1059205" y="1803122"/>
                </a:cubicBezTo>
                <a:cubicBezTo>
                  <a:pt x="1071536" y="1807270"/>
                  <a:pt x="1053946" y="1818745"/>
                  <a:pt x="1053946" y="1818745"/>
                </a:cubicBezTo>
                <a:cubicBezTo>
                  <a:pt x="1076795" y="1791647"/>
                  <a:pt x="1126126" y="1808248"/>
                  <a:pt x="1141897" y="1761378"/>
                </a:cubicBezTo>
                <a:cubicBezTo>
                  <a:pt x="1141897" y="1761378"/>
                  <a:pt x="1141897" y="1761378"/>
                  <a:pt x="1064463" y="1787499"/>
                </a:cubicBezTo>
                <a:cubicBezTo>
                  <a:pt x="1074976" y="1756252"/>
                  <a:pt x="1097825" y="1729153"/>
                  <a:pt x="1127746" y="1721831"/>
                </a:cubicBezTo>
                <a:cubicBezTo>
                  <a:pt x="1131186" y="1670808"/>
                  <a:pt x="1208619" y="1644688"/>
                  <a:pt x="1194474" y="1605141"/>
                </a:cubicBezTo>
                <a:cubicBezTo>
                  <a:pt x="1217318" y="1578042"/>
                  <a:pt x="1234908" y="1566572"/>
                  <a:pt x="1264829" y="1559249"/>
                </a:cubicBezTo>
                <a:cubicBezTo>
                  <a:pt x="1292937" y="1516527"/>
                  <a:pt x="1326298" y="1458182"/>
                  <a:pt x="1379069" y="1423761"/>
                </a:cubicBezTo>
                <a:cubicBezTo>
                  <a:pt x="1401918" y="1396667"/>
                  <a:pt x="1430020" y="1353945"/>
                  <a:pt x="1435279" y="1338322"/>
                </a:cubicBezTo>
                <a:cubicBezTo>
                  <a:pt x="1463382" y="1295600"/>
                  <a:pt x="1523230" y="1280955"/>
                  <a:pt x="1509079" y="1241408"/>
                </a:cubicBezTo>
                <a:cubicBezTo>
                  <a:pt x="1521411" y="1245556"/>
                  <a:pt x="1539001" y="1234085"/>
                  <a:pt x="1556591" y="1222610"/>
                </a:cubicBezTo>
                <a:lnTo>
                  <a:pt x="1558961" y="1207389"/>
                </a:lnTo>
                <a:lnTo>
                  <a:pt x="1559776" y="1206752"/>
                </a:lnTo>
                <a:cubicBezTo>
                  <a:pt x="1562879" y="1202966"/>
                  <a:pt x="1565876" y="1198788"/>
                  <a:pt x="1570074" y="1195939"/>
                </a:cubicBezTo>
                <a:cubicBezTo>
                  <a:pt x="1570946" y="1199038"/>
                  <a:pt x="1572678" y="1205239"/>
                  <a:pt x="1575761" y="1204383"/>
                </a:cubicBezTo>
                <a:cubicBezTo>
                  <a:pt x="1577988" y="1200413"/>
                  <a:pt x="1580210" y="1196449"/>
                  <a:pt x="1572301" y="1191985"/>
                </a:cubicBezTo>
                <a:cubicBezTo>
                  <a:pt x="1584663" y="1188530"/>
                  <a:pt x="1592189" y="1179740"/>
                  <a:pt x="1590467" y="1173549"/>
                </a:cubicBezTo>
                <a:cubicBezTo>
                  <a:pt x="1592189" y="1179740"/>
                  <a:pt x="1600587" y="1174054"/>
                  <a:pt x="1594905" y="1165630"/>
                </a:cubicBezTo>
                <a:cubicBezTo>
                  <a:pt x="1598865" y="1167862"/>
                  <a:pt x="1602814" y="1170094"/>
                  <a:pt x="1605902" y="1169228"/>
                </a:cubicBezTo>
                <a:cubicBezTo>
                  <a:pt x="1608990" y="1168372"/>
                  <a:pt x="1607268" y="1162176"/>
                  <a:pt x="1605525" y="1155969"/>
                </a:cubicBezTo>
                <a:cubicBezTo>
                  <a:pt x="1623574" y="1160953"/>
                  <a:pt x="1623191" y="1147699"/>
                  <a:pt x="1626789" y="1136672"/>
                </a:cubicBezTo>
                <a:cubicBezTo>
                  <a:pt x="1628521" y="1142873"/>
                  <a:pt x="1637785" y="1140280"/>
                  <a:pt x="1639503" y="1146481"/>
                </a:cubicBezTo>
                <a:cubicBezTo>
                  <a:pt x="1638764" y="1119963"/>
                  <a:pt x="1677068" y="1125971"/>
                  <a:pt x="1663967" y="1102903"/>
                </a:cubicBezTo>
                <a:cubicBezTo>
                  <a:pt x="1678046" y="1105639"/>
                  <a:pt x="1672364" y="1097216"/>
                  <a:pt x="1673720" y="1090154"/>
                </a:cubicBezTo>
                <a:cubicBezTo>
                  <a:pt x="1682984" y="1087560"/>
                  <a:pt x="1687809" y="1092905"/>
                  <a:pt x="1694851" y="1094266"/>
                </a:cubicBezTo>
                <a:cubicBezTo>
                  <a:pt x="1683478" y="1077404"/>
                  <a:pt x="1717843" y="1081170"/>
                  <a:pt x="1724513" y="1069287"/>
                </a:cubicBezTo>
                <a:cubicBezTo>
                  <a:pt x="1722781" y="1063091"/>
                  <a:pt x="1715728" y="1061715"/>
                  <a:pt x="1714862" y="1058617"/>
                </a:cubicBezTo>
                <a:lnTo>
                  <a:pt x="1721313" y="1054347"/>
                </a:lnTo>
                <a:lnTo>
                  <a:pt x="1727785" y="1054927"/>
                </a:lnTo>
                <a:lnTo>
                  <a:pt x="1740906" y="1058820"/>
                </a:lnTo>
                <a:lnTo>
                  <a:pt x="1742180" y="1061012"/>
                </a:lnTo>
                <a:lnTo>
                  <a:pt x="1742231" y="1059213"/>
                </a:lnTo>
                <a:lnTo>
                  <a:pt x="1748264" y="1061007"/>
                </a:lnTo>
                <a:lnTo>
                  <a:pt x="1872899" y="946115"/>
                </a:lnTo>
                <a:lnTo>
                  <a:pt x="1878687" y="947715"/>
                </a:lnTo>
                <a:cubicBezTo>
                  <a:pt x="1880664" y="948831"/>
                  <a:pt x="1882642" y="949952"/>
                  <a:pt x="1887707" y="950212"/>
                </a:cubicBezTo>
                <a:cubicBezTo>
                  <a:pt x="1882509" y="931613"/>
                  <a:pt x="1899192" y="943654"/>
                  <a:pt x="1904507" y="938823"/>
                </a:cubicBezTo>
                <a:cubicBezTo>
                  <a:pt x="1904757" y="933753"/>
                  <a:pt x="1903335" y="931643"/>
                  <a:pt x="1901913" y="929539"/>
                </a:cubicBezTo>
                <a:lnTo>
                  <a:pt x="1899651" y="921452"/>
                </a:lnTo>
                <a:lnTo>
                  <a:pt x="1900660" y="920519"/>
                </a:lnTo>
                <a:lnTo>
                  <a:pt x="1911254" y="922746"/>
                </a:lnTo>
                <a:cubicBezTo>
                  <a:pt x="1913954" y="921992"/>
                  <a:pt x="1916054" y="920570"/>
                  <a:pt x="1919580" y="921248"/>
                </a:cubicBezTo>
                <a:cubicBezTo>
                  <a:pt x="1920935" y="914196"/>
                  <a:pt x="1914754" y="915923"/>
                  <a:pt x="1913027" y="909732"/>
                </a:cubicBezTo>
                <a:cubicBezTo>
                  <a:pt x="1920074" y="911098"/>
                  <a:pt x="1924151" y="889915"/>
                  <a:pt x="1932925" y="897482"/>
                </a:cubicBezTo>
                <a:cubicBezTo>
                  <a:pt x="1930699" y="901441"/>
                  <a:pt x="1923662" y="900071"/>
                  <a:pt x="1926255" y="909375"/>
                </a:cubicBezTo>
                <a:cubicBezTo>
                  <a:pt x="1937746" y="902827"/>
                  <a:pt x="1934164" y="913839"/>
                  <a:pt x="1949114" y="919694"/>
                </a:cubicBezTo>
                <a:cubicBezTo>
                  <a:pt x="1950470" y="912621"/>
                  <a:pt x="1945649" y="907296"/>
                  <a:pt x="1941695" y="905059"/>
                </a:cubicBezTo>
                <a:cubicBezTo>
                  <a:pt x="1948360" y="893171"/>
                  <a:pt x="1966898" y="887994"/>
                  <a:pt x="1980606" y="877487"/>
                </a:cubicBezTo>
                <a:cubicBezTo>
                  <a:pt x="1971836" y="869904"/>
                  <a:pt x="1980239" y="864223"/>
                  <a:pt x="1977640" y="854923"/>
                </a:cubicBezTo>
                <a:cubicBezTo>
                  <a:pt x="1987765" y="855443"/>
                  <a:pt x="1981105" y="867321"/>
                  <a:pt x="1994318" y="866969"/>
                </a:cubicBezTo>
                <a:cubicBezTo>
                  <a:pt x="1989987" y="851468"/>
                  <a:pt x="1995317" y="846653"/>
                  <a:pt x="1996672" y="839595"/>
                </a:cubicBezTo>
                <a:cubicBezTo>
                  <a:pt x="1994695" y="838479"/>
                  <a:pt x="1993146" y="838907"/>
                  <a:pt x="1991877" y="838846"/>
                </a:cubicBezTo>
                <a:lnTo>
                  <a:pt x="1989054" y="835478"/>
                </a:lnTo>
                <a:lnTo>
                  <a:pt x="2002140" y="822555"/>
                </a:lnTo>
                <a:lnTo>
                  <a:pt x="1999383" y="825475"/>
                </a:lnTo>
                <a:cubicBezTo>
                  <a:pt x="2008652" y="822882"/>
                  <a:pt x="2004203" y="830795"/>
                  <a:pt x="2005070" y="833909"/>
                </a:cubicBezTo>
                <a:cubicBezTo>
                  <a:pt x="2010384" y="829073"/>
                  <a:pt x="2016560" y="827351"/>
                  <a:pt x="2024464" y="831830"/>
                </a:cubicBezTo>
                <a:cubicBezTo>
                  <a:pt x="2020515" y="829593"/>
                  <a:pt x="2020020" y="839748"/>
                  <a:pt x="2023969" y="841980"/>
                </a:cubicBezTo>
                <a:cubicBezTo>
                  <a:pt x="2039419" y="837674"/>
                  <a:pt x="2036449" y="815116"/>
                  <a:pt x="2047068" y="805475"/>
                </a:cubicBezTo>
                <a:cubicBezTo>
                  <a:pt x="2046584" y="815625"/>
                  <a:pt x="2046090" y="825791"/>
                  <a:pt x="2055354" y="823198"/>
                </a:cubicBezTo>
                <a:cubicBezTo>
                  <a:pt x="2051889" y="810800"/>
                  <a:pt x="2052006" y="787395"/>
                  <a:pt x="2066962" y="793225"/>
                </a:cubicBezTo>
                <a:cubicBezTo>
                  <a:pt x="2063002" y="790988"/>
                  <a:pt x="2055466" y="799778"/>
                  <a:pt x="2065601" y="800293"/>
                </a:cubicBezTo>
                <a:cubicBezTo>
                  <a:pt x="2070921" y="795457"/>
                  <a:pt x="2080185" y="792873"/>
                  <a:pt x="2083767" y="781851"/>
                </a:cubicBezTo>
                <a:cubicBezTo>
                  <a:pt x="2090809" y="783227"/>
                  <a:pt x="2094768" y="785464"/>
                  <a:pt x="2098718" y="787696"/>
                </a:cubicBezTo>
                <a:cubicBezTo>
                  <a:pt x="2103166" y="779778"/>
                  <a:pt x="2100078" y="780644"/>
                  <a:pt x="2097479" y="771339"/>
                </a:cubicBezTo>
                <a:cubicBezTo>
                  <a:pt x="2104516" y="772725"/>
                  <a:pt x="2106743" y="768756"/>
                  <a:pt x="2110703" y="770998"/>
                </a:cubicBezTo>
                <a:cubicBezTo>
                  <a:pt x="2113785" y="770131"/>
                  <a:pt x="2112435" y="777194"/>
                  <a:pt x="2115518" y="776323"/>
                </a:cubicBezTo>
                <a:cubicBezTo>
                  <a:pt x="2141093" y="772521"/>
                  <a:pt x="2138122" y="749968"/>
                  <a:pt x="2150978" y="736352"/>
                </a:cubicBezTo>
                <a:cubicBezTo>
                  <a:pt x="2155799" y="741698"/>
                  <a:pt x="2158398" y="750982"/>
                  <a:pt x="2163218" y="756327"/>
                </a:cubicBezTo>
                <a:cubicBezTo>
                  <a:pt x="2167656" y="748404"/>
                  <a:pt x="2177797" y="748908"/>
                  <a:pt x="2175198" y="739608"/>
                </a:cubicBezTo>
                <a:cubicBezTo>
                  <a:pt x="2167285" y="735129"/>
                  <a:pt x="2166301" y="755461"/>
                  <a:pt x="2161975" y="739965"/>
                </a:cubicBezTo>
                <a:cubicBezTo>
                  <a:pt x="2163335" y="732903"/>
                  <a:pt x="2176543" y="732546"/>
                  <a:pt x="2190638" y="735298"/>
                </a:cubicBezTo>
                <a:cubicBezTo>
                  <a:pt x="2193349" y="721172"/>
                  <a:pt x="2179636" y="731690"/>
                  <a:pt x="2173960" y="723251"/>
                </a:cubicBezTo>
                <a:cubicBezTo>
                  <a:pt x="2199535" y="719450"/>
                  <a:pt x="2208911" y="693447"/>
                  <a:pt x="2218679" y="680703"/>
                </a:cubicBezTo>
                <a:cubicBezTo>
                  <a:pt x="2221283" y="689997"/>
                  <a:pt x="2213354" y="685523"/>
                  <a:pt x="2215092" y="691720"/>
                </a:cubicBezTo>
                <a:cubicBezTo>
                  <a:pt x="2221283" y="689997"/>
                  <a:pt x="2217686" y="701014"/>
                  <a:pt x="2227826" y="701524"/>
                </a:cubicBezTo>
                <a:cubicBezTo>
                  <a:pt x="2228443" y="667948"/>
                  <a:pt x="2263653" y="674807"/>
                  <a:pt x="2278722" y="657247"/>
                </a:cubicBezTo>
                <a:cubicBezTo>
                  <a:pt x="2277361" y="664305"/>
                  <a:pt x="2279099" y="670496"/>
                  <a:pt x="2288357" y="667913"/>
                </a:cubicBezTo>
                <a:cubicBezTo>
                  <a:pt x="2288851" y="657757"/>
                  <a:pt x="2289341" y="647591"/>
                  <a:pt x="2294660" y="642766"/>
                </a:cubicBezTo>
                <a:cubicBezTo>
                  <a:pt x="2295522" y="645869"/>
                  <a:pt x="2296388" y="648972"/>
                  <a:pt x="2300347" y="651204"/>
                </a:cubicBezTo>
                <a:cubicBezTo>
                  <a:pt x="2309239" y="635351"/>
                  <a:pt x="2329505" y="636376"/>
                  <a:pt x="2336659" y="614332"/>
                </a:cubicBezTo>
                <a:cubicBezTo>
                  <a:pt x="2334442" y="618296"/>
                  <a:pt x="2339258" y="623631"/>
                  <a:pt x="2343212" y="625863"/>
                </a:cubicBezTo>
                <a:cubicBezTo>
                  <a:pt x="2360507" y="604334"/>
                  <a:pt x="2362234" y="610531"/>
                  <a:pt x="2383870" y="604482"/>
                </a:cubicBezTo>
                <a:cubicBezTo>
                  <a:pt x="2382510" y="611555"/>
                  <a:pt x="2383371" y="614648"/>
                  <a:pt x="2390423" y="616024"/>
                </a:cubicBezTo>
                <a:cubicBezTo>
                  <a:pt x="2390046" y="602760"/>
                  <a:pt x="2401420" y="619631"/>
                  <a:pt x="2401909" y="609471"/>
                </a:cubicBezTo>
                <a:cubicBezTo>
                  <a:pt x="2403264" y="602418"/>
                  <a:pt x="2402398" y="599310"/>
                  <a:pt x="2400670" y="593114"/>
                </a:cubicBezTo>
                <a:cubicBezTo>
                  <a:pt x="2404625" y="595345"/>
                  <a:pt x="2410795" y="593623"/>
                  <a:pt x="2409934" y="590525"/>
                </a:cubicBezTo>
                <a:cubicBezTo>
                  <a:pt x="2412161" y="586566"/>
                  <a:pt x="2402892" y="589154"/>
                  <a:pt x="2404248" y="582092"/>
                </a:cubicBezTo>
                <a:cubicBezTo>
                  <a:pt x="2417466" y="581745"/>
                  <a:pt x="2415239" y="585705"/>
                  <a:pt x="2426735" y="579152"/>
                </a:cubicBezTo>
                <a:cubicBezTo>
                  <a:pt x="2422776" y="576909"/>
                  <a:pt x="2412645" y="576400"/>
                  <a:pt x="2414006" y="569353"/>
                </a:cubicBezTo>
                <a:cubicBezTo>
                  <a:pt x="2439087" y="575712"/>
                  <a:pt x="2458608" y="550198"/>
                  <a:pt x="2465543" y="574999"/>
                </a:cubicBezTo>
                <a:cubicBezTo>
                  <a:pt x="2478756" y="574637"/>
                  <a:pt x="2478384" y="561383"/>
                  <a:pt x="2487648" y="558799"/>
                </a:cubicBezTo>
                <a:cubicBezTo>
                  <a:pt x="2488519" y="561898"/>
                  <a:pt x="2486288" y="565857"/>
                  <a:pt x="2490247" y="568094"/>
                </a:cubicBezTo>
                <a:cubicBezTo>
                  <a:pt x="2493824" y="557067"/>
                  <a:pt x="2505193" y="573944"/>
                  <a:pt x="2511863" y="562050"/>
                </a:cubicBezTo>
                <a:cubicBezTo>
                  <a:pt x="2509269" y="552746"/>
                  <a:pt x="2498268" y="549148"/>
                  <a:pt x="2494807" y="536751"/>
                </a:cubicBezTo>
                <a:cubicBezTo>
                  <a:pt x="2507532" y="546555"/>
                  <a:pt x="2526936" y="544476"/>
                  <a:pt x="2518655" y="526748"/>
                </a:cubicBezTo>
                <a:cubicBezTo>
                  <a:pt x="2534100" y="522437"/>
                  <a:pt x="2546452" y="518982"/>
                  <a:pt x="2561902" y="514676"/>
                </a:cubicBezTo>
                <a:cubicBezTo>
                  <a:pt x="2573388" y="508118"/>
                  <a:pt x="2587966" y="500714"/>
                  <a:pt x="2600318" y="497259"/>
                </a:cubicBezTo>
                <a:cubicBezTo>
                  <a:pt x="2626392" y="483297"/>
                  <a:pt x="2653328" y="472428"/>
                  <a:pt x="2680259" y="461564"/>
                </a:cubicBezTo>
                <a:cubicBezTo>
                  <a:pt x="2680631" y="474823"/>
                  <a:pt x="2667907" y="465014"/>
                  <a:pt x="2666546" y="472072"/>
                </a:cubicBezTo>
                <a:cubicBezTo>
                  <a:pt x="2672233" y="480515"/>
                  <a:pt x="2662098" y="480005"/>
                  <a:pt x="2673966" y="486711"/>
                </a:cubicBezTo>
                <a:cubicBezTo>
                  <a:pt x="2673099" y="483608"/>
                  <a:pt x="2677059" y="485840"/>
                  <a:pt x="2679270" y="481881"/>
                </a:cubicBezTo>
                <a:cubicBezTo>
                  <a:pt x="2678409" y="478788"/>
                  <a:pt x="2674460" y="476556"/>
                  <a:pt x="2675810" y="469478"/>
                </a:cubicBezTo>
                <a:cubicBezTo>
                  <a:pt x="2685941" y="469998"/>
                  <a:pt x="2684590" y="477060"/>
                  <a:pt x="2688539" y="479297"/>
                </a:cubicBezTo>
                <a:cubicBezTo>
                  <a:pt x="2691632" y="478436"/>
                  <a:pt x="2697803" y="476709"/>
                  <a:pt x="2700901" y="475842"/>
                </a:cubicBezTo>
                <a:cubicBezTo>
                  <a:pt x="2700030" y="472749"/>
                  <a:pt x="2698303" y="466543"/>
                  <a:pt x="2694338" y="464311"/>
                </a:cubicBezTo>
                <a:cubicBezTo>
                  <a:pt x="2683341" y="460703"/>
                  <a:pt x="2678531" y="455358"/>
                  <a:pt x="2670618" y="450889"/>
                </a:cubicBezTo>
                <a:cubicBezTo>
                  <a:pt x="2677665" y="452265"/>
                  <a:pt x="2675066" y="442975"/>
                  <a:pt x="2686063" y="446583"/>
                </a:cubicBezTo>
                <a:cubicBezTo>
                  <a:pt x="2684702" y="453641"/>
                  <a:pt x="2680259" y="461564"/>
                  <a:pt x="2689528" y="458981"/>
                </a:cubicBezTo>
                <a:cubicBezTo>
                  <a:pt x="2699286" y="446221"/>
                  <a:pt x="2723882" y="462741"/>
                  <a:pt x="2727954" y="441559"/>
                </a:cubicBezTo>
                <a:cubicBezTo>
                  <a:pt x="2736724" y="449131"/>
                  <a:pt x="2736724" y="449131"/>
                  <a:pt x="2734130" y="439831"/>
                </a:cubicBezTo>
                <a:cubicBezTo>
                  <a:pt x="2745126" y="443449"/>
                  <a:pt x="2747353" y="439490"/>
                  <a:pt x="2750446" y="438624"/>
                </a:cubicBezTo>
                <a:cubicBezTo>
                  <a:pt x="2749952" y="448774"/>
                  <a:pt x="2739811" y="448270"/>
                  <a:pt x="2739323" y="458430"/>
                </a:cubicBezTo>
                <a:cubicBezTo>
                  <a:pt x="2758227" y="466507"/>
                  <a:pt x="2759216" y="446186"/>
                  <a:pt x="2772434" y="445839"/>
                </a:cubicBezTo>
                <a:cubicBezTo>
                  <a:pt x="2778987" y="457371"/>
                  <a:pt x="2785662" y="445493"/>
                  <a:pt x="2792699" y="446863"/>
                </a:cubicBezTo>
                <a:cubicBezTo>
                  <a:pt x="2798391" y="455291"/>
                  <a:pt x="2791726" y="467180"/>
                  <a:pt x="2799630" y="471648"/>
                </a:cubicBezTo>
                <a:cubicBezTo>
                  <a:pt x="2799258" y="458390"/>
                  <a:pt x="2810254" y="462003"/>
                  <a:pt x="2815564" y="457182"/>
                </a:cubicBezTo>
                <a:cubicBezTo>
                  <a:pt x="2815192" y="443918"/>
                  <a:pt x="2816058" y="447016"/>
                  <a:pt x="2813464" y="437727"/>
                </a:cubicBezTo>
                <a:cubicBezTo>
                  <a:pt x="2825322" y="444422"/>
                  <a:pt x="2821367" y="442191"/>
                  <a:pt x="2835447" y="444932"/>
                </a:cubicBezTo>
                <a:cubicBezTo>
                  <a:pt x="2834963" y="455098"/>
                  <a:pt x="2838912" y="457330"/>
                  <a:pt x="2841516" y="466629"/>
                </a:cubicBezTo>
                <a:cubicBezTo>
                  <a:pt x="2839289" y="470599"/>
                  <a:pt x="2828293" y="466981"/>
                  <a:pt x="2828664" y="480240"/>
                </a:cubicBezTo>
                <a:cubicBezTo>
                  <a:pt x="2806677" y="473024"/>
                  <a:pt x="2797775" y="488862"/>
                  <a:pt x="2778376" y="490946"/>
                </a:cubicBezTo>
                <a:cubicBezTo>
                  <a:pt x="2778263" y="514365"/>
                  <a:pt x="2757621" y="500087"/>
                  <a:pt x="2750079" y="508872"/>
                </a:cubicBezTo>
                <a:cubicBezTo>
                  <a:pt x="2754044" y="511109"/>
                  <a:pt x="2757998" y="513341"/>
                  <a:pt x="2755771" y="517301"/>
                </a:cubicBezTo>
                <a:cubicBezTo>
                  <a:pt x="2747868" y="512837"/>
                  <a:pt x="2750467" y="522131"/>
                  <a:pt x="2738604" y="515425"/>
                </a:cubicBezTo>
                <a:cubicBezTo>
                  <a:pt x="2733773" y="510095"/>
                  <a:pt x="2738217" y="502166"/>
                  <a:pt x="2728097" y="501652"/>
                </a:cubicBezTo>
                <a:cubicBezTo>
                  <a:pt x="2728953" y="504750"/>
                  <a:pt x="2725004" y="502523"/>
                  <a:pt x="2725870" y="505611"/>
                </a:cubicBezTo>
                <a:cubicBezTo>
                  <a:pt x="2719205" y="517499"/>
                  <a:pt x="2736377" y="519385"/>
                  <a:pt x="2732795" y="530412"/>
                </a:cubicBezTo>
                <a:cubicBezTo>
                  <a:pt x="2721799" y="526799"/>
                  <a:pt x="2718711" y="527655"/>
                  <a:pt x="2719067" y="540914"/>
                </a:cubicBezTo>
                <a:lnTo>
                  <a:pt x="2712055" y="534865"/>
                </a:lnTo>
                <a:lnTo>
                  <a:pt x="2715607" y="528521"/>
                </a:lnTo>
                <a:cubicBezTo>
                  <a:pt x="2711658" y="526289"/>
                  <a:pt x="2715245" y="515262"/>
                  <a:pt x="2705100" y="514758"/>
                </a:cubicBezTo>
                <a:cubicBezTo>
                  <a:pt x="2701523" y="525780"/>
                  <a:pt x="2691393" y="525275"/>
                  <a:pt x="2690899" y="535426"/>
                </a:cubicBezTo>
                <a:cubicBezTo>
                  <a:pt x="2681640" y="538009"/>
                  <a:pt x="2678175" y="525622"/>
                  <a:pt x="2675459" y="539737"/>
                </a:cubicBezTo>
                <a:cubicBezTo>
                  <a:pt x="2668421" y="538366"/>
                  <a:pt x="2670643" y="534401"/>
                  <a:pt x="2663596" y="533031"/>
                </a:cubicBezTo>
                <a:cubicBezTo>
                  <a:pt x="2663102" y="543186"/>
                  <a:pt x="2659152" y="540954"/>
                  <a:pt x="2657792" y="548017"/>
                </a:cubicBezTo>
                <a:cubicBezTo>
                  <a:pt x="2653833" y="545775"/>
                  <a:pt x="2644207" y="535115"/>
                  <a:pt x="2642841" y="542167"/>
                </a:cubicBezTo>
                <a:cubicBezTo>
                  <a:pt x="2647657" y="547502"/>
                  <a:pt x="2655576" y="551981"/>
                  <a:pt x="2655942" y="565235"/>
                </a:cubicBezTo>
                <a:cubicBezTo>
                  <a:pt x="2638393" y="550091"/>
                  <a:pt x="2642724" y="565582"/>
                  <a:pt x="2629119" y="552680"/>
                </a:cubicBezTo>
                <a:cubicBezTo>
                  <a:pt x="2629496" y="565949"/>
                  <a:pt x="2628629" y="562845"/>
                  <a:pt x="2624181" y="570764"/>
                </a:cubicBezTo>
                <a:cubicBezTo>
                  <a:pt x="2631223" y="572140"/>
                  <a:pt x="2637042" y="557159"/>
                  <a:pt x="2643585" y="568685"/>
                </a:cubicBezTo>
                <a:cubicBezTo>
                  <a:pt x="2639132" y="576614"/>
                  <a:pt x="2622831" y="577832"/>
                  <a:pt x="2614428" y="583513"/>
                </a:cubicBezTo>
                <a:cubicBezTo>
                  <a:pt x="2624930" y="597282"/>
                  <a:pt x="2595401" y="598846"/>
                  <a:pt x="2588731" y="610734"/>
                </a:cubicBezTo>
                <a:cubicBezTo>
                  <a:pt x="2601954" y="610383"/>
                  <a:pt x="2629745" y="602617"/>
                  <a:pt x="2634938" y="621206"/>
                </a:cubicBezTo>
                <a:cubicBezTo>
                  <a:pt x="2641129" y="619484"/>
                  <a:pt x="2644207" y="618622"/>
                  <a:pt x="2642474" y="612426"/>
                </a:cubicBezTo>
                <a:cubicBezTo>
                  <a:pt x="2638531" y="610189"/>
                  <a:pt x="2634566" y="607952"/>
                  <a:pt x="2633705" y="604849"/>
                </a:cubicBezTo>
                <a:cubicBezTo>
                  <a:pt x="2653109" y="602775"/>
                  <a:pt x="2631605" y="585389"/>
                  <a:pt x="2643957" y="581939"/>
                </a:cubicBezTo>
                <a:cubicBezTo>
                  <a:pt x="2642597" y="589012"/>
                  <a:pt x="2644334" y="595208"/>
                  <a:pt x="2648288" y="597440"/>
                </a:cubicBezTo>
                <a:cubicBezTo>
                  <a:pt x="2654470" y="595718"/>
                  <a:pt x="2657558" y="594841"/>
                  <a:pt x="2657558" y="594841"/>
                </a:cubicBezTo>
                <a:cubicBezTo>
                  <a:pt x="2659784" y="590887"/>
                  <a:pt x="2658913" y="587789"/>
                  <a:pt x="2661140" y="583829"/>
                </a:cubicBezTo>
                <a:cubicBezTo>
                  <a:pt x="2668182" y="585200"/>
                  <a:pt x="2670409" y="581236"/>
                  <a:pt x="2681405" y="584848"/>
                </a:cubicBezTo>
                <a:cubicBezTo>
                  <a:pt x="2681777" y="598112"/>
                  <a:pt x="2673858" y="593633"/>
                  <a:pt x="2673374" y="603799"/>
                </a:cubicBezTo>
                <a:cubicBezTo>
                  <a:pt x="2679545" y="602072"/>
                  <a:pt x="2683510" y="604309"/>
                  <a:pt x="2685721" y="600349"/>
                </a:cubicBezTo>
                <a:cubicBezTo>
                  <a:pt x="2683999" y="594153"/>
                  <a:pt x="2686221" y="590178"/>
                  <a:pt x="2684488" y="583992"/>
                </a:cubicBezTo>
                <a:cubicBezTo>
                  <a:pt x="2681405" y="584848"/>
                  <a:pt x="2678312" y="585715"/>
                  <a:pt x="2676580" y="579518"/>
                </a:cubicBezTo>
                <a:cubicBezTo>
                  <a:pt x="2692886" y="578301"/>
                  <a:pt x="2700427" y="569516"/>
                  <a:pt x="2709691" y="566922"/>
                </a:cubicBezTo>
                <a:cubicBezTo>
                  <a:pt x="2706720" y="544369"/>
                  <a:pt x="2719067" y="540914"/>
                  <a:pt x="2732306" y="540567"/>
                </a:cubicBezTo>
                <a:cubicBezTo>
                  <a:pt x="2745519" y="540205"/>
                  <a:pt x="2761835" y="539003"/>
                  <a:pt x="2762314" y="528842"/>
                </a:cubicBezTo>
                <a:cubicBezTo>
                  <a:pt x="2760964" y="535894"/>
                  <a:pt x="2765784" y="541235"/>
                  <a:pt x="2767511" y="547431"/>
                </a:cubicBezTo>
                <a:lnTo>
                  <a:pt x="2753019" y="552940"/>
                </a:lnTo>
                <a:lnTo>
                  <a:pt x="2745896" y="553469"/>
                </a:lnTo>
                <a:lnTo>
                  <a:pt x="2743598" y="556527"/>
                </a:lnTo>
                <a:lnTo>
                  <a:pt x="2734405" y="560017"/>
                </a:lnTo>
                <a:cubicBezTo>
                  <a:pt x="2722532" y="553311"/>
                  <a:pt x="2720316" y="557276"/>
                  <a:pt x="2715001" y="562101"/>
                </a:cubicBezTo>
                <a:cubicBezTo>
                  <a:pt x="2720687" y="570535"/>
                  <a:pt x="2724265" y="559508"/>
                  <a:pt x="2730828" y="571044"/>
                </a:cubicBezTo>
                <a:cubicBezTo>
                  <a:pt x="2727796" y="560201"/>
                  <a:pt x="2733844" y="561016"/>
                  <a:pt x="2739526" y="561943"/>
                </a:cubicBezTo>
                <a:lnTo>
                  <a:pt x="2743598" y="556527"/>
                </a:lnTo>
                <a:lnTo>
                  <a:pt x="2753019" y="552940"/>
                </a:lnTo>
                <a:lnTo>
                  <a:pt x="2778513" y="551039"/>
                </a:lnTo>
                <a:cubicBezTo>
                  <a:pt x="2777158" y="558106"/>
                  <a:pt x="2770110" y="556726"/>
                  <a:pt x="2778880" y="564298"/>
                </a:cubicBezTo>
                <a:cubicBezTo>
                  <a:pt x="2780240" y="557240"/>
                  <a:pt x="2789020" y="564812"/>
                  <a:pt x="2789886" y="567916"/>
                </a:cubicBezTo>
                <a:cubicBezTo>
                  <a:pt x="2784200" y="559477"/>
                  <a:pt x="2796063" y="566188"/>
                  <a:pt x="2795680" y="552924"/>
                </a:cubicBezTo>
                <a:cubicBezTo>
                  <a:pt x="2789509" y="554652"/>
                  <a:pt x="2788643" y="551559"/>
                  <a:pt x="2786911" y="545352"/>
                </a:cubicBezTo>
                <a:cubicBezTo>
                  <a:pt x="2797041" y="545872"/>
                  <a:pt x="2797535" y="535711"/>
                  <a:pt x="2813357" y="544649"/>
                </a:cubicBezTo>
                <a:cubicBezTo>
                  <a:pt x="2814224" y="547747"/>
                  <a:pt x="2812868" y="554804"/>
                  <a:pt x="2813729" y="557918"/>
                </a:cubicBezTo>
                <a:cubicBezTo>
                  <a:pt x="2822132" y="552211"/>
                  <a:pt x="2816450" y="543788"/>
                  <a:pt x="2821760" y="538967"/>
                </a:cubicBezTo>
                <a:cubicBezTo>
                  <a:pt x="2838443" y="551013"/>
                  <a:pt x="2840293" y="533790"/>
                  <a:pt x="2857842" y="548924"/>
                </a:cubicBezTo>
                <a:cubicBezTo>
                  <a:pt x="2862291" y="541005"/>
                  <a:pt x="2873287" y="544613"/>
                  <a:pt x="2880329" y="545989"/>
                </a:cubicBezTo>
                <a:cubicBezTo>
                  <a:pt x="2881191" y="549077"/>
                  <a:pt x="2882923" y="555278"/>
                  <a:pt x="2886882" y="557520"/>
                </a:cubicBezTo>
                <a:cubicBezTo>
                  <a:pt x="2889970" y="556659"/>
                  <a:pt x="2900095" y="557164"/>
                  <a:pt x="2900095" y="557164"/>
                </a:cubicBezTo>
                <a:cubicBezTo>
                  <a:pt x="2900095" y="557164"/>
                  <a:pt x="2900095" y="557164"/>
                  <a:pt x="2903183" y="556308"/>
                </a:cubicBezTo>
                <a:cubicBezTo>
                  <a:pt x="2902322" y="553204"/>
                  <a:pt x="2899229" y="554071"/>
                  <a:pt x="2898368" y="550973"/>
                </a:cubicBezTo>
                <a:cubicBezTo>
                  <a:pt x="2904559" y="549250"/>
                  <a:pt x="2905420" y="552338"/>
                  <a:pt x="2905420" y="552338"/>
                </a:cubicBezTo>
                <a:cubicBezTo>
                  <a:pt x="2905420" y="552338"/>
                  <a:pt x="2905420" y="552338"/>
                  <a:pt x="2908508" y="551477"/>
                </a:cubicBezTo>
                <a:cubicBezTo>
                  <a:pt x="2906286" y="555441"/>
                  <a:pt x="2906286" y="555441"/>
                  <a:pt x="2906286" y="555441"/>
                </a:cubicBezTo>
                <a:cubicBezTo>
                  <a:pt x="2907142" y="558545"/>
                  <a:pt x="2908009" y="561633"/>
                  <a:pt x="2911968" y="563875"/>
                </a:cubicBezTo>
                <a:cubicBezTo>
                  <a:pt x="2912462" y="553714"/>
                  <a:pt x="2922098" y="564384"/>
                  <a:pt x="2924325" y="560425"/>
                </a:cubicBezTo>
                <a:cubicBezTo>
                  <a:pt x="2917767" y="548894"/>
                  <a:pt x="2916411" y="555951"/>
                  <a:pt x="2909370" y="554585"/>
                </a:cubicBezTo>
                <a:cubicBezTo>
                  <a:pt x="2903683" y="546132"/>
                  <a:pt x="2910730" y="547518"/>
                  <a:pt x="2912091" y="540460"/>
                </a:cubicBezTo>
                <a:cubicBezTo>
                  <a:pt x="2919999" y="544934"/>
                  <a:pt x="2922215" y="540960"/>
                  <a:pt x="2920493" y="534773"/>
                </a:cubicBezTo>
                <a:cubicBezTo>
                  <a:pt x="2926175" y="543207"/>
                  <a:pt x="2936794" y="533551"/>
                  <a:pt x="2937171" y="546820"/>
                </a:cubicBezTo>
                <a:cubicBezTo>
                  <a:pt x="2934078" y="547676"/>
                  <a:pt x="2920493" y="534773"/>
                  <a:pt x="2921726" y="551125"/>
                </a:cubicBezTo>
                <a:cubicBezTo>
                  <a:pt x="2931861" y="551640"/>
                  <a:pt x="2933594" y="557841"/>
                  <a:pt x="2938410" y="563177"/>
                </a:cubicBezTo>
                <a:cubicBezTo>
                  <a:pt x="2938899" y="553011"/>
                  <a:pt x="2952122" y="552659"/>
                  <a:pt x="2956071" y="554891"/>
                </a:cubicBezTo>
                <a:cubicBezTo>
                  <a:pt x="2953860" y="558856"/>
                  <a:pt x="2950761" y="559717"/>
                  <a:pt x="2950761" y="559717"/>
                </a:cubicBezTo>
                <a:cubicBezTo>
                  <a:pt x="2954726" y="561954"/>
                  <a:pt x="2962624" y="566433"/>
                  <a:pt x="2963980" y="559370"/>
                </a:cubicBezTo>
                <a:cubicBezTo>
                  <a:pt x="2964846" y="562458"/>
                  <a:pt x="2964846" y="562458"/>
                  <a:pt x="2964846" y="562458"/>
                </a:cubicBezTo>
                <a:cubicBezTo>
                  <a:pt x="2964846" y="562458"/>
                  <a:pt x="2967934" y="561602"/>
                  <a:pt x="2971032" y="560736"/>
                </a:cubicBezTo>
                <a:cubicBezTo>
                  <a:pt x="2972387" y="553683"/>
                  <a:pt x="2971521" y="550580"/>
                  <a:pt x="2973738" y="546621"/>
                </a:cubicBezTo>
                <a:cubicBezTo>
                  <a:pt x="2975964" y="542651"/>
                  <a:pt x="2979047" y="541795"/>
                  <a:pt x="2982140" y="540924"/>
                </a:cubicBezTo>
                <a:cubicBezTo>
                  <a:pt x="2979924" y="544893"/>
                  <a:pt x="2980790" y="547992"/>
                  <a:pt x="2978563" y="551956"/>
                </a:cubicBezTo>
                <a:cubicBezTo>
                  <a:pt x="2983379" y="557281"/>
                  <a:pt x="2980296" y="558147"/>
                  <a:pt x="2982894" y="567447"/>
                </a:cubicBezTo>
                <a:cubicBezTo>
                  <a:pt x="2975852" y="566081"/>
                  <a:pt x="2968800" y="564700"/>
                  <a:pt x="2963490" y="569536"/>
                </a:cubicBezTo>
                <a:cubicBezTo>
                  <a:pt x="2962624" y="566433"/>
                  <a:pt x="2962624" y="566433"/>
                  <a:pt x="2962624" y="566433"/>
                </a:cubicBezTo>
                <a:cubicBezTo>
                  <a:pt x="2960402" y="570392"/>
                  <a:pt x="2960402" y="570392"/>
                  <a:pt x="2961268" y="573490"/>
                </a:cubicBezTo>
                <a:cubicBezTo>
                  <a:pt x="2949406" y="566769"/>
                  <a:pt x="2944958" y="574703"/>
                  <a:pt x="2938787" y="576430"/>
                </a:cubicBezTo>
                <a:cubicBezTo>
                  <a:pt x="2942736" y="578662"/>
                  <a:pt x="2944468" y="584859"/>
                  <a:pt x="2941375" y="585720"/>
                </a:cubicBezTo>
                <a:cubicBezTo>
                  <a:pt x="2932606" y="578158"/>
                  <a:pt x="2922852" y="590897"/>
                  <a:pt x="2919265" y="601924"/>
                </a:cubicBezTo>
                <a:cubicBezTo>
                  <a:pt x="2913079" y="603646"/>
                  <a:pt x="2914439" y="596599"/>
                  <a:pt x="2910485" y="594357"/>
                </a:cubicBezTo>
                <a:cubicBezTo>
                  <a:pt x="2899871" y="604003"/>
                  <a:pt x="2890108" y="616752"/>
                  <a:pt x="2874658" y="621063"/>
                </a:cubicBezTo>
                <a:cubicBezTo>
                  <a:pt x="2879972" y="616243"/>
                  <a:pt x="2885282" y="611412"/>
                  <a:pt x="2886643" y="604360"/>
                </a:cubicBezTo>
                <a:cubicBezTo>
                  <a:pt x="2886643" y="604360"/>
                  <a:pt x="2886643" y="604360"/>
                  <a:pt x="2885777" y="601251"/>
                </a:cubicBezTo>
                <a:cubicBezTo>
                  <a:pt x="2884044" y="595055"/>
                  <a:pt x="2888003" y="597292"/>
                  <a:pt x="2891952" y="599524"/>
                </a:cubicBezTo>
                <a:cubicBezTo>
                  <a:pt x="2891952" y="599524"/>
                  <a:pt x="2895040" y="598663"/>
                  <a:pt x="2894174" y="595565"/>
                </a:cubicBezTo>
                <a:cubicBezTo>
                  <a:pt x="2892447" y="589373"/>
                  <a:pt x="2896885" y="581439"/>
                  <a:pt x="2888982" y="576976"/>
                </a:cubicBezTo>
                <a:cubicBezTo>
                  <a:pt x="2882806" y="578698"/>
                  <a:pt x="2890714" y="583172"/>
                  <a:pt x="2889354" y="590235"/>
                </a:cubicBezTo>
                <a:cubicBezTo>
                  <a:pt x="2878357" y="586622"/>
                  <a:pt x="2880951" y="595926"/>
                  <a:pt x="2873914" y="594551"/>
                </a:cubicBezTo>
                <a:cubicBezTo>
                  <a:pt x="2863779" y="594041"/>
                  <a:pt x="2871315" y="585246"/>
                  <a:pt x="2861185" y="584741"/>
                </a:cubicBezTo>
                <a:cubicBezTo>
                  <a:pt x="2867738" y="596273"/>
                  <a:pt x="2860207" y="605058"/>
                  <a:pt x="2854020" y="606780"/>
                </a:cubicBezTo>
                <a:cubicBezTo>
                  <a:pt x="2859712" y="615219"/>
                  <a:pt x="2860579" y="618322"/>
                  <a:pt x="2862306" y="624518"/>
                </a:cubicBezTo>
                <a:cubicBezTo>
                  <a:pt x="2849088" y="624870"/>
                  <a:pt x="2845511" y="635892"/>
                  <a:pt x="2831411" y="633140"/>
                </a:cubicBezTo>
                <a:cubicBezTo>
                  <a:pt x="2829684" y="626949"/>
                  <a:pt x="2842912" y="626592"/>
                  <a:pt x="2835003" y="622128"/>
                </a:cubicBezTo>
                <a:cubicBezTo>
                  <a:pt x="2827462" y="630913"/>
                  <a:pt x="2820909" y="619371"/>
                  <a:pt x="2814234" y="631260"/>
                </a:cubicBezTo>
                <a:cubicBezTo>
                  <a:pt x="2809423" y="625930"/>
                  <a:pt x="2790024" y="627998"/>
                  <a:pt x="2788664" y="635066"/>
                </a:cubicBezTo>
                <a:cubicBezTo>
                  <a:pt x="2778538" y="634562"/>
                  <a:pt x="2782121" y="623530"/>
                  <a:pt x="2768026" y="620788"/>
                </a:cubicBezTo>
                <a:cubicBezTo>
                  <a:pt x="2774579" y="632320"/>
                  <a:pt x="2760490" y="629568"/>
                  <a:pt x="2767914" y="644198"/>
                </a:cubicBezTo>
                <a:cubicBezTo>
                  <a:pt x="2759134" y="636630"/>
                  <a:pt x="2761728" y="645925"/>
                  <a:pt x="2754691" y="644554"/>
                </a:cubicBezTo>
                <a:cubicBezTo>
                  <a:pt x="2756913" y="640595"/>
                  <a:pt x="2758268" y="633527"/>
                  <a:pt x="2751231" y="632162"/>
                </a:cubicBezTo>
                <a:cubicBezTo>
                  <a:pt x="2749865" y="639214"/>
                  <a:pt x="2746777" y="640080"/>
                  <a:pt x="2747638" y="643194"/>
                </a:cubicBezTo>
                <a:cubicBezTo>
                  <a:pt x="2737508" y="642664"/>
                  <a:pt x="2741085" y="631652"/>
                  <a:pt x="2734043" y="630276"/>
                </a:cubicBezTo>
                <a:cubicBezTo>
                  <a:pt x="2735292" y="646638"/>
                  <a:pt x="2723419" y="639927"/>
                  <a:pt x="2718975" y="647846"/>
                </a:cubicBezTo>
                <a:cubicBezTo>
                  <a:pt x="2729972" y="651464"/>
                  <a:pt x="2736148" y="649736"/>
                  <a:pt x="2742329" y="648014"/>
                </a:cubicBezTo>
                <a:cubicBezTo>
                  <a:pt x="2739613" y="662134"/>
                  <a:pt x="2716754" y="651815"/>
                  <a:pt x="2710083" y="663693"/>
                </a:cubicBezTo>
                <a:cubicBezTo>
                  <a:pt x="2726385" y="662476"/>
                  <a:pt x="2747527" y="666603"/>
                  <a:pt x="2758151" y="656952"/>
                </a:cubicBezTo>
                <a:cubicBezTo>
                  <a:pt x="2754196" y="654710"/>
                  <a:pt x="2747144" y="653344"/>
                  <a:pt x="2749371" y="649385"/>
                </a:cubicBezTo>
                <a:cubicBezTo>
                  <a:pt x="2760383" y="652988"/>
                  <a:pt x="2757290" y="653844"/>
                  <a:pt x="2767415" y="654358"/>
                </a:cubicBezTo>
                <a:cubicBezTo>
                  <a:pt x="2769152" y="660560"/>
                  <a:pt x="2770019" y="663658"/>
                  <a:pt x="2771746" y="669859"/>
                </a:cubicBezTo>
                <a:cubicBezTo>
                  <a:pt x="2749743" y="662639"/>
                  <a:pt x="2727261" y="665589"/>
                  <a:pt x="2729360" y="685034"/>
                </a:cubicBezTo>
                <a:cubicBezTo>
                  <a:pt x="2730716" y="677971"/>
                  <a:pt x="2717498" y="678328"/>
                  <a:pt x="2720097" y="687628"/>
                </a:cubicBezTo>
                <a:cubicBezTo>
                  <a:pt x="2713059" y="686252"/>
                  <a:pt x="2716636" y="675230"/>
                  <a:pt x="2709595" y="673859"/>
                </a:cubicBezTo>
                <a:cubicBezTo>
                  <a:pt x="2708234" y="680907"/>
                  <a:pt x="2700330" y="676443"/>
                  <a:pt x="2698104" y="680402"/>
                </a:cubicBezTo>
                <a:cubicBezTo>
                  <a:pt x="2702058" y="682639"/>
                  <a:pt x="2713544" y="676086"/>
                  <a:pt x="2713926" y="689360"/>
                </a:cubicBezTo>
                <a:cubicBezTo>
                  <a:pt x="2715653" y="695551"/>
                  <a:pt x="2698104" y="680402"/>
                  <a:pt x="2700697" y="689707"/>
                </a:cubicBezTo>
                <a:cubicBezTo>
                  <a:pt x="2704163" y="702099"/>
                  <a:pt x="2707245" y="701228"/>
                  <a:pt x="2699719" y="710023"/>
                </a:cubicBezTo>
                <a:cubicBezTo>
                  <a:pt x="2709849" y="710533"/>
                  <a:pt x="2708494" y="717595"/>
                  <a:pt x="2713314" y="722930"/>
                </a:cubicBezTo>
                <a:cubicBezTo>
                  <a:pt x="2698358" y="717076"/>
                  <a:pt x="2709727" y="733952"/>
                  <a:pt x="2707510" y="737912"/>
                </a:cubicBezTo>
                <a:cubicBezTo>
                  <a:pt x="2696514" y="734304"/>
                  <a:pt x="2703184" y="722421"/>
                  <a:pt x="2695270" y="717947"/>
                </a:cubicBezTo>
                <a:cubicBezTo>
                  <a:pt x="2691693" y="728969"/>
                  <a:pt x="2685518" y="730691"/>
                  <a:pt x="2676238" y="733285"/>
                </a:cubicBezTo>
                <a:cubicBezTo>
                  <a:pt x="2677594" y="726217"/>
                  <a:pt x="2680682" y="725356"/>
                  <a:pt x="2672778" y="720892"/>
                </a:cubicBezTo>
                <a:cubicBezTo>
                  <a:pt x="2667469" y="725708"/>
                  <a:pt x="2664865" y="716423"/>
                  <a:pt x="2657822" y="715037"/>
                </a:cubicBezTo>
                <a:cubicBezTo>
                  <a:pt x="2664376" y="726574"/>
                  <a:pt x="2649430" y="720734"/>
                  <a:pt x="2638428" y="717116"/>
                </a:cubicBezTo>
                <a:cubicBezTo>
                  <a:pt x="2637939" y="727282"/>
                  <a:pt x="2632620" y="732103"/>
                  <a:pt x="2641405" y="739675"/>
                </a:cubicBezTo>
                <a:cubicBezTo>
                  <a:pt x="2628176" y="740026"/>
                  <a:pt x="2625577" y="730732"/>
                  <a:pt x="2620762" y="725387"/>
                </a:cubicBezTo>
                <a:cubicBezTo>
                  <a:pt x="2625088" y="740887"/>
                  <a:pt x="2603962" y="736770"/>
                  <a:pt x="2610510" y="748307"/>
                </a:cubicBezTo>
                <a:cubicBezTo>
                  <a:pt x="2607426" y="749168"/>
                  <a:pt x="2597780" y="738498"/>
                  <a:pt x="2596425" y="745555"/>
                </a:cubicBezTo>
                <a:cubicBezTo>
                  <a:pt x="2612624" y="767757"/>
                  <a:pt x="2631269" y="739160"/>
                  <a:pt x="2642638" y="756032"/>
                </a:cubicBezTo>
                <a:cubicBezTo>
                  <a:pt x="2633368" y="758625"/>
                  <a:pt x="2623239" y="758101"/>
                  <a:pt x="2613975" y="760694"/>
                </a:cubicBezTo>
                <a:cubicBezTo>
                  <a:pt x="2631529" y="775844"/>
                  <a:pt x="2628808" y="789954"/>
                  <a:pt x="2640181" y="806830"/>
                </a:cubicBezTo>
                <a:cubicBezTo>
                  <a:pt x="2624365" y="797887"/>
                  <a:pt x="2618056" y="823024"/>
                  <a:pt x="2606570" y="829577"/>
                </a:cubicBezTo>
                <a:cubicBezTo>
                  <a:pt x="2607921" y="822520"/>
                  <a:pt x="2603111" y="817185"/>
                  <a:pt x="2606688" y="806163"/>
                </a:cubicBezTo>
                <a:cubicBezTo>
                  <a:pt x="2586422" y="805144"/>
                  <a:pt x="2566157" y="804119"/>
                  <a:pt x="2562091" y="825292"/>
                </a:cubicBezTo>
                <a:cubicBezTo>
                  <a:pt x="2535282" y="812741"/>
                  <a:pt x="2536887" y="842362"/>
                  <a:pt x="2510064" y="829807"/>
                </a:cubicBezTo>
                <a:cubicBezTo>
                  <a:pt x="2512663" y="839106"/>
                  <a:pt x="2504760" y="834637"/>
                  <a:pt x="2503404" y="841690"/>
                </a:cubicBezTo>
                <a:cubicBezTo>
                  <a:pt x="2499439" y="839458"/>
                  <a:pt x="2495490" y="837221"/>
                  <a:pt x="2488448" y="835845"/>
                </a:cubicBezTo>
                <a:cubicBezTo>
                  <a:pt x="2484866" y="846867"/>
                  <a:pt x="2475602" y="849455"/>
                  <a:pt x="2463245" y="852905"/>
                </a:cubicBezTo>
                <a:cubicBezTo>
                  <a:pt x="2453120" y="852401"/>
                  <a:pt x="2439881" y="852757"/>
                  <a:pt x="2434577" y="857573"/>
                </a:cubicBezTo>
                <a:cubicBezTo>
                  <a:pt x="2438526" y="859810"/>
                  <a:pt x="2441619" y="858949"/>
                  <a:pt x="2442486" y="862052"/>
                </a:cubicBezTo>
                <a:cubicBezTo>
                  <a:pt x="2440264" y="866016"/>
                  <a:pt x="2443729" y="878414"/>
                  <a:pt x="2434949" y="870842"/>
                </a:cubicBezTo>
                <a:cubicBezTo>
                  <a:pt x="2441991" y="872208"/>
                  <a:pt x="2432350" y="861532"/>
                  <a:pt x="2429262" y="862398"/>
                </a:cubicBezTo>
                <a:cubicBezTo>
                  <a:pt x="2427046" y="866368"/>
                  <a:pt x="2402337" y="873272"/>
                  <a:pt x="2400110" y="877232"/>
                </a:cubicBezTo>
                <a:cubicBezTo>
                  <a:pt x="2401471" y="870159"/>
                  <a:pt x="2409873" y="864483"/>
                  <a:pt x="2401965" y="860003"/>
                </a:cubicBezTo>
                <a:cubicBezTo>
                  <a:pt x="2391830" y="859499"/>
                  <a:pt x="2387381" y="867423"/>
                  <a:pt x="2381205" y="869150"/>
                </a:cubicBezTo>
                <a:cubicBezTo>
                  <a:pt x="2383804" y="878450"/>
                  <a:pt x="2391707" y="882919"/>
                  <a:pt x="2394306" y="892213"/>
                </a:cubicBezTo>
                <a:lnTo>
                  <a:pt x="2366137" y="886720"/>
                </a:lnTo>
                <a:lnTo>
                  <a:pt x="2343039" y="923240"/>
                </a:lnTo>
                <a:cubicBezTo>
                  <a:pt x="2335120" y="918761"/>
                  <a:pt x="2329815" y="923592"/>
                  <a:pt x="2324506" y="928418"/>
                </a:cubicBezTo>
                <a:cubicBezTo>
                  <a:pt x="2319186" y="933233"/>
                  <a:pt x="2313010" y="934966"/>
                  <a:pt x="2302014" y="931358"/>
                </a:cubicBezTo>
                <a:cubicBezTo>
                  <a:pt x="2301524" y="941519"/>
                  <a:pt x="2293616" y="937039"/>
                  <a:pt x="2296210" y="946339"/>
                </a:cubicBezTo>
                <a:cubicBezTo>
                  <a:pt x="2300159" y="948571"/>
                  <a:pt x="2304118" y="950808"/>
                  <a:pt x="2304985" y="953916"/>
                </a:cubicBezTo>
                <a:cubicBezTo>
                  <a:pt x="2286069" y="945829"/>
                  <a:pt x="2293860" y="973718"/>
                  <a:pt x="2273600" y="972699"/>
                </a:cubicBezTo>
                <a:cubicBezTo>
                  <a:pt x="2270130" y="960306"/>
                  <a:pt x="2290401" y="961325"/>
                  <a:pt x="2283848" y="949789"/>
                </a:cubicBezTo>
                <a:cubicBezTo>
                  <a:pt x="2277667" y="951511"/>
                  <a:pt x="2267052" y="961167"/>
                  <a:pt x="2257788" y="963756"/>
                </a:cubicBezTo>
                <a:cubicBezTo>
                  <a:pt x="2249386" y="969443"/>
                  <a:pt x="2244066" y="974268"/>
                  <a:pt x="2241472" y="964964"/>
                </a:cubicBezTo>
                <a:cubicBezTo>
                  <a:pt x="2233085" y="970666"/>
                  <a:pt x="2225910" y="992704"/>
                  <a:pt x="2207377" y="997882"/>
                </a:cubicBezTo>
                <a:cubicBezTo>
                  <a:pt x="2193283" y="995135"/>
                  <a:pt x="2191555" y="988939"/>
                  <a:pt x="2186246" y="993759"/>
                </a:cubicBezTo>
                <a:cubicBezTo>
                  <a:pt x="2174378" y="987053"/>
                  <a:pt x="2182785" y="981361"/>
                  <a:pt x="2177960" y="976026"/>
                </a:cubicBezTo>
                <a:cubicBezTo>
                  <a:pt x="2174872" y="976893"/>
                  <a:pt x="2171784" y="977754"/>
                  <a:pt x="2172645" y="980852"/>
                </a:cubicBezTo>
                <a:cubicBezTo>
                  <a:pt x="2171295" y="987914"/>
                  <a:pt x="2178337" y="989290"/>
                  <a:pt x="2176982" y="996343"/>
                </a:cubicBezTo>
                <a:cubicBezTo>
                  <a:pt x="2163753" y="996704"/>
                  <a:pt x="2170423" y="984811"/>
                  <a:pt x="2162520" y="980347"/>
                </a:cubicBezTo>
                <a:cubicBezTo>
                  <a:pt x="2149302" y="980699"/>
                  <a:pt x="2171672" y="1001173"/>
                  <a:pt x="2154494" y="999288"/>
                </a:cubicBezTo>
                <a:cubicBezTo>
                  <a:pt x="2155850" y="992225"/>
                  <a:pt x="2151891" y="989983"/>
                  <a:pt x="2144853" y="988618"/>
                </a:cubicBezTo>
                <a:cubicBezTo>
                  <a:pt x="2141271" y="999640"/>
                  <a:pt x="2147447" y="997912"/>
                  <a:pt x="2150046" y="1007207"/>
                </a:cubicBezTo>
                <a:cubicBezTo>
                  <a:pt x="2142137" y="1002743"/>
                  <a:pt x="2149557" y="1017372"/>
                  <a:pt x="2140777" y="1009795"/>
                </a:cubicBezTo>
                <a:cubicBezTo>
                  <a:pt x="2132874" y="1005331"/>
                  <a:pt x="2145231" y="1001877"/>
                  <a:pt x="2134229" y="998279"/>
                </a:cubicBezTo>
                <a:cubicBezTo>
                  <a:pt x="2123228" y="994651"/>
                  <a:pt x="2132379" y="1015492"/>
                  <a:pt x="2131019" y="1022550"/>
                </a:cubicBezTo>
                <a:cubicBezTo>
                  <a:pt x="2136334" y="1017724"/>
                  <a:pt x="2149557" y="1017372"/>
                  <a:pt x="2153022" y="1029770"/>
                </a:cubicBezTo>
                <a:cubicBezTo>
                  <a:pt x="2141531" y="1036318"/>
                  <a:pt x="2126076" y="1040634"/>
                  <a:pt x="2120277" y="1055620"/>
                </a:cubicBezTo>
                <a:cubicBezTo>
                  <a:pt x="2120277" y="1055620"/>
                  <a:pt x="2127314" y="1056991"/>
                  <a:pt x="2125093" y="1060945"/>
                </a:cubicBezTo>
                <a:cubicBezTo>
                  <a:pt x="2111013" y="1058209"/>
                  <a:pt x="2116812" y="1043218"/>
                  <a:pt x="2102728" y="1040476"/>
                </a:cubicBezTo>
                <a:cubicBezTo>
                  <a:pt x="2107049" y="1055977"/>
                  <a:pt x="2086417" y="1041689"/>
                  <a:pt x="2085927" y="1051850"/>
                </a:cubicBezTo>
                <a:cubicBezTo>
                  <a:pt x="2093831" y="1056319"/>
                  <a:pt x="2104455" y="1046672"/>
                  <a:pt x="2109648" y="1065261"/>
                </a:cubicBezTo>
                <a:cubicBezTo>
                  <a:pt x="2099517" y="1064752"/>
                  <a:pt x="2094702" y="1059417"/>
                  <a:pt x="2087655" y="1058046"/>
                </a:cubicBezTo>
                <a:cubicBezTo>
                  <a:pt x="2089387" y="1064247"/>
                  <a:pt x="2088027" y="1071300"/>
                  <a:pt x="2089770" y="1077506"/>
                </a:cubicBezTo>
                <a:cubicBezTo>
                  <a:pt x="2083155" y="1077680"/>
                  <a:pt x="2079171" y="1081297"/>
                  <a:pt x="2075186" y="1084915"/>
                </a:cubicBezTo>
                <a:lnTo>
                  <a:pt x="2064633" y="1090276"/>
                </a:lnTo>
                <a:lnTo>
                  <a:pt x="2065917" y="1087499"/>
                </a:lnTo>
                <a:cubicBezTo>
                  <a:pt x="2065051" y="1084411"/>
                  <a:pt x="2058003" y="1083030"/>
                  <a:pt x="2054049" y="1080798"/>
                </a:cubicBezTo>
                <a:cubicBezTo>
                  <a:pt x="2057509" y="1093196"/>
                  <a:pt x="2048622" y="1109043"/>
                  <a:pt x="2037131" y="1115591"/>
                </a:cubicBezTo>
                <a:cubicBezTo>
                  <a:pt x="2030089" y="1114215"/>
                  <a:pt x="2031440" y="1107153"/>
                  <a:pt x="2021304" y="1106643"/>
                </a:cubicBezTo>
                <a:cubicBezTo>
                  <a:pt x="2016000" y="1111464"/>
                  <a:pt x="2008963" y="1110088"/>
                  <a:pt x="2015516" y="1121629"/>
                </a:cubicBezTo>
                <a:cubicBezTo>
                  <a:pt x="2006247" y="1124213"/>
                  <a:pt x="2006736" y="1114047"/>
                  <a:pt x="1999689" y="1112682"/>
                </a:cubicBezTo>
                <a:cubicBezTo>
                  <a:pt x="1997467" y="1116641"/>
                  <a:pt x="1992157" y="1121472"/>
                  <a:pt x="1989930" y="1125431"/>
                </a:cubicBezTo>
                <a:lnTo>
                  <a:pt x="1975153" y="1119663"/>
                </a:lnTo>
                <a:lnTo>
                  <a:pt x="2020071" y="1090286"/>
                </a:lnTo>
                <a:cubicBezTo>
                  <a:pt x="2012168" y="1085812"/>
                  <a:pt x="2015740" y="1074790"/>
                  <a:pt x="2011791" y="1072558"/>
                </a:cubicBezTo>
                <a:cubicBezTo>
                  <a:pt x="2002705" y="1081766"/>
                  <a:pt x="1986934" y="1087856"/>
                  <a:pt x="1975484" y="1096065"/>
                </a:cubicBezTo>
                <a:lnTo>
                  <a:pt x="1967377" y="1124728"/>
                </a:lnTo>
                <a:lnTo>
                  <a:pt x="1966577" y="1125278"/>
                </a:lnTo>
                <a:lnTo>
                  <a:pt x="1967362" y="1124758"/>
                </a:lnTo>
                <a:lnTo>
                  <a:pt x="1965217" y="1132335"/>
                </a:lnTo>
                <a:cubicBezTo>
                  <a:pt x="1956814" y="1138027"/>
                  <a:pt x="1956447" y="1124758"/>
                  <a:pt x="1950271" y="1126486"/>
                </a:cubicBezTo>
                <a:cubicBezTo>
                  <a:pt x="1949772" y="1136651"/>
                  <a:pt x="1940508" y="1139245"/>
                  <a:pt x="1935198" y="1144066"/>
                </a:cubicBezTo>
                <a:cubicBezTo>
                  <a:pt x="1940885" y="1152499"/>
                  <a:pt x="1934704" y="1154226"/>
                  <a:pt x="1939529" y="1159562"/>
                </a:cubicBezTo>
                <a:cubicBezTo>
                  <a:pt x="1945700" y="1157834"/>
                  <a:pt x="1955830" y="1158339"/>
                  <a:pt x="1952371" y="1145946"/>
                </a:cubicBezTo>
                <a:cubicBezTo>
                  <a:pt x="1949282" y="1146802"/>
                  <a:pt x="1945333" y="1144570"/>
                  <a:pt x="1944467" y="1141477"/>
                </a:cubicBezTo>
                <a:cubicBezTo>
                  <a:pt x="1951509" y="1142838"/>
                  <a:pt x="1948910" y="1133553"/>
                  <a:pt x="1959907" y="1137161"/>
                </a:cubicBezTo>
                <a:cubicBezTo>
                  <a:pt x="1962501" y="1146461"/>
                  <a:pt x="1973497" y="1150068"/>
                  <a:pt x="1976101" y="1159363"/>
                </a:cubicBezTo>
                <a:cubicBezTo>
                  <a:pt x="1970786" y="1164188"/>
                  <a:pt x="1971275" y="1154028"/>
                  <a:pt x="1961145" y="1153518"/>
                </a:cubicBezTo>
                <a:cubicBezTo>
                  <a:pt x="1966338" y="1172112"/>
                  <a:pt x="1929394" y="1159047"/>
                  <a:pt x="1948671" y="1180387"/>
                </a:cubicBezTo>
                <a:cubicBezTo>
                  <a:pt x="1945583" y="1181244"/>
                  <a:pt x="1943361" y="1185213"/>
                  <a:pt x="1944228" y="1188311"/>
                </a:cubicBezTo>
                <a:cubicBezTo>
                  <a:pt x="1938057" y="1190044"/>
                  <a:pt x="1931499" y="1178502"/>
                  <a:pt x="1930138" y="1185560"/>
                </a:cubicBezTo>
                <a:cubicBezTo>
                  <a:pt x="1931004" y="1188663"/>
                  <a:pt x="1934964" y="1190900"/>
                  <a:pt x="1935830" y="1194003"/>
                </a:cubicBezTo>
                <a:cubicBezTo>
                  <a:pt x="1929654" y="1195725"/>
                  <a:pt x="1925200" y="1203644"/>
                  <a:pt x="1915937" y="1206233"/>
                </a:cubicBezTo>
                <a:cubicBezTo>
                  <a:pt x="1926938" y="1209851"/>
                  <a:pt x="1908400" y="1215028"/>
                  <a:pt x="1918530" y="1215527"/>
                </a:cubicBezTo>
                <a:cubicBezTo>
                  <a:pt x="1919896" y="1208475"/>
                  <a:pt x="1933114" y="1208123"/>
                  <a:pt x="1942388" y="1205529"/>
                </a:cubicBezTo>
                <a:cubicBezTo>
                  <a:pt x="1927799" y="1212938"/>
                  <a:pt x="1932620" y="1218279"/>
                  <a:pt x="1925955" y="1230162"/>
                </a:cubicBezTo>
                <a:cubicBezTo>
                  <a:pt x="1921129" y="1224832"/>
                  <a:pt x="1922489" y="1217769"/>
                  <a:pt x="1916304" y="1219491"/>
                </a:cubicBezTo>
                <a:cubicBezTo>
                  <a:pt x="1917175" y="1222590"/>
                  <a:pt x="1914077" y="1223451"/>
                  <a:pt x="1914943" y="1226554"/>
                </a:cubicBezTo>
                <a:cubicBezTo>
                  <a:pt x="1919768" y="1231889"/>
                  <a:pt x="1921491" y="1238086"/>
                  <a:pt x="1928548" y="1239461"/>
                </a:cubicBezTo>
                <a:cubicBezTo>
                  <a:pt x="1929048" y="1229301"/>
                  <a:pt x="1943127" y="1232042"/>
                  <a:pt x="1939662" y="1219649"/>
                </a:cubicBezTo>
                <a:cubicBezTo>
                  <a:pt x="1948931" y="1217066"/>
                  <a:pt x="1950658" y="1223262"/>
                  <a:pt x="1957701" y="1224633"/>
                </a:cubicBezTo>
                <a:cubicBezTo>
                  <a:pt x="1963504" y="1209647"/>
                  <a:pt x="1955224" y="1191919"/>
                  <a:pt x="1975489" y="1192948"/>
                </a:cubicBezTo>
                <a:cubicBezTo>
                  <a:pt x="1983398" y="1197412"/>
                  <a:pt x="1971907" y="1203960"/>
                  <a:pt x="1985992" y="1206717"/>
                </a:cubicBezTo>
                <a:cubicBezTo>
                  <a:pt x="1979438" y="1195180"/>
                  <a:pt x="1981665" y="1191221"/>
                  <a:pt x="1986975" y="1186390"/>
                </a:cubicBezTo>
                <a:cubicBezTo>
                  <a:pt x="1994889" y="1190869"/>
                  <a:pt x="1982042" y="1204475"/>
                  <a:pt x="1995260" y="1204123"/>
                </a:cubicBezTo>
                <a:cubicBezTo>
                  <a:pt x="1992667" y="1194829"/>
                  <a:pt x="1998838" y="1193101"/>
                  <a:pt x="1991429" y="1178471"/>
                </a:cubicBezTo>
                <a:cubicBezTo>
                  <a:pt x="2007745" y="1177249"/>
                  <a:pt x="1988703" y="1192592"/>
                  <a:pt x="2005890" y="1194472"/>
                </a:cubicBezTo>
                <a:cubicBezTo>
                  <a:pt x="2001559" y="1178971"/>
                  <a:pt x="2015643" y="1181728"/>
                  <a:pt x="2000692" y="1175878"/>
                </a:cubicBezTo>
                <a:cubicBezTo>
                  <a:pt x="2017875" y="1177763"/>
                  <a:pt x="2023185" y="1172933"/>
                  <a:pt x="2013549" y="1162262"/>
                </a:cubicBezTo>
                <a:cubicBezTo>
                  <a:pt x="2016627" y="1161401"/>
                  <a:pt x="2020581" y="1163648"/>
                  <a:pt x="2018858" y="1157442"/>
                </a:cubicBezTo>
                <a:cubicBezTo>
                  <a:pt x="2025896" y="1158807"/>
                  <a:pt x="2033315" y="1173452"/>
                  <a:pt x="2036892" y="1162430"/>
                </a:cubicBezTo>
                <a:cubicBezTo>
                  <a:pt x="2035160" y="1156224"/>
                  <a:pt x="2031215" y="1153992"/>
                  <a:pt x="2026390" y="1148652"/>
                </a:cubicBezTo>
                <a:cubicBezTo>
                  <a:pt x="2031705" y="1143836"/>
                  <a:pt x="2038370" y="1131948"/>
                  <a:pt x="2047150" y="1139525"/>
                </a:cubicBezTo>
                <a:cubicBezTo>
                  <a:pt x="2037019" y="1139011"/>
                  <a:pt x="2039613" y="1148300"/>
                  <a:pt x="2032566" y="1146929"/>
                </a:cubicBezTo>
                <a:cubicBezTo>
                  <a:pt x="2052826" y="1147954"/>
                  <a:pt x="2056036" y="1123678"/>
                  <a:pt x="2075318" y="1145008"/>
                </a:cubicBezTo>
                <a:cubicBezTo>
                  <a:pt x="2074951" y="1131749"/>
                  <a:pt x="2092985" y="1136738"/>
                  <a:pt x="2092613" y="1123469"/>
                </a:cubicBezTo>
                <a:cubicBezTo>
                  <a:pt x="2087303" y="1128300"/>
                  <a:pt x="2072348" y="1122455"/>
                  <a:pt x="2075807" y="1134853"/>
                </a:cubicBezTo>
                <a:cubicBezTo>
                  <a:pt x="2075807" y="1134853"/>
                  <a:pt x="2075807" y="1134853"/>
                  <a:pt x="2062584" y="1135204"/>
                </a:cubicBezTo>
                <a:cubicBezTo>
                  <a:pt x="2063940" y="1128142"/>
                  <a:pt x="2063084" y="1125044"/>
                  <a:pt x="2062217" y="1121950"/>
                </a:cubicBezTo>
                <a:cubicBezTo>
                  <a:pt x="2072348" y="1122455"/>
                  <a:pt x="2077667" y="1117629"/>
                  <a:pt x="2090014" y="1114180"/>
                </a:cubicBezTo>
                <a:cubicBezTo>
                  <a:pt x="2094840" y="1119510"/>
                  <a:pt x="2094346" y="1129670"/>
                  <a:pt x="2104476" y="1130185"/>
                </a:cubicBezTo>
                <a:cubicBezTo>
                  <a:pt x="2103237" y="1113828"/>
                  <a:pt x="2122642" y="1111744"/>
                  <a:pt x="2128813" y="1110022"/>
                </a:cubicBezTo>
                <a:cubicBezTo>
                  <a:pt x="2120038" y="1102455"/>
                  <a:pt x="2130657" y="1092803"/>
                  <a:pt x="2118800" y="1086098"/>
                </a:cubicBezTo>
                <a:cubicBezTo>
                  <a:pt x="2121887" y="1085236"/>
                  <a:pt x="2121887" y="1085236"/>
                  <a:pt x="2121021" y="1082138"/>
                </a:cubicBezTo>
                <a:cubicBezTo>
                  <a:pt x="2133750" y="1091937"/>
                  <a:pt x="2138204" y="1084013"/>
                  <a:pt x="2144747" y="1095555"/>
                </a:cubicBezTo>
                <a:cubicBezTo>
                  <a:pt x="2150056" y="1090729"/>
                  <a:pt x="2140415" y="1080054"/>
                  <a:pt x="2135595" y="1074719"/>
                </a:cubicBezTo>
                <a:cubicBezTo>
                  <a:pt x="2148833" y="1074362"/>
                  <a:pt x="2158209" y="1048359"/>
                  <a:pt x="2161180" y="1070907"/>
                </a:cubicBezTo>
                <a:cubicBezTo>
                  <a:pt x="2167361" y="1069185"/>
                  <a:pt x="2170938" y="1058168"/>
                  <a:pt x="2179708" y="1065735"/>
                </a:cubicBezTo>
                <a:cubicBezTo>
                  <a:pt x="2177491" y="1069710"/>
                  <a:pt x="2170444" y="1068324"/>
                  <a:pt x="2173048" y="1077618"/>
                </a:cubicBezTo>
                <a:cubicBezTo>
                  <a:pt x="2187993" y="1083473"/>
                  <a:pt x="2180584" y="1068839"/>
                  <a:pt x="2190715" y="1069348"/>
                </a:cubicBezTo>
                <a:cubicBezTo>
                  <a:pt x="2191571" y="1072451"/>
                  <a:pt x="2191571" y="1072451"/>
                  <a:pt x="2192442" y="1075539"/>
                </a:cubicBezTo>
                <a:lnTo>
                  <a:pt x="2193741" y="1080192"/>
                </a:lnTo>
                <a:lnTo>
                  <a:pt x="2192727" y="1081669"/>
                </a:lnTo>
                <a:lnTo>
                  <a:pt x="2184039" y="1081231"/>
                </a:lnTo>
                <a:cubicBezTo>
                  <a:pt x="2184911" y="1084340"/>
                  <a:pt x="2183555" y="1091392"/>
                  <a:pt x="2186633" y="1090531"/>
                </a:cubicBezTo>
                <a:lnTo>
                  <a:pt x="2192727" y="1081669"/>
                </a:lnTo>
                <a:lnTo>
                  <a:pt x="2194179" y="1081746"/>
                </a:lnTo>
                <a:lnTo>
                  <a:pt x="2193741" y="1080192"/>
                </a:lnTo>
                <a:lnTo>
                  <a:pt x="2200840" y="1069858"/>
                </a:lnTo>
                <a:cubicBezTo>
                  <a:pt x="2212330" y="1063310"/>
                  <a:pt x="2224687" y="1059855"/>
                  <a:pt x="2230491" y="1044879"/>
                </a:cubicBezTo>
                <a:cubicBezTo>
                  <a:pt x="2223444" y="1043498"/>
                  <a:pt x="2214674" y="1035931"/>
                  <a:pt x="2212937" y="1029734"/>
                </a:cubicBezTo>
                <a:cubicBezTo>
                  <a:pt x="2230491" y="1044879"/>
                  <a:pt x="2215163" y="1025775"/>
                  <a:pt x="2231480" y="1024547"/>
                </a:cubicBezTo>
                <a:cubicBezTo>
                  <a:pt x="2238038" y="1036089"/>
                  <a:pt x="2226537" y="1042637"/>
                  <a:pt x="2238410" y="1049348"/>
                </a:cubicBezTo>
                <a:cubicBezTo>
                  <a:pt x="2249024" y="1039691"/>
                  <a:pt x="2268423" y="1037617"/>
                  <a:pt x="2269412" y="1017301"/>
                </a:cubicBezTo>
                <a:cubicBezTo>
                  <a:pt x="2280398" y="1020904"/>
                  <a:pt x="2285718" y="1016083"/>
                  <a:pt x="2294982" y="1013495"/>
                </a:cubicBezTo>
                <a:cubicBezTo>
                  <a:pt x="2303385" y="1007813"/>
                  <a:pt x="2309571" y="1006080"/>
                  <a:pt x="2319701" y="1006590"/>
                </a:cubicBezTo>
                <a:cubicBezTo>
                  <a:pt x="2321433" y="1012797"/>
                  <a:pt x="2315257" y="1014524"/>
                  <a:pt x="2319207" y="1016751"/>
                </a:cubicBezTo>
                <a:cubicBezTo>
                  <a:pt x="2328470" y="1014162"/>
                  <a:pt x="2333668" y="1032751"/>
                  <a:pt x="2337250" y="1021729"/>
                </a:cubicBezTo>
                <a:cubicBezTo>
                  <a:pt x="2335513" y="1015533"/>
                  <a:pt x="2328470" y="1014162"/>
                  <a:pt x="2326743" y="1007956"/>
                </a:cubicBezTo>
                <a:cubicBezTo>
                  <a:pt x="2326371" y="994712"/>
                  <a:pt x="2339594" y="994355"/>
                  <a:pt x="2344038" y="986437"/>
                </a:cubicBezTo>
                <a:lnTo>
                  <a:pt x="2337785" y="981917"/>
                </a:lnTo>
                <a:lnTo>
                  <a:pt x="2347125" y="985560"/>
                </a:lnTo>
                <a:cubicBezTo>
                  <a:pt x="2355523" y="979879"/>
                  <a:pt x="2367880" y="976429"/>
                  <a:pt x="2379371" y="969881"/>
                </a:cubicBezTo>
                <a:lnTo>
                  <a:pt x="2386500" y="976031"/>
                </a:lnTo>
                <a:lnTo>
                  <a:pt x="2385914" y="981417"/>
                </a:lnTo>
                <a:lnTo>
                  <a:pt x="2388635" y="977871"/>
                </a:lnTo>
                <a:lnTo>
                  <a:pt x="2396925" y="985015"/>
                </a:lnTo>
                <a:cubicBezTo>
                  <a:pt x="2399519" y="994325"/>
                  <a:pt x="2382836" y="982279"/>
                  <a:pt x="2385424" y="991573"/>
                </a:cubicBezTo>
                <a:cubicBezTo>
                  <a:pt x="2394199" y="999140"/>
                  <a:pt x="2407428" y="998789"/>
                  <a:pt x="2409282" y="981565"/>
                </a:cubicBezTo>
                <a:cubicBezTo>
                  <a:pt x="2397420" y="974865"/>
                  <a:pt x="2398281" y="977968"/>
                  <a:pt x="2395687" y="968663"/>
                </a:cubicBezTo>
                <a:lnTo>
                  <a:pt x="2388635" y="977871"/>
                </a:lnTo>
                <a:lnTo>
                  <a:pt x="2386500" y="976031"/>
                </a:lnTo>
                <a:lnTo>
                  <a:pt x="2387779" y="964194"/>
                </a:lnTo>
                <a:cubicBezTo>
                  <a:pt x="2402357" y="956780"/>
                  <a:pt x="2427932" y="952979"/>
                  <a:pt x="2429772" y="935760"/>
                </a:cubicBezTo>
                <a:cubicBezTo>
                  <a:pt x="2436824" y="937131"/>
                  <a:pt x="2438546" y="943322"/>
                  <a:pt x="2445599" y="944708"/>
                </a:cubicBezTo>
                <a:cubicBezTo>
                  <a:pt x="2444733" y="941595"/>
                  <a:pt x="2447810" y="940734"/>
                  <a:pt x="2446960" y="937636"/>
                </a:cubicBezTo>
                <a:cubicBezTo>
                  <a:pt x="2452264" y="932815"/>
                  <a:pt x="2440401" y="926109"/>
                  <a:pt x="2447439" y="927475"/>
                </a:cubicBezTo>
                <a:cubicBezTo>
                  <a:pt x="2462399" y="933320"/>
                  <a:pt x="2492418" y="921600"/>
                  <a:pt x="2484142" y="903867"/>
                </a:cubicBezTo>
                <a:cubicBezTo>
                  <a:pt x="2496494" y="900417"/>
                  <a:pt x="2486736" y="913161"/>
                  <a:pt x="2493778" y="914537"/>
                </a:cubicBezTo>
                <a:cubicBezTo>
                  <a:pt x="2496000" y="910573"/>
                  <a:pt x="2499954" y="912810"/>
                  <a:pt x="2507002" y="914191"/>
                </a:cubicBezTo>
                <a:cubicBezTo>
                  <a:pt x="2501315" y="905747"/>
                  <a:pt x="2508357" y="907128"/>
                  <a:pt x="2515404" y="908499"/>
                </a:cubicBezTo>
                <a:cubicBezTo>
                  <a:pt x="2517626" y="904529"/>
                  <a:pt x="2514528" y="905401"/>
                  <a:pt x="2512805" y="899209"/>
                </a:cubicBezTo>
                <a:cubicBezTo>
                  <a:pt x="2523802" y="902807"/>
                  <a:pt x="2522064" y="896611"/>
                  <a:pt x="2533066" y="900218"/>
                </a:cubicBezTo>
                <a:cubicBezTo>
                  <a:pt x="2530844" y="904193"/>
                  <a:pt x="2534793" y="906420"/>
                  <a:pt x="2535659" y="909523"/>
                </a:cubicBezTo>
                <a:cubicBezTo>
                  <a:pt x="2537886" y="905564"/>
                  <a:pt x="2540979" y="904697"/>
                  <a:pt x="2543206" y="900733"/>
                </a:cubicBezTo>
                <a:cubicBezTo>
                  <a:pt x="2536159" y="899357"/>
                  <a:pt x="2537020" y="902460"/>
                  <a:pt x="2533066" y="900218"/>
                </a:cubicBezTo>
                <a:cubicBezTo>
                  <a:pt x="2534426" y="893156"/>
                  <a:pt x="2540597" y="891439"/>
                  <a:pt x="2538875" y="885242"/>
                </a:cubicBezTo>
                <a:cubicBezTo>
                  <a:pt x="2546284" y="899877"/>
                  <a:pt x="2550370" y="878684"/>
                  <a:pt x="2563961" y="891586"/>
                </a:cubicBezTo>
                <a:cubicBezTo>
                  <a:pt x="2572858" y="875749"/>
                  <a:pt x="2590519" y="867469"/>
                  <a:pt x="2614734" y="870725"/>
                </a:cubicBezTo>
                <a:cubicBezTo>
                  <a:pt x="2614362" y="857466"/>
                  <a:pt x="2616094" y="863672"/>
                  <a:pt x="2624003" y="868141"/>
                </a:cubicBezTo>
                <a:cubicBezTo>
                  <a:pt x="2623137" y="865048"/>
                  <a:pt x="2625363" y="861089"/>
                  <a:pt x="2631549" y="859356"/>
                </a:cubicBezTo>
                <a:cubicBezTo>
                  <a:pt x="2627580" y="857119"/>
                  <a:pt x="2630683" y="856253"/>
                  <a:pt x="2632900" y="852289"/>
                </a:cubicBezTo>
                <a:cubicBezTo>
                  <a:pt x="2632900" y="852289"/>
                  <a:pt x="2633761" y="855382"/>
                  <a:pt x="2633761" y="855382"/>
                </a:cubicBezTo>
                <a:cubicBezTo>
                  <a:pt x="2636854" y="854521"/>
                  <a:pt x="2636854" y="854521"/>
                  <a:pt x="2636854" y="854521"/>
                </a:cubicBezTo>
                <a:cubicBezTo>
                  <a:pt x="2642164" y="849695"/>
                  <a:pt x="2652294" y="850210"/>
                  <a:pt x="2657119" y="855550"/>
                </a:cubicBezTo>
                <a:cubicBezTo>
                  <a:pt x="2654521" y="846250"/>
                  <a:pt x="2660696" y="844528"/>
                  <a:pt x="2666873" y="842801"/>
                </a:cubicBezTo>
                <a:cubicBezTo>
                  <a:pt x="2666873" y="842801"/>
                  <a:pt x="2666873" y="842801"/>
                  <a:pt x="2666017" y="839697"/>
                </a:cubicBezTo>
                <a:cubicBezTo>
                  <a:pt x="2669966" y="841929"/>
                  <a:pt x="2673920" y="844176"/>
                  <a:pt x="2673920" y="844176"/>
                </a:cubicBezTo>
                <a:cubicBezTo>
                  <a:pt x="2677002" y="843310"/>
                  <a:pt x="2677879" y="846418"/>
                  <a:pt x="2677879" y="846418"/>
                </a:cubicBezTo>
                <a:cubicBezTo>
                  <a:pt x="2688493" y="836762"/>
                  <a:pt x="2679724" y="829195"/>
                  <a:pt x="2693808" y="831931"/>
                </a:cubicBezTo>
                <a:cubicBezTo>
                  <a:pt x="2695163" y="824879"/>
                  <a:pt x="2688126" y="823498"/>
                  <a:pt x="2687255" y="820405"/>
                </a:cubicBezTo>
                <a:cubicBezTo>
                  <a:pt x="2696524" y="817811"/>
                  <a:pt x="2695163" y="824879"/>
                  <a:pt x="2701350" y="823152"/>
                </a:cubicBezTo>
                <a:cubicBezTo>
                  <a:pt x="2701834" y="812991"/>
                  <a:pt x="2706292" y="805077"/>
                  <a:pt x="2720372" y="807819"/>
                </a:cubicBezTo>
                <a:cubicBezTo>
                  <a:pt x="2720861" y="797653"/>
                  <a:pt x="2708509" y="801103"/>
                  <a:pt x="2712952" y="793184"/>
                </a:cubicBezTo>
                <a:cubicBezTo>
                  <a:pt x="2719134" y="791462"/>
                  <a:pt x="2720489" y="784399"/>
                  <a:pt x="2723582" y="783538"/>
                </a:cubicBezTo>
                <a:cubicBezTo>
                  <a:pt x="2724448" y="786626"/>
                  <a:pt x="2723088" y="793689"/>
                  <a:pt x="2729258" y="791961"/>
                </a:cubicBezTo>
                <a:cubicBezTo>
                  <a:pt x="2753600" y="771798"/>
                  <a:pt x="2768673" y="754233"/>
                  <a:pt x="2796970" y="736306"/>
                </a:cubicBezTo>
                <a:cubicBezTo>
                  <a:pt x="2793877" y="737168"/>
                  <a:pt x="2789932" y="734936"/>
                  <a:pt x="2792144" y="730976"/>
                </a:cubicBezTo>
                <a:cubicBezTo>
                  <a:pt x="2800063" y="735445"/>
                  <a:pt x="2797459" y="726146"/>
                  <a:pt x="2804506" y="727522"/>
                </a:cubicBezTo>
                <a:cubicBezTo>
                  <a:pt x="2805372" y="730625"/>
                  <a:pt x="2806234" y="733713"/>
                  <a:pt x="2812409" y="731990"/>
                </a:cubicBezTo>
                <a:cubicBezTo>
                  <a:pt x="2816863" y="724077"/>
                  <a:pt x="2826983" y="724581"/>
                  <a:pt x="2827477" y="714421"/>
                </a:cubicBezTo>
                <a:cubicBezTo>
                  <a:pt x="2833653" y="712698"/>
                  <a:pt x="2834519" y="715786"/>
                  <a:pt x="2838473" y="718028"/>
                </a:cubicBezTo>
                <a:cubicBezTo>
                  <a:pt x="2840329" y="700815"/>
                  <a:pt x="2855279" y="706655"/>
                  <a:pt x="2861954" y="694767"/>
                </a:cubicBezTo>
                <a:cubicBezTo>
                  <a:pt x="2858861" y="695638"/>
                  <a:pt x="2857995" y="692525"/>
                  <a:pt x="2857134" y="689437"/>
                </a:cubicBezTo>
                <a:cubicBezTo>
                  <a:pt x="2852680" y="697366"/>
                  <a:pt x="2845638" y="695990"/>
                  <a:pt x="2839457" y="697707"/>
                </a:cubicBezTo>
                <a:cubicBezTo>
                  <a:pt x="2847860" y="692025"/>
                  <a:pt x="2852318" y="684101"/>
                  <a:pt x="2848854" y="671704"/>
                </a:cubicBezTo>
                <a:cubicBezTo>
                  <a:pt x="2858989" y="672208"/>
                  <a:pt x="2846127" y="685824"/>
                  <a:pt x="2853185" y="687200"/>
                </a:cubicBezTo>
                <a:cubicBezTo>
                  <a:pt x="2872202" y="671862"/>
                  <a:pt x="2887876" y="620717"/>
                  <a:pt x="2913461" y="616915"/>
                </a:cubicBezTo>
                <a:cubicBezTo>
                  <a:pt x="2910852" y="607606"/>
                  <a:pt x="2914817" y="609843"/>
                  <a:pt x="2920131" y="605017"/>
                </a:cubicBezTo>
                <a:cubicBezTo>
                  <a:pt x="2930634" y="618791"/>
                  <a:pt x="2906786" y="628798"/>
                  <a:pt x="2921742" y="634633"/>
                </a:cubicBezTo>
                <a:cubicBezTo>
                  <a:pt x="2927056" y="629813"/>
                  <a:pt x="2932371" y="624992"/>
                  <a:pt x="2940769" y="619295"/>
                </a:cubicBezTo>
                <a:cubicBezTo>
                  <a:pt x="2945222" y="611371"/>
                  <a:pt x="2952749" y="602597"/>
                  <a:pt x="2957197" y="594668"/>
                </a:cubicBezTo>
                <a:cubicBezTo>
                  <a:pt x="2967327" y="595177"/>
                  <a:pt x="2965967" y="602245"/>
                  <a:pt x="2958058" y="597771"/>
                </a:cubicBezTo>
                <a:cubicBezTo>
                  <a:pt x="2962018" y="600013"/>
                  <a:pt x="2950027" y="616711"/>
                  <a:pt x="2954858" y="622047"/>
                </a:cubicBezTo>
                <a:cubicBezTo>
                  <a:pt x="2966349" y="615499"/>
                  <a:pt x="2975236" y="599651"/>
                  <a:pt x="2972637" y="590357"/>
                </a:cubicBezTo>
                <a:cubicBezTo>
                  <a:pt x="2973503" y="593450"/>
                  <a:pt x="2977463" y="595692"/>
                  <a:pt x="2980556" y="594831"/>
                </a:cubicBezTo>
                <a:cubicBezTo>
                  <a:pt x="2993025" y="567961"/>
                  <a:pt x="3013784" y="558815"/>
                  <a:pt x="3015751" y="518182"/>
                </a:cubicBezTo>
                <a:cubicBezTo>
                  <a:pt x="3023655" y="522656"/>
                  <a:pt x="3025392" y="528852"/>
                  <a:pt x="3026259" y="531951"/>
                </a:cubicBezTo>
                <a:cubicBezTo>
                  <a:pt x="3023166" y="532822"/>
                  <a:pt x="3021428" y="526621"/>
                  <a:pt x="3019216" y="530575"/>
                </a:cubicBezTo>
                <a:cubicBezTo>
                  <a:pt x="3016989" y="534539"/>
                  <a:pt x="3013907" y="535405"/>
                  <a:pt x="3021810" y="539874"/>
                </a:cubicBezTo>
                <a:cubicBezTo>
                  <a:pt x="3027120" y="535054"/>
                  <a:pt x="3034162" y="536414"/>
                  <a:pt x="3035517" y="529367"/>
                </a:cubicBezTo>
                <a:cubicBezTo>
                  <a:pt x="3031563" y="527125"/>
                  <a:pt x="3033790" y="523166"/>
                  <a:pt x="3032924" y="520057"/>
                </a:cubicBezTo>
                <a:cubicBezTo>
                  <a:pt x="3035150" y="516103"/>
                  <a:pt x="3047880" y="525917"/>
                  <a:pt x="3049235" y="518855"/>
                </a:cubicBezTo>
                <a:cubicBezTo>
                  <a:pt x="3049235" y="518855"/>
                  <a:pt x="3050590" y="511787"/>
                  <a:pt x="3047497" y="512658"/>
                </a:cubicBezTo>
                <a:cubicBezTo>
                  <a:pt x="3042193" y="517479"/>
                  <a:pt x="3042193" y="517479"/>
                  <a:pt x="3033418" y="509902"/>
                </a:cubicBezTo>
                <a:cubicBezTo>
                  <a:pt x="3032057" y="516969"/>
                  <a:pt x="3025882" y="518697"/>
                  <a:pt x="3019705" y="520424"/>
                </a:cubicBezTo>
                <a:cubicBezTo>
                  <a:pt x="3023288" y="509392"/>
                  <a:pt x="3010447" y="523008"/>
                  <a:pt x="3010926" y="512847"/>
                </a:cubicBezTo>
                <a:cubicBezTo>
                  <a:pt x="3016246" y="508016"/>
                  <a:pt x="3014024" y="511981"/>
                  <a:pt x="3025020" y="515593"/>
                </a:cubicBezTo>
                <a:cubicBezTo>
                  <a:pt x="3042687" y="507318"/>
                  <a:pt x="3038355" y="491817"/>
                  <a:pt x="3046753" y="486130"/>
                </a:cubicBezTo>
                <a:cubicBezTo>
                  <a:pt x="3049357" y="495435"/>
                  <a:pt x="3046641" y="509560"/>
                  <a:pt x="3058499" y="516261"/>
                </a:cubicBezTo>
                <a:cubicBezTo>
                  <a:pt x="3071717" y="515909"/>
                  <a:pt x="3068756" y="493346"/>
                  <a:pt x="3078025" y="490762"/>
                </a:cubicBezTo>
                <a:cubicBezTo>
                  <a:pt x="3089888" y="497473"/>
                  <a:pt x="3093465" y="486451"/>
                  <a:pt x="3099641" y="484724"/>
                </a:cubicBezTo>
                <a:cubicBezTo>
                  <a:pt x="3093954" y="476286"/>
                  <a:pt x="3105078" y="456479"/>
                  <a:pt x="3110755" y="464917"/>
                </a:cubicBezTo>
                <a:cubicBezTo>
                  <a:pt x="3107672" y="465784"/>
                  <a:pt x="3100140" y="474558"/>
                  <a:pt x="3111132" y="478181"/>
                </a:cubicBezTo>
                <a:cubicBezTo>
                  <a:pt x="3111621" y="468015"/>
                  <a:pt x="3117802" y="466288"/>
                  <a:pt x="3120024" y="462329"/>
                </a:cubicBezTo>
                <a:cubicBezTo>
                  <a:pt x="3116070" y="460097"/>
                  <a:pt x="3118296" y="456137"/>
                  <a:pt x="3114342" y="453895"/>
                </a:cubicBezTo>
                <a:cubicBezTo>
                  <a:pt x="3124090" y="441146"/>
                  <a:pt x="3118780" y="445977"/>
                  <a:pt x="3130765" y="429258"/>
                </a:cubicBezTo>
                <a:cubicBezTo>
                  <a:pt x="3141772" y="432876"/>
                  <a:pt x="3143993" y="428906"/>
                  <a:pt x="3145359" y="421844"/>
                </a:cubicBezTo>
                <a:cubicBezTo>
                  <a:pt x="3150664" y="417023"/>
                  <a:pt x="3152891" y="413064"/>
                  <a:pt x="3166970" y="415805"/>
                </a:cubicBezTo>
                <a:cubicBezTo>
                  <a:pt x="3168330" y="408753"/>
                  <a:pt x="3172280" y="410985"/>
                  <a:pt x="3172774" y="400824"/>
                </a:cubicBezTo>
                <a:cubicBezTo>
                  <a:pt x="3179327" y="412356"/>
                  <a:pt x="3181921" y="421660"/>
                  <a:pt x="3182292" y="434914"/>
                </a:cubicBezTo>
                <a:cubicBezTo>
                  <a:pt x="3202191" y="422674"/>
                  <a:pt x="3226044" y="412677"/>
                  <a:pt x="3221330" y="383922"/>
                </a:cubicBezTo>
                <a:cubicBezTo>
                  <a:pt x="3239002" y="375641"/>
                  <a:pt x="3261983" y="362546"/>
                  <a:pt x="3261229" y="336033"/>
                </a:cubicBezTo>
                <a:cubicBezTo>
                  <a:pt x="3229101" y="328298"/>
                  <a:pt x="3230599" y="381323"/>
                  <a:pt x="3205508" y="374974"/>
                </a:cubicBezTo>
                <a:cubicBezTo>
                  <a:pt x="3212561" y="376355"/>
                  <a:pt x="3212922" y="389603"/>
                  <a:pt x="3205880" y="388228"/>
                </a:cubicBezTo>
                <a:cubicBezTo>
                  <a:pt x="3205014" y="385140"/>
                  <a:pt x="3204148" y="382042"/>
                  <a:pt x="3201065" y="382908"/>
                </a:cubicBezTo>
                <a:cubicBezTo>
                  <a:pt x="3193533" y="391683"/>
                  <a:pt x="3203536" y="415622"/>
                  <a:pt x="3185008" y="420789"/>
                </a:cubicBezTo>
                <a:cubicBezTo>
                  <a:pt x="3183765" y="404437"/>
                  <a:pt x="3185248" y="373955"/>
                  <a:pt x="3198960" y="363448"/>
                </a:cubicBezTo>
                <a:cubicBezTo>
                  <a:pt x="3203776" y="368783"/>
                  <a:pt x="3193151" y="378429"/>
                  <a:pt x="3203286" y="378948"/>
                </a:cubicBezTo>
                <a:cubicBezTo>
                  <a:pt x="3209095" y="363957"/>
                  <a:pt x="3216632" y="355172"/>
                  <a:pt x="3211434" y="336573"/>
                </a:cubicBezTo>
                <a:cubicBezTo>
                  <a:pt x="3224663" y="336216"/>
                  <a:pt x="3236153" y="329674"/>
                  <a:pt x="3245407" y="327075"/>
                </a:cubicBezTo>
                <a:cubicBezTo>
                  <a:pt x="3247262" y="309862"/>
                  <a:pt x="3260475" y="309510"/>
                  <a:pt x="3252200" y="291777"/>
                </a:cubicBezTo>
                <a:cubicBezTo>
                  <a:pt x="3262330" y="292287"/>
                  <a:pt x="3251700" y="301938"/>
                  <a:pt x="3262707" y="305551"/>
                </a:cubicBezTo>
                <a:cubicBezTo>
                  <a:pt x="3274192" y="298998"/>
                  <a:pt x="3268016" y="300720"/>
                  <a:pt x="3276796" y="308302"/>
                </a:cubicBezTo>
                <a:cubicBezTo>
                  <a:pt x="3276796" y="308302"/>
                  <a:pt x="3276796" y="308302"/>
                  <a:pt x="3283956" y="286248"/>
                </a:cubicBezTo>
                <a:cubicBezTo>
                  <a:pt x="3291008" y="287624"/>
                  <a:pt x="3296318" y="282799"/>
                  <a:pt x="3298539" y="278834"/>
                </a:cubicBezTo>
                <a:cubicBezTo>
                  <a:pt x="3292848" y="270406"/>
                  <a:pt x="3292358" y="280562"/>
                  <a:pt x="3288409" y="278330"/>
                </a:cubicBezTo>
                <a:cubicBezTo>
                  <a:pt x="3289770" y="271267"/>
                  <a:pt x="3288032" y="265061"/>
                  <a:pt x="3287161" y="261973"/>
                </a:cubicBezTo>
                <a:cubicBezTo>
                  <a:pt x="3293347" y="260245"/>
                  <a:pt x="3293836" y="250079"/>
                  <a:pt x="3305699" y="256790"/>
                </a:cubicBezTo>
                <a:cubicBezTo>
                  <a:pt x="3304338" y="263843"/>
                  <a:pt x="3302983" y="270910"/>
                  <a:pt x="3313118" y="271425"/>
                </a:cubicBezTo>
                <a:cubicBezTo>
                  <a:pt x="3312736" y="258166"/>
                  <a:pt x="3315457" y="244046"/>
                  <a:pt x="3315085" y="230792"/>
                </a:cubicBezTo>
                <a:cubicBezTo>
                  <a:pt x="3331763" y="242833"/>
                  <a:pt x="3321368" y="205640"/>
                  <a:pt x="3338061" y="217686"/>
                </a:cubicBezTo>
                <a:cubicBezTo>
                  <a:pt x="3339789" y="223883"/>
                  <a:pt x="3333618" y="225610"/>
                  <a:pt x="3338433" y="230945"/>
                </a:cubicBezTo>
                <a:cubicBezTo>
                  <a:pt x="3334479" y="228708"/>
                  <a:pt x="3333985" y="238864"/>
                  <a:pt x="3327804" y="240591"/>
                </a:cubicBezTo>
                <a:cubicBezTo>
                  <a:pt x="3331763" y="242833"/>
                  <a:pt x="3332629" y="245926"/>
                  <a:pt x="3339666" y="247302"/>
                </a:cubicBezTo>
                <a:cubicBezTo>
                  <a:pt x="3341027" y="240250"/>
                  <a:pt x="3340161" y="237142"/>
                  <a:pt x="3342387" y="233182"/>
                </a:cubicBezTo>
                <a:cubicBezTo>
                  <a:pt x="3352023" y="243848"/>
                  <a:pt x="3353883" y="226629"/>
                  <a:pt x="3364013" y="227139"/>
                </a:cubicBezTo>
                <a:cubicBezTo>
                  <a:pt x="3355988" y="246084"/>
                  <a:pt x="3336584" y="248169"/>
                  <a:pt x="3347463" y="275196"/>
                </a:cubicBezTo>
                <a:cubicBezTo>
                  <a:pt x="3362908" y="270890"/>
                  <a:pt x="3366240" y="223179"/>
                  <a:pt x="3390338" y="249855"/>
                </a:cubicBezTo>
                <a:cubicBezTo>
                  <a:pt x="3395647" y="245030"/>
                  <a:pt x="3397869" y="241070"/>
                  <a:pt x="3396147" y="234869"/>
                </a:cubicBezTo>
                <a:cubicBezTo>
                  <a:pt x="3395275" y="231776"/>
                  <a:pt x="3389099" y="233498"/>
                  <a:pt x="3391321" y="229544"/>
                </a:cubicBezTo>
                <a:cubicBezTo>
                  <a:pt x="3416035" y="222634"/>
                  <a:pt x="3431592" y="194894"/>
                  <a:pt x="3459399" y="187133"/>
                </a:cubicBezTo>
                <a:cubicBezTo>
                  <a:pt x="3455440" y="184901"/>
                  <a:pt x="3457661" y="180937"/>
                  <a:pt x="3456795" y="177833"/>
                </a:cubicBezTo>
                <a:cubicBezTo>
                  <a:pt x="3465575" y="185405"/>
                  <a:pt x="3465203" y="172152"/>
                  <a:pt x="3472240" y="173528"/>
                </a:cubicBezTo>
                <a:cubicBezTo>
                  <a:pt x="3471746" y="183678"/>
                  <a:pt x="3461626" y="183174"/>
                  <a:pt x="3470395" y="190741"/>
                </a:cubicBezTo>
                <a:cubicBezTo>
                  <a:pt x="3481891" y="184198"/>
                  <a:pt x="3491155" y="181609"/>
                  <a:pt x="3498676" y="172809"/>
                </a:cubicBezTo>
                <a:cubicBezTo>
                  <a:pt x="3508811" y="173329"/>
                  <a:pt x="3506595" y="177298"/>
                  <a:pt x="3513632" y="178669"/>
                </a:cubicBezTo>
                <a:cubicBezTo>
                  <a:pt x="3512771" y="175571"/>
                  <a:pt x="3508811" y="173329"/>
                  <a:pt x="3511038" y="169369"/>
                </a:cubicBezTo>
                <a:cubicBezTo>
                  <a:pt x="3518075" y="170735"/>
                  <a:pt x="3519808" y="176936"/>
                  <a:pt x="3526865" y="178312"/>
                </a:cubicBezTo>
                <a:cubicBezTo>
                  <a:pt x="3530442" y="167285"/>
                  <a:pt x="3531304" y="170394"/>
                  <a:pt x="3532664" y="163326"/>
                </a:cubicBezTo>
                <a:cubicBezTo>
                  <a:pt x="3540578" y="167800"/>
                  <a:pt x="3539217" y="174862"/>
                  <a:pt x="3547992" y="182435"/>
                </a:cubicBezTo>
                <a:cubicBezTo>
                  <a:pt x="3552440" y="174511"/>
                  <a:pt x="3556884" y="166592"/>
                  <a:pt x="3564787" y="171056"/>
                </a:cubicBezTo>
                <a:lnTo>
                  <a:pt x="3565460" y="173466"/>
                </a:lnTo>
                <a:lnTo>
                  <a:pt x="3561241" y="177650"/>
                </a:lnTo>
                <a:lnTo>
                  <a:pt x="3556328" y="178017"/>
                </a:lnTo>
                <a:cubicBezTo>
                  <a:pt x="3553954" y="179933"/>
                  <a:pt x="3553057" y="182689"/>
                  <a:pt x="3555034" y="183805"/>
                </a:cubicBezTo>
                <a:lnTo>
                  <a:pt x="3561241" y="177650"/>
                </a:lnTo>
                <a:lnTo>
                  <a:pt x="3566520" y="177258"/>
                </a:lnTo>
                <a:cubicBezTo>
                  <a:pt x="3566520" y="177258"/>
                  <a:pt x="3565659" y="174144"/>
                  <a:pt x="3565659" y="174144"/>
                </a:cubicBezTo>
                <a:lnTo>
                  <a:pt x="3565460" y="173466"/>
                </a:lnTo>
                <a:lnTo>
                  <a:pt x="3578510" y="160544"/>
                </a:lnTo>
                <a:cubicBezTo>
                  <a:pt x="3588141" y="171219"/>
                  <a:pt x="3591723" y="160192"/>
                  <a:pt x="3596543" y="165522"/>
                </a:cubicBezTo>
                <a:cubicBezTo>
                  <a:pt x="3592584" y="163295"/>
                  <a:pt x="3593950" y="156233"/>
                  <a:pt x="3600987" y="157604"/>
                </a:cubicBezTo>
                <a:cubicBezTo>
                  <a:pt x="3597410" y="168625"/>
                  <a:pt x="3602220" y="173961"/>
                  <a:pt x="3613232" y="177563"/>
                </a:cubicBezTo>
                <a:cubicBezTo>
                  <a:pt x="3608778" y="185502"/>
                  <a:pt x="3602602" y="187219"/>
                  <a:pt x="3598154" y="195138"/>
                </a:cubicBezTo>
                <a:cubicBezTo>
                  <a:pt x="3602108" y="197375"/>
                  <a:pt x="3594571" y="206170"/>
                  <a:pt x="3608661" y="208912"/>
                </a:cubicBezTo>
                <a:cubicBezTo>
                  <a:pt x="3606551" y="189462"/>
                  <a:pt x="3618052" y="182908"/>
                  <a:pt x="3629548" y="176355"/>
                </a:cubicBezTo>
                <a:lnTo>
                  <a:pt x="3630908" y="171367"/>
                </a:lnTo>
                <a:lnTo>
                  <a:pt x="3642761" y="176004"/>
                </a:lnTo>
                <a:cubicBezTo>
                  <a:pt x="3641895" y="172911"/>
                  <a:pt x="3636208" y="164472"/>
                  <a:pt x="3642394" y="162745"/>
                </a:cubicBezTo>
                <a:cubicBezTo>
                  <a:pt x="3643255" y="165843"/>
                  <a:pt x="3648937" y="174277"/>
                  <a:pt x="3651164" y="170312"/>
                </a:cubicBezTo>
                <a:cubicBezTo>
                  <a:pt x="3655607" y="162388"/>
                  <a:pt x="3644605" y="158786"/>
                  <a:pt x="3652142" y="149991"/>
                </a:cubicBezTo>
                <a:cubicBezTo>
                  <a:pt x="3656101" y="152233"/>
                  <a:pt x="3662644" y="163764"/>
                  <a:pt x="3664871" y="159805"/>
                </a:cubicBezTo>
                <a:cubicBezTo>
                  <a:pt x="3660055" y="154470"/>
                  <a:pt x="3658812" y="138108"/>
                  <a:pt x="3668081" y="135524"/>
                </a:cubicBezTo>
                <a:cubicBezTo>
                  <a:pt x="3672902" y="140859"/>
                  <a:pt x="3667582" y="145675"/>
                  <a:pt x="3668458" y="148793"/>
                </a:cubicBezTo>
                <a:cubicBezTo>
                  <a:pt x="3672902" y="140859"/>
                  <a:pt x="3681182" y="158577"/>
                  <a:pt x="3678588" y="149298"/>
                </a:cubicBezTo>
                <a:cubicBezTo>
                  <a:pt x="3668947" y="138627"/>
                  <a:pt x="3687113" y="120186"/>
                  <a:pt x="3697249" y="120691"/>
                </a:cubicBezTo>
                <a:cubicBezTo>
                  <a:pt x="3696377" y="117598"/>
                  <a:pt x="3694650" y="111401"/>
                  <a:pt x="3689824" y="106056"/>
                </a:cubicBezTo>
                <a:cubicBezTo>
                  <a:pt x="3700826" y="109679"/>
                  <a:pt x="3703047" y="105720"/>
                  <a:pt x="3697361" y="97281"/>
                </a:cubicBezTo>
                <a:cubicBezTo>
                  <a:pt x="3705269" y="101750"/>
                  <a:pt x="3705763" y="91595"/>
                  <a:pt x="3713667" y="96063"/>
                </a:cubicBezTo>
                <a:cubicBezTo>
                  <a:pt x="3713183" y="106224"/>
                  <a:pt x="3701203" y="122938"/>
                  <a:pt x="3692800" y="128620"/>
                </a:cubicBezTo>
                <a:cubicBezTo>
                  <a:pt x="3696754" y="130851"/>
                  <a:pt x="3694528" y="134811"/>
                  <a:pt x="3697616" y="133955"/>
                </a:cubicBezTo>
                <a:cubicBezTo>
                  <a:pt x="3717132" y="108456"/>
                  <a:pt x="3740485" y="108614"/>
                  <a:pt x="3758264" y="76924"/>
                </a:cubicBezTo>
                <a:cubicBezTo>
                  <a:pt x="3763090" y="82259"/>
                  <a:pt x="3764450" y="75197"/>
                  <a:pt x="3772369" y="79666"/>
                </a:cubicBezTo>
                <a:cubicBezTo>
                  <a:pt x="3770509" y="96894"/>
                  <a:pt x="3749754" y="106030"/>
                  <a:pt x="3752720" y="128589"/>
                </a:cubicBezTo>
                <a:cubicBezTo>
                  <a:pt x="3755813" y="127723"/>
                  <a:pt x="3755813" y="127723"/>
                  <a:pt x="3759762" y="129955"/>
                </a:cubicBezTo>
                <a:cubicBezTo>
                  <a:pt x="3770015" y="107050"/>
                  <a:pt x="3778540" y="77938"/>
                  <a:pt x="3806708" y="83441"/>
                </a:cubicBezTo>
                <a:cubicBezTo>
                  <a:pt x="3819554" y="69826"/>
                  <a:pt x="3836849" y="48287"/>
                  <a:pt x="3852671" y="57234"/>
                </a:cubicBezTo>
                <a:cubicBezTo>
                  <a:pt x="3851805" y="54131"/>
                  <a:pt x="3854032" y="50172"/>
                  <a:pt x="3860213" y="48460"/>
                </a:cubicBezTo>
                <a:cubicBezTo>
                  <a:pt x="3855764" y="56373"/>
                  <a:pt x="3856625" y="59466"/>
                  <a:pt x="3864534" y="63940"/>
                </a:cubicBezTo>
                <a:cubicBezTo>
                  <a:pt x="3866761" y="59981"/>
                  <a:pt x="3872942" y="58259"/>
                  <a:pt x="3881706" y="65826"/>
                </a:cubicBezTo>
                <a:cubicBezTo>
                  <a:pt x="3883067" y="58768"/>
                  <a:pt x="3890119" y="60139"/>
                  <a:pt x="3881334" y="52567"/>
                </a:cubicBezTo>
                <a:cubicBezTo>
                  <a:pt x="3882200" y="55670"/>
                  <a:pt x="3879979" y="59635"/>
                  <a:pt x="3876891" y="60491"/>
                </a:cubicBezTo>
                <a:cubicBezTo>
                  <a:pt x="3873426" y="48093"/>
                  <a:pt x="3886654" y="47741"/>
                  <a:pt x="3889365" y="33616"/>
                </a:cubicBezTo>
                <a:cubicBezTo>
                  <a:pt x="3905554" y="55828"/>
                  <a:pt x="3925442" y="43593"/>
                  <a:pt x="3945713" y="44607"/>
                </a:cubicBezTo>
                <a:cubicBezTo>
                  <a:pt x="3948306" y="53907"/>
                  <a:pt x="3962401" y="56654"/>
                  <a:pt x="3969438" y="58019"/>
                </a:cubicBezTo>
                <a:cubicBezTo>
                  <a:pt x="3983410" y="84190"/>
                  <a:pt x="3964760" y="112777"/>
                  <a:pt x="3944362" y="135183"/>
                </a:cubicBezTo>
                <a:cubicBezTo>
                  <a:pt x="3939547" y="129847"/>
                  <a:pt x="3945723" y="128120"/>
                  <a:pt x="3944000" y="121924"/>
                </a:cubicBezTo>
                <a:cubicBezTo>
                  <a:pt x="3929911" y="119177"/>
                  <a:pt x="3935098" y="137766"/>
                  <a:pt x="3918792" y="138984"/>
                </a:cubicBezTo>
                <a:cubicBezTo>
                  <a:pt x="3931404" y="172208"/>
                  <a:pt x="3876289" y="177589"/>
                  <a:pt x="3869125" y="199632"/>
                </a:cubicBezTo>
                <a:cubicBezTo>
                  <a:pt x="3844921" y="196366"/>
                  <a:pt x="3822311" y="222731"/>
                  <a:pt x="3815641" y="234614"/>
                </a:cubicBezTo>
                <a:cubicBezTo>
                  <a:pt x="3821817" y="232887"/>
                  <a:pt x="3827621" y="217906"/>
                  <a:pt x="3834179" y="229432"/>
                </a:cubicBezTo>
                <a:cubicBezTo>
                  <a:pt x="3824416" y="242191"/>
                  <a:pt x="3807238" y="240296"/>
                  <a:pt x="3805378" y="257519"/>
                </a:cubicBezTo>
                <a:cubicBezTo>
                  <a:pt x="3792160" y="257871"/>
                  <a:pt x="3768328" y="267868"/>
                  <a:pt x="3775737" y="282498"/>
                </a:cubicBezTo>
                <a:cubicBezTo>
                  <a:pt x="3766468" y="285097"/>
                  <a:pt x="3774004" y="276307"/>
                  <a:pt x="3763879" y="275802"/>
                </a:cubicBezTo>
                <a:cubicBezTo>
                  <a:pt x="3760791" y="276669"/>
                  <a:pt x="3759426" y="283721"/>
                  <a:pt x="3754121" y="288552"/>
                </a:cubicBezTo>
                <a:cubicBezTo>
                  <a:pt x="3752761" y="295609"/>
                  <a:pt x="3750544" y="299574"/>
                  <a:pt x="3743497" y="298193"/>
                </a:cubicBezTo>
                <a:cubicBezTo>
                  <a:pt x="3744857" y="291135"/>
                  <a:pt x="3758942" y="293882"/>
                  <a:pt x="3753255" y="285448"/>
                </a:cubicBezTo>
                <a:cubicBezTo>
                  <a:pt x="3743986" y="288032"/>
                  <a:pt x="3725448" y="293209"/>
                  <a:pt x="3738187" y="303023"/>
                </a:cubicBezTo>
                <a:cubicBezTo>
                  <a:pt x="3715695" y="305969"/>
                  <a:pt x="3696668" y="321301"/>
                  <a:pt x="3680729" y="335773"/>
                </a:cubicBezTo>
                <a:cubicBezTo>
                  <a:pt x="3685060" y="351264"/>
                  <a:pt x="3674802" y="374174"/>
                  <a:pt x="3660224" y="381588"/>
                </a:cubicBezTo>
                <a:cubicBezTo>
                  <a:pt x="3669003" y="389165"/>
                  <a:pt x="3673829" y="394490"/>
                  <a:pt x="3678650" y="399830"/>
                </a:cubicBezTo>
                <a:cubicBezTo>
                  <a:pt x="3684825" y="398098"/>
                  <a:pt x="3683959" y="395000"/>
                  <a:pt x="3685320" y="387937"/>
                </a:cubicBezTo>
                <a:cubicBezTo>
                  <a:pt x="3678267" y="386572"/>
                  <a:pt x="3676540" y="380365"/>
                  <a:pt x="3678767" y="376411"/>
                </a:cubicBezTo>
                <a:cubicBezTo>
                  <a:pt x="3690257" y="369858"/>
                  <a:pt x="3703470" y="369501"/>
                  <a:pt x="3710141" y="357623"/>
                </a:cubicBezTo>
                <a:cubicBezTo>
                  <a:pt x="3714095" y="359860"/>
                  <a:pt x="3714961" y="362958"/>
                  <a:pt x="3718910" y="365190"/>
                </a:cubicBezTo>
                <a:cubicBezTo>
                  <a:pt x="3715450" y="352798"/>
                  <a:pt x="3723364" y="357272"/>
                  <a:pt x="3728674" y="352451"/>
                </a:cubicBezTo>
                <a:cubicBezTo>
                  <a:pt x="3727807" y="349348"/>
                  <a:pt x="3724714" y="350209"/>
                  <a:pt x="3723848" y="347106"/>
                </a:cubicBezTo>
                <a:cubicBezTo>
                  <a:pt x="3727807" y="349348"/>
                  <a:pt x="3730895" y="348481"/>
                  <a:pt x="3733978" y="347615"/>
                </a:cubicBezTo>
                <a:cubicBezTo>
                  <a:pt x="3732628" y="354688"/>
                  <a:pt x="3720653" y="371392"/>
                  <a:pt x="3729423" y="378964"/>
                </a:cubicBezTo>
                <a:cubicBezTo>
                  <a:pt x="3743135" y="368451"/>
                  <a:pt x="3741897" y="352094"/>
                  <a:pt x="3758208" y="350876"/>
                </a:cubicBezTo>
                <a:cubicBezTo>
                  <a:pt x="3765250" y="352252"/>
                  <a:pt x="3757719" y="361037"/>
                  <a:pt x="3764766" y="362413"/>
                </a:cubicBezTo>
                <a:cubicBezTo>
                  <a:pt x="3774886" y="362918"/>
                  <a:pt x="3777612" y="348798"/>
                  <a:pt x="3791702" y="351549"/>
                </a:cubicBezTo>
                <a:cubicBezTo>
                  <a:pt x="3790341" y="358607"/>
                  <a:pt x="3788114" y="362566"/>
                  <a:pt x="3792940" y="367906"/>
                </a:cubicBezTo>
                <a:cubicBezTo>
                  <a:pt x="3803065" y="368416"/>
                  <a:pt x="3805776" y="354296"/>
                  <a:pt x="3818510" y="364100"/>
                </a:cubicBezTo>
                <a:cubicBezTo>
                  <a:pt x="3817644" y="361002"/>
                  <a:pt x="3816777" y="357898"/>
                  <a:pt x="3815911" y="354800"/>
                </a:cubicBezTo>
                <a:cubicBezTo>
                  <a:pt x="3830857" y="360655"/>
                  <a:pt x="3840126" y="358061"/>
                  <a:pt x="3847667" y="349261"/>
                </a:cubicBezTo>
                <a:cubicBezTo>
                  <a:pt x="3863489" y="358219"/>
                  <a:pt x="3870159" y="346336"/>
                  <a:pt x="3882027" y="353037"/>
                </a:cubicBezTo>
                <a:cubicBezTo>
                  <a:pt x="3866949" y="370612"/>
                  <a:pt x="3850154" y="381985"/>
                  <a:pt x="3833343" y="393364"/>
                </a:cubicBezTo>
                <a:cubicBezTo>
                  <a:pt x="3824941" y="399056"/>
                  <a:pt x="3817404" y="407836"/>
                  <a:pt x="3809001" y="413527"/>
                </a:cubicBezTo>
                <a:cubicBezTo>
                  <a:pt x="3801475" y="422307"/>
                  <a:pt x="3793939" y="431097"/>
                  <a:pt x="3786397" y="439882"/>
                </a:cubicBezTo>
                <a:cubicBezTo>
                  <a:pt x="3773174" y="440244"/>
                  <a:pt x="3763416" y="452983"/>
                  <a:pt x="3757612" y="467964"/>
                </a:cubicBezTo>
                <a:lnTo>
                  <a:pt x="3749158" y="477412"/>
                </a:lnTo>
                <a:lnTo>
                  <a:pt x="3752307" y="472795"/>
                </a:lnTo>
                <a:cubicBezTo>
                  <a:pt x="3738213" y="470048"/>
                  <a:pt x="3737234" y="490370"/>
                  <a:pt x="3729693" y="499145"/>
                </a:cubicBezTo>
                <a:lnTo>
                  <a:pt x="3749158" y="477412"/>
                </a:lnTo>
                <a:lnTo>
                  <a:pt x="3735772" y="497040"/>
                </a:lnTo>
                <a:cubicBezTo>
                  <a:pt x="3730447" y="504786"/>
                  <a:pt x="3724577" y="510605"/>
                  <a:pt x="3715980" y="509662"/>
                </a:cubicBezTo>
                <a:cubicBezTo>
                  <a:pt x="3721672" y="518090"/>
                  <a:pt x="3714136" y="526885"/>
                  <a:pt x="3707955" y="528613"/>
                </a:cubicBezTo>
                <a:cubicBezTo>
                  <a:pt x="3706222" y="522411"/>
                  <a:pt x="3715980" y="509662"/>
                  <a:pt x="3711165" y="504327"/>
                </a:cubicBezTo>
                <a:cubicBezTo>
                  <a:pt x="3700530" y="513983"/>
                  <a:pt x="3708816" y="531711"/>
                  <a:pt x="3699058" y="544460"/>
                </a:cubicBezTo>
                <a:cubicBezTo>
                  <a:pt x="3692020" y="543079"/>
                  <a:pt x="3694237" y="539115"/>
                  <a:pt x="3687195" y="537754"/>
                </a:cubicBezTo>
                <a:cubicBezTo>
                  <a:pt x="3681890" y="542570"/>
                  <a:pt x="3676081" y="557561"/>
                  <a:pt x="3672621" y="545153"/>
                </a:cubicBezTo>
                <a:cubicBezTo>
                  <a:pt x="3670395" y="549113"/>
                  <a:pt x="3670395" y="549113"/>
                  <a:pt x="3667301" y="549984"/>
                </a:cubicBezTo>
                <a:cubicBezTo>
                  <a:pt x="3672122" y="555314"/>
                  <a:pt x="3668550" y="566336"/>
                  <a:pt x="3673370" y="571681"/>
                </a:cubicBezTo>
                <a:cubicBezTo>
                  <a:pt x="3676453" y="570815"/>
                  <a:pt x="3676453" y="570815"/>
                  <a:pt x="3678680" y="566856"/>
                </a:cubicBezTo>
                <a:cubicBezTo>
                  <a:pt x="3680902" y="562886"/>
                  <a:pt x="3676953" y="560654"/>
                  <a:pt x="3678308" y="553602"/>
                </a:cubicBezTo>
                <a:cubicBezTo>
                  <a:pt x="3687083" y="561159"/>
                  <a:pt x="3681890" y="542570"/>
                  <a:pt x="3689789" y="547044"/>
                </a:cubicBezTo>
                <a:cubicBezTo>
                  <a:pt x="3690161" y="560303"/>
                  <a:pt x="3685350" y="554963"/>
                  <a:pt x="3681768" y="566000"/>
                </a:cubicBezTo>
                <a:cubicBezTo>
                  <a:pt x="3686589" y="571319"/>
                  <a:pt x="3693626" y="572700"/>
                  <a:pt x="3698945" y="567870"/>
                </a:cubicBezTo>
                <a:cubicBezTo>
                  <a:pt x="3698451" y="578030"/>
                  <a:pt x="3694008" y="585959"/>
                  <a:pt x="3701916" y="590428"/>
                </a:cubicBezTo>
                <a:cubicBezTo>
                  <a:pt x="3703761" y="573205"/>
                  <a:pt x="3704367" y="539630"/>
                  <a:pt x="3721066" y="551671"/>
                </a:cubicBezTo>
                <a:cubicBezTo>
                  <a:pt x="3726370" y="546850"/>
                  <a:pt x="3728597" y="542891"/>
                  <a:pt x="3734773" y="541163"/>
                </a:cubicBezTo>
                <a:cubicBezTo>
                  <a:pt x="3730819" y="538931"/>
                  <a:pt x="3729958" y="535828"/>
                  <a:pt x="3726003" y="533586"/>
                </a:cubicBezTo>
                <a:cubicBezTo>
                  <a:pt x="3733040" y="534967"/>
                  <a:pt x="3739222" y="533250"/>
                  <a:pt x="3741443" y="529275"/>
                </a:cubicBezTo>
                <a:cubicBezTo>
                  <a:pt x="3755650" y="508607"/>
                  <a:pt x="3776899" y="489315"/>
                  <a:pt x="3795926" y="473972"/>
                </a:cubicBezTo>
                <a:cubicBezTo>
                  <a:pt x="3807417" y="467419"/>
                  <a:pt x="3815814" y="461732"/>
                  <a:pt x="3827305" y="455174"/>
                </a:cubicBezTo>
                <a:cubicBezTo>
                  <a:pt x="3837929" y="445528"/>
                  <a:pt x="3846327" y="439852"/>
                  <a:pt x="3855596" y="437258"/>
                </a:cubicBezTo>
                <a:cubicBezTo>
                  <a:pt x="3850653" y="455348"/>
                  <a:pt x="3848426" y="459307"/>
                  <a:pt x="3841761" y="471190"/>
                </a:cubicBezTo>
                <a:cubicBezTo>
                  <a:pt x="3847937" y="469463"/>
                  <a:pt x="3853247" y="464637"/>
                  <a:pt x="3856340" y="463771"/>
                </a:cubicBezTo>
                <a:cubicBezTo>
                  <a:pt x="3861645" y="458950"/>
                  <a:pt x="3867831" y="457223"/>
                  <a:pt x="3870057" y="453263"/>
                </a:cubicBezTo>
                <a:cubicBezTo>
                  <a:pt x="3877105" y="454629"/>
                  <a:pt x="3885874" y="462211"/>
                  <a:pt x="3888101" y="458252"/>
                </a:cubicBezTo>
                <a:cubicBezTo>
                  <a:pt x="3883770" y="442751"/>
                  <a:pt x="3906634" y="453070"/>
                  <a:pt x="3906252" y="439816"/>
                </a:cubicBezTo>
                <a:cubicBezTo>
                  <a:pt x="3914165" y="444280"/>
                  <a:pt x="3915521" y="437217"/>
                  <a:pt x="3924790" y="434634"/>
                </a:cubicBezTo>
                <a:cubicBezTo>
                  <a:pt x="3923424" y="441696"/>
                  <a:pt x="3916387" y="440321"/>
                  <a:pt x="3915027" y="447373"/>
                </a:cubicBezTo>
                <a:cubicBezTo>
                  <a:pt x="3922940" y="451862"/>
                  <a:pt x="3924673" y="458053"/>
                  <a:pt x="3930849" y="456326"/>
                </a:cubicBezTo>
                <a:cubicBezTo>
                  <a:pt x="3924550" y="481468"/>
                  <a:pt x="3910354" y="502141"/>
                  <a:pt x="3896147" y="522819"/>
                </a:cubicBezTo>
                <a:cubicBezTo>
                  <a:pt x="3890333" y="537795"/>
                  <a:pt x="3870322" y="573449"/>
                  <a:pt x="3854878" y="577765"/>
                </a:cubicBezTo>
                <a:cubicBezTo>
                  <a:pt x="3847234" y="609965"/>
                  <a:pt x="3819799" y="630995"/>
                  <a:pt x="3799911" y="643234"/>
                </a:cubicBezTo>
                <a:cubicBezTo>
                  <a:pt x="3790535" y="669238"/>
                  <a:pt x="3770636" y="681482"/>
                  <a:pt x="3752470" y="699913"/>
                </a:cubicBezTo>
                <a:cubicBezTo>
                  <a:pt x="3754692" y="695949"/>
                  <a:pt x="3750743" y="693707"/>
                  <a:pt x="3749871" y="690619"/>
                </a:cubicBezTo>
                <a:cubicBezTo>
                  <a:pt x="3746294" y="701641"/>
                  <a:pt x="3727761" y="706818"/>
                  <a:pt x="3737407" y="717493"/>
                </a:cubicBezTo>
                <a:cubicBezTo>
                  <a:pt x="3733453" y="715246"/>
                  <a:pt x="3726401" y="713870"/>
                  <a:pt x="3722452" y="711638"/>
                </a:cubicBezTo>
                <a:cubicBezTo>
                  <a:pt x="3711827" y="721285"/>
                  <a:pt x="3705162" y="733173"/>
                  <a:pt x="3698492" y="745061"/>
                </a:cubicBezTo>
                <a:cubicBezTo>
                  <a:pt x="3689595" y="760903"/>
                  <a:pt x="3686874" y="775023"/>
                  <a:pt x="3685896" y="795345"/>
                </a:cubicBezTo>
                <a:cubicBezTo>
                  <a:pt x="3672667" y="795696"/>
                  <a:pt x="3668224" y="803620"/>
                  <a:pt x="3672555" y="819121"/>
                </a:cubicBezTo>
                <a:cubicBezTo>
                  <a:pt x="3655383" y="817231"/>
                  <a:pt x="3639072" y="818443"/>
                  <a:pt x="3624493" y="825857"/>
                </a:cubicBezTo>
                <a:cubicBezTo>
                  <a:pt x="3616095" y="831539"/>
                  <a:pt x="3609909" y="833277"/>
                  <a:pt x="3604600" y="838102"/>
                </a:cubicBezTo>
                <a:cubicBezTo>
                  <a:pt x="3599280" y="842933"/>
                  <a:pt x="3597929" y="849980"/>
                  <a:pt x="3592620" y="854811"/>
                </a:cubicBezTo>
                <a:cubicBezTo>
                  <a:pt x="3599662" y="856182"/>
                  <a:pt x="3597068" y="846892"/>
                  <a:pt x="3601017" y="849119"/>
                </a:cubicBezTo>
                <a:cubicBezTo>
                  <a:pt x="3604477" y="861517"/>
                  <a:pt x="3601394" y="862378"/>
                  <a:pt x="3603993" y="871683"/>
                </a:cubicBezTo>
                <a:cubicBezTo>
                  <a:pt x="3601766" y="875642"/>
                  <a:pt x="3594729" y="874271"/>
                  <a:pt x="3594230" y="884422"/>
                </a:cubicBezTo>
                <a:cubicBezTo>
                  <a:pt x="3586327" y="879953"/>
                  <a:pt x="3579284" y="878577"/>
                  <a:pt x="3573964" y="883408"/>
                </a:cubicBezTo>
                <a:cubicBezTo>
                  <a:pt x="3578790" y="888733"/>
                  <a:pt x="3581389" y="898037"/>
                  <a:pt x="3580028" y="905090"/>
                </a:cubicBezTo>
                <a:cubicBezTo>
                  <a:pt x="3559763" y="904076"/>
                  <a:pt x="3541220" y="909258"/>
                  <a:pt x="3527512" y="919760"/>
                </a:cubicBezTo>
                <a:cubicBezTo>
                  <a:pt x="3519115" y="925447"/>
                  <a:pt x="3510712" y="931144"/>
                  <a:pt x="3506274" y="939062"/>
                </a:cubicBezTo>
                <a:cubicBezTo>
                  <a:pt x="3500954" y="943878"/>
                  <a:pt x="3493423" y="952683"/>
                  <a:pt x="3489845" y="963695"/>
                </a:cubicBezTo>
                <a:cubicBezTo>
                  <a:pt x="3474018" y="954747"/>
                  <a:pt x="3480943" y="979537"/>
                  <a:pt x="3471679" y="982131"/>
                </a:cubicBezTo>
                <a:cubicBezTo>
                  <a:pt x="3487002" y="1001235"/>
                  <a:pt x="3449075" y="1008491"/>
                  <a:pt x="3473662" y="1025001"/>
                </a:cubicBezTo>
                <a:cubicBezTo>
                  <a:pt x="3460444" y="1025352"/>
                  <a:pt x="3448087" y="1028807"/>
                  <a:pt x="3439684" y="1034489"/>
                </a:cubicBezTo>
                <a:cubicBezTo>
                  <a:pt x="3434374" y="1039319"/>
                  <a:pt x="3431286" y="1040186"/>
                  <a:pt x="3425977" y="1045006"/>
                </a:cubicBezTo>
                <a:cubicBezTo>
                  <a:pt x="3420667" y="1049837"/>
                  <a:pt x="3418440" y="1053796"/>
                  <a:pt x="3413997" y="1061715"/>
                </a:cubicBezTo>
                <a:cubicBezTo>
                  <a:pt x="3398919" y="1079290"/>
                  <a:pt x="3387795" y="1099097"/>
                  <a:pt x="3372355" y="1103407"/>
                </a:cubicBezTo>
                <a:cubicBezTo>
                  <a:pt x="3371005" y="1110475"/>
                  <a:pt x="3369644" y="1117533"/>
                  <a:pt x="3365206" y="1125467"/>
                </a:cubicBezTo>
                <a:cubicBezTo>
                  <a:pt x="3378419" y="1125105"/>
                  <a:pt x="3388182" y="1112355"/>
                  <a:pt x="3380263" y="1107887"/>
                </a:cubicBezTo>
                <a:cubicBezTo>
                  <a:pt x="3383351" y="1107020"/>
                  <a:pt x="3387311" y="1109262"/>
                  <a:pt x="3390394" y="1108396"/>
                </a:cubicBezTo>
                <a:cubicBezTo>
                  <a:pt x="3387795" y="1099097"/>
                  <a:pt x="3394847" y="1100477"/>
                  <a:pt x="3399291" y="1092544"/>
                </a:cubicBezTo>
                <a:cubicBezTo>
                  <a:pt x="3407194" y="1097022"/>
                  <a:pt x="3408932" y="1103214"/>
                  <a:pt x="3418201" y="1100630"/>
                </a:cubicBezTo>
                <a:cubicBezTo>
                  <a:pt x="3418695" y="1090464"/>
                  <a:pt x="3422272" y="1079443"/>
                  <a:pt x="3434634" y="1075993"/>
                </a:cubicBezTo>
                <a:cubicBezTo>
                  <a:pt x="3436361" y="1082199"/>
                  <a:pt x="3420917" y="1086510"/>
                  <a:pt x="3429696" y="1094077"/>
                </a:cubicBezTo>
                <a:cubicBezTo>
                  <a:pt x="3435006" y="1089257"/>
                  <a:pt x="3442909" y="1093726"/>
                  <a:pt x="3446002" y="1092870"/>
                </a:cubicBezTo>
                <a:cubicBezTo>
                  <a:pt x="3451806" y="1077873"/>
                  <a:pt x="3454899" y="1077017"/>
                  <a:pt x="3453646" y="1060655"/>
                </a:cubicBezTo>
                <a:cubicBezTo>
                  <a:pt x="3477004" y="1060823"/>
                  <a:pt x="3472790" y="1021908"/>
                  <a:pt x="3501841" y="1030494"/>
                </a:cubicBezTo>
                <a:cubicBezTo>
                  <a:pt x="3497020" y="1025164"/>
                  <a:pt x="3500103" y="1024297"/>
                  <a:pt x="3502330" y="1020338"/>
                </a:cubicBezTo>
                <a:cubicBezTo>
                  <a:pt x="3514692" y="1016888"/>
                  <a:pt x="3512832" y="1034107"/>
                  <a:pt x="3524328" y="1027554"/>
                </a:cubicBezTo>
                <a:cubicBezTo>
                  <a:pt x="3525688" y="1020496"/>
                  <a:pt x="3512465" y="1020848"/>
                  <a:pt x="3516908" y="1012914"/>
                </a:cubicBezTo>
                <a:cubicBezTo>
                  <a:pt x="3525301" y="1007237"/>
                  <a:pt x="3537663" y="1003782"/>
                  <a:pt x="3537286" y="990518"/>
                </a:cubicBezTo>
                <a:cubicBezTo>
                  <a:pt x="3546550" y="987935"/>
                  <a:pt x="3536797" y="1000684"/>
                  <a:pt x="3543839" y="1002060"/>
                </a:cubicBezTo>
                <a:cubicBezTo>
                  <a:pt x="3552242" y="996368"/>
                  <a:pt x="3566820" y="988959"/>
                  <a:pt x="3563360" y="976566"/>
                </a:cubicBezTo>
                <a:cubicBezTo>
                  <a:pt x="3572629" y="973973"/>
                  <a:pt x="3581893" y="971384"/>
                  <a:pt x="3582388" y="961223"/>
                </a:cubicBezTo>
                <a:cubicBezTo>
                  <a:pt x="3589425" y="962604"/>
                  <a:pt x="3591162" y="968801"/>
                  <a:pt x="3600426" y="966207"/>
                </a:cubicBezTo>
                <a:cubicBezTo>
                  <a:pt x="3596961" y="953809"/>
                  <a:pt x="3613654" y="965855"/>
                  <a:pt x="3614144" y="955700"/>
                </a:cubicBezTo>
                <a:cubicBezTo>
                  <a:pt x="3609318" y="950365"/>
                  <a:pt x="3610679" y="943302"/>
                  <a:pt x="3608941" y="937101"/>
                </a:cubicBezTo>
                <a:cubicBezTo>
                  <a:pt x="3619948" y="940724"/>
                  <a:pt x="3611051" y="956566"/>
                  <a:pt x="3625130" y="959307"/>
                </a:cubicBezTo>
                <a:cubicBezTo>
                  <a:pt x="3623408" y="953116"/>
                  <a:pt x="3630455" y="954482"/>
                  <a:pt x="3633533" y="953621"/>
                </a:cubicBezTo>
                <a:cubicBezTo>
                  <a:pt x="3628722" y="948281"/>
                  <a:pt x="3624763" y="946044"/>
                  <a:pt x="3626118" y="938991"/>
                </a:cubicBezTo>
                <a:cubicBezTo>
                  <a:pt x="3633166" y="940362"/>
                  <a:pt x="3632682" y="950523"/>
                  <a:pt x="3637981" y="945692"/>
                </a:cubicBezTo>
                <a:cubicBezTo>
                  <a:pt x="3639337" y="938640"/>
                  <a:pt x="3634521" y="933309"/>
                  <a:pt x="3626608" y="928825"/>
                </a:cubicBezTo>
                <a:cubicBezTo>
                  <a:pt x="3641558" y="934680"/>
                  <a:pt x="3624880" y="922634"/>
                  <a:pt x="3635005" y="923144"/>
                </a:cubicBezTo>
                <a:cubicBezTo>
                  <a:pt x="3635877" y="926232"/>
                  <a:pt x="3638098" y="922272"/>
                  <a:pt x="3642068" y="924509"/>
                </a:cubicBezTo>
                <a:cubicBezTo>
                  <a:pt x="3643795" y="930716"/>
                  <a:pt x="3636743" y="929335"/>
                  <a:pt x="3640697" y="931577"/>
                </a:cubicBezTo>
                <a:cubicBezTo>
                  <a:pt x="3651709" y="935180"/>
                  <a:pt x="3653059" y="928127"/>
                  <a:pt x="3658374" y="923291"/>
                </a:cubicBezTo>
                <a:cubicBezTo>
                  <a:pt x="3650471" y="918823"/>
                  <a:pt x="3653931" y="931220"/>
                  <a:pt x="3642068" y="924509"/>
                </a:cubicBezTo>
                <a:cubicBezTo>
                  <a:pt x="3643912" y="907296"/>
                  <a:pt x="3661951" y="912280"/>
                  <a:pt x="3651444" y="898506"/>
                </a:cubicBezTo>
                <a:cubicBezTo>
                  <a:pt x="3657131" y="906945"/>
                  <a:pt x="3662445" y="902114"/>
                  <a:pt x="3667266" y="907459"/>
                </a:cubicBezTo>
                <a:cubicBezTo>
                  <a:pt x="3665044" y="911408"/>
                  <a:pt x="3663684" y="918471"/>
                  <a:pt x="3671597" y="922950"/>
                </a:cubicBezTo>
                <a:cubicBezTo>
                  <a:pt x="3676907" y="918119"/>
                  <a:pt x="3696301" y="916050"/>
                  <a:pt x="3689748" y="904514"/>
                </a:cubicBezTo>
                <a:cubicBezTo>
                  <a:pt x="3685310" y="912438"/>
                  <a:pt x="3675169" y="911928"/>
                  <a:pt x="3670349" y="906593"/>
                </a:cubicBezTo>
                <a:cubicBezTo>
                  <a:pt x="3677024" y="894700"/>
                  <a:pt x="3689376" y="891250"/>
                  <a:pt x="3691220" y="874037"/>
                </a:cubicBezTo>
                <a:cubicBezTo>
                  <a:pt x="3705315" y="876783"/>
                  <a:pt x="3706293" y="856457"/>
                  <a:pt x="3713713" y="871092"/>
                </a:cubicBezTo>
                <a:cubicBezTo>
                  <a:pt x="3720388" y="859209"/>
                  <a:pt x="3726569" y="857481"/>
                  <a:pt x="3727914" y="850419"/>
                </a:cubicBezTo>
                <a:cubicBezTo>
                  <a:pt x="3737565" y="861089"/>
                  <a:pt x="3741637" y="839906"/>
                  <a:pt x="3749540" y="844380"/>
                </a:cubicBezTo>
                <a:cubicBezTo>
                  <a:pt x="3749046" y="854536"/>
                  <a:pt x="3740276" y="846969"/>
                  <a:pt x="3739792" y="857129"/>
                </a:cubicBezTo>
                <a:cubicBezTo>
                  <a:pt x="3760919" y="861257"/>
                  <a:pt x="3729163" y="866781"/>
                  <a:pt x="3741025" y="873487"/>
                </a:cubicBezTo>
                <a:cubicBezTo>
                  <a:pt x="3751156" y="873996"/>
                  <a:pt x="3753377" y="870032"/>
                  <a:pt x="3756470" y="869176"/>
                </a:cubicBezTo>
                <a:cubicBezTo>
                  <a:pt x="3759181" y="855050"/>
                  <a:pt x="3769806" y="845404"/>
                  <a:pt x="3771660" y="828186"/>
                </a:cubicBezTo>
                <a:cubicBezTo>
                  <a:pt x="3776471" y="833516"/>
                  <a:pt x="3772032" y="841445"/>
                  <a:pt x="3779936" y="845914"/>
                </a:cubicBezTo>
                <a:cubicBezTo>
                  <a:pt x="3781668" y="852110"/>
                  <a:pt x="3765362" y="853328"/>
                  <a:pt x="3774132" y="860895"/>
                </a:cubicBezTo>
                <a:cubicBezTo>
                  <a:pt x="3781668" y="852110"/>
                  <a:pt x="3788338" y="840227"/>
                  <a:pt x="3803294" y="846067"/>
                </a:cubicBezTo>
                <a:cubicBezTo>
                  <a:pt x="3807743" y="838148"/>
                  <a:pt x="3810459" y="824028"/>
                  <a:pt x="3825414" y="829873"/>
                </a:cubicBezTo>
                <a:cubicBezTo>
                  <a:pt x="3836029" y="820222"/>
                  <a:pt x="3822928" y="797154"/>
                  <a:pt x="3840100" y="799039"/>
                </a:cubicBezTo>
                <a:cubicBezTo>
                  <a:pt x="3835657" y="806968"/>
                  <a:pt x="3840477" y="812303"/>
                  <a:pt x="3842205" y="818499"/>
                </a:cubicBezTo>
                <a:cubicBezTo>
                  <a:pt x="3851097" y="802657"/>
                  <a:pt x="3881997" y="794025"/>
                  <a:pt x="3878532" y="781627"/>
                </a:cubicBezTo>
                <a:cubicBezTo>
                  <a:pt x="3866664" y="774916"/>
                  <a:pt x="3880269" y="787823"/>
                  <a:pt x="3869257" y="784221"/>
                </a:cubicBezTo>
                <a:cubicBezTo>
                  <a:pt x="3867530" y="778020"/>
                  <a:pt x="3869752" y="774055"/>
                  <a:pt x="3871979" y="770091"/>
                </a:cubicBezTo>
                <a:cubicBezTo>
                  <a:pt x="3880758" y="777668"/>
                  <a:pt x="3889156" y="771971"/>
                  <a:pt x="3894471" y="767156"/>
                </a:cubicBezTo>
                <a:cubicBezTo>
                  <a:pt x="3891006" y="754758"/>
                  <a:pt x="3904219" y="754401"/>
                  <a:pt x="3907811" y="743384"/>
                </a:cubicBezTo>
                <a:cubicBezTo>
                  <a:pt x="3917931" y="743889"/>
                  <a:pt x="3919674" y="750090"/>
                  <a:pt x="3924983" y="745265"/>
                </a:cubicBezTo>
                <a:cubicBezTo>
                  <a:pt x="3927689" y="731150"/>
                  <a:pt x="3897676" y="742880"/>
                  <a:pt x="3906563" y="727022"/>
                </a:cubicBezTo>
                <a:cubicBezTo>
                  <a:pt x="3916214" y="737698"/>
                  <a:pt x="3945733" y="736128"/>
                  <a:pt x="3952413" y="724250"/>
                </a:cubicBezTo>
                <a:cubicBezTo>
                  <a:pt x="3949325" y="725106"/>
                  <a:pt x="3948459" y="722003"/>
                  <a:pt x="3947593" y="718905"/>
                </a:cubicBezTo>
                <a:cubicBezTo>
                  <a:pt x="3953769" y="717177"/>
                  <a:pt x="3952413" y="724250"/>
                  <a:pt x="3959456" y="725616"/>
                </a:cubicBezTo>
                <a:cubicBezTo>
                  <a:pt x="3970075" y="715954"/>
                  <a:pt x="3963527" y="704438"/>
                  <a:pt x="3978478" y="710278"/>
                </a:cubicBezTo>
                <a:cubicBezTo>
                  <a:pt x="3979833" y="703220"/>
                  <a:pt x="3972796" y="701845"/>
                  <a:pt x="3971920" y="698736"/>
                </a:cubicBezTo>
                <a:cubicBezTo>
                  <a:pt x="3981188" y="696158"/>
                  <a:pt x="3979833" y="703220"/>
                  <a:pt x="3986880" y="704596"/>
                </a:cubicBezTo>
                <a:cubicBezTo>
                  <a:pt x="3990452" y="693564"/>
                  <a:pt x="3994906" y="685646"/>
                  <a:pt x="4008985" y="688392"/>
                </a:cubicBezTo>
                <a:cubicBezTo>
                  <a:pt x="4013439" y="680473"/>
                  <a:pt x="3997133" y="681686"/>
                  <a:pt x="4004659" y="672891"/>
                </a:cubicBezTo>
                <a:cubicBezTo>
                  <a:pt x="4010845" y="671169"/>
                  <a:pt x="4012190" y="664111"/>
                  <a:pt x="4018382" y="662384"/>
                </a:cubicBezTo>
                <a:cubicBezTo>
                  <a:pt x="4016150" y="666348"/>
                  <a:pt x="4014794" y="673416"/>
                  <a:pt x="4021847" y="674782"/>
                </a:cubicBezTo>
                <a:cubicBezTo>
                  <a:pt x="4049266" y="653757"/>
                  <a:pt x="4068294" y="638414"/>
                  <a:pt x="4100544" y="622730"/>
                </a:cubicBezTo>
                <a:cubicBezTo>
                  <a:pt x="4096585" y="620498"/>
                  <a:pt x="4095718" y="617400"/>
                  <a:pt x="4097945" y="613430"/>
                </a:cubicBezTo>
                <a:cubicBezTo>
                  <a:pt x="4106720" y="621007"/>
                  <a:pt x="4104126" y="611703"/>
                  <a:pt x="4110297" y="609975"/>
                </a:cubicBezTo>
                <a:cubicBezTo>
                  <a:pt x="4111168" y="613088"/>
                  <a:pt x="4112035" y="616177"/>
                  <a:pt x="4115984" y="618419"/>
                </a:cubicBezTo>
                <a:cubicBezTo>
                  <a:pt x="4123520" y="609634"/>
                  <a:pt x="4133650" y="610138"/>
                  <a:pt x="4137233" y="599116"/>
                </a:cubicBezTo>
                <a:cubicBezTo>
                  <a:pt x="4144265" y="600492"/>
                  <a:pt x="4142053" y="604451"/>
                  <a:pt x="4149095" y="605827"/>
                </a:cubicBezTo>
                <a:cubicBezTo>
                  <a:pt x="4150950" y="588614"/>
                  <a:pt x="4168984" y="593587"/>
                  <a:pt x="4175659" y="581709"/>
                </a:cubicBezTo>
                <a:cubicBezTo>
                  <a:pt x="4172561" y="582566"/>
                  <a:pt x="4174798" y="578606"/>
                  <a:pt x="4171700" y="579472"/>
                </a:cubicBezTo>
                <a:cubicBezTo>
                  <a:pt x="4169478" y="583437"/>
                  <a:pt x="4159348" y="582922"/>
                  <a:pt x="4153172" y="584655"/>
                </a:cubicBezTo>
                <a:cubicBezTo>
                  <a:pt x="4161564" y="578958"/>
                  <a:pt x="4169101" y="570173"/>
                  <a:pt x="4165636" y="557775"/>
                </a:cubicBezTo>
                <a:cubicBezTo>
                  <a:pt x="4178869" y="557424"/>
                  <a:pt x="4162925" y="571895"/>
                  <a:pt x="4169967" y="573271"/>
                </a:cubicBezTo>
                <a:cubicBezTo>
                  <a:pt x="4188999" y="557938"/>
                  <a:pt x="4215675" y="510391"/>
                  <a:pt x="4245215" y="508832"/>
                </a:cubicBezTo>
                <a:cubicBezTo>
                  <a:pt x="4242611" y="499522"/>
                  <a:pt x="4246565" y="501764"/>
                  <a:pt x="4254968" y="496072"/>
                </a:cubicBezTo>
                <a:cubicBezTo>
                  <a:pt x="4262387" y="510712"/>
                  <a:pt x="4234580" y="518478"/>
                  <a:pt x="4249541" y="524317"/>
                </a:cubicBezTo>
                <a:lnTo>
                  <a:pt x="4292548" y="490650"/>
                </a:lnTo>
                <a:lnTo>
                  <a:pt x="4287468" y="517066"/>
                </a:lnTo>
                <a:cubicBezTo>
                  <a:pt x="4298959" y="510513"/>
                  <a:pt x="4310933" y="493810"/>
                  <a:pt x="4312299" y="486742"/>
                </a:cubicBezTo>
                <a:cubicBezTo>
                  <a:pt x="4312299" y="486742"/>
                  <a:pt x="4316248" y="488989"/>
                  <a:pt x="4319336" y="488123"/>
                </a:cubicBezTo>
                <a:cubicBezTo>
                  <a:pt x="4335770" y="463475"/>
                  <a:pt x="4359617" y="453482"/>
                  <a:pt x="4368626" y="414215"/>
                </a:cubicBezTo>
                <a:cubicBezTo>
                  <a:pt x="4376530" y="418689"/>
                  <a:pt x="4375179" y="425757"/>
                  <a:pt x="4379995" y="431082"/>
                </a:cubicBezTo>
                <a:cubicBezTo>
                  <a:pt x="4372958" y="429716"/>
                  <a:pt x="4371225" y="423515"/>
                  <a:pt x="4368998" y="427474"/>
                </a:cubicBezTo>
                <a:cubicBezTo>
                  <a:pt x="4366777" y="431434"/>
                  <a:pt x="4363689" y="432305"/>
                  <a:pt x="4371592" y="436769"/>
                </a:cubicBezTo>
                <a:cubicBezTo>
                  <a:pt x="4376907" y="431948"/>
                  <a:pt x="4383954" y="433319"/>
                  <a:pt x="4389264" y="428499"/>
                </a:cubicBezTo>
                <a:cubicBezTo>
                  <a:pt x="4385304" y="426262"/>
                  <a:pt x="4387531" y="422302"/>
                  <a:pt x="4386665" y="419199"/>
                </a:cubicBezTo>
                <a:cubicBezTo>
                  <a:pt x="4388892" y="415235"/>
                  <a:pt x="4401621" y="425044"/>
                  <a:pt x="4403847" y="421084"/>
                </a:cubicBezTo>
                <a:cubicBezTo>
                  <a:pt x="4406074" y="417125"/>
                  <a:pt x="4408301" y="413161"/>
                  <a:pt x="4404337" y="410919"/>
                </a:cubicBezTo>
                <a:cubicBezTo>
                  <a:pt x="4395934" y="416616"/>
                  <a:pt x="4395934" y="416616"/>
                  <a:pt x="4390242" y="408177"/>
                </a:cubicBezTo>
                <a:lnTo>
                  <a:pt x="4380555" y="412722"/>
                </a:lnTo>
                <a:lnTo>
                  <a:pt x="4406681" y="383540"/>
                </a:lnTo>
                <a:cubicBezTo>
                  <a:pt x="4407047" y="396809"/>
                  <a:pt x="4401254" y="411785"/>
                  <a:pt x="4413111" y="418491"/>
                </a:cubicBezTo>
                <a:cubicBezTo>
                  <a:pt x="4426335" y="418139"/>
                  <a:pt x="4426452" y="394720"/>
                  <a:pt x="4438809" y="391275"/>
                </a:cubicBezTo>
                <a:cubicBezTo>
                  <a:pt x="4450661" y="397976"/>
                  <a:pt x="4455110" y="390057"/>
                  <a:pt x="4463512" y="384375"/>
                </a:cubicBezTo>
                <a:cubicBezTo>
                  <a:pt x="4458692" y="379035"/>
                  <a:pt x="4472904" y="358362"/>
                  <a:pt x="4478590" y="366800"/>
                </a:cubicBezTo>
                <a:cubicBezTo>
                  <a:pt x="4472409" y="368523"/>
                  <a:pt x="4464868" y="377313"/>
                  <a:pt x="4478962" y="380054"/>
                </a:cubicBezTo>
                <a:cubicBezTo>
                  <a:pt x="4479457" y="369899"/>
                  <a:pt x="4486504" y="371264"/>
                  <a:pt x="4488726" y="367305"/>
                </a:cubicBezTo>
                <a:cubicBezTo>
                  <a:pt x="4484766" y="365073"/>
                  <a:pt x="4490086" y="360258"/>
                  <a:pt x="4483039" y="358877"/>
                </a:cubicBezTo>
                <a:cubicBezTo>
                  <a:pt x="4495880" y="345261"/>
                  <a:pt x="4490570" y="350092"/>
                  <a:pt x="4502550" y="333368"/>
                </a:cubicBezTo>
                <a:cubicBezTo>
                  <a:pt x="4528502" y="342836"/>
                  <a:pt x="4516757" y="312705"/>
                  <a:pt x="4546658" y="324410"/>
                </a:cubicBezTo>
                <a:cubicBezTo>
                  <a:pt x="4547147" y="314244"/>
                  <a:pt x="4554195" y="315610"/>
                  <a:pt x="4555560" y="308552"/>
                </a:cubicBezTo>
                <a:cubicBezTo>
                  <a:pt x="4559020" y="320945"/>
                  <a:pt x="4561619" y="330239"/>
                  <a:pt x="4558908" y="344364"/>
                </a:cubicBezTo>
                <a:cubicBezTo>
                  <a:pt x="4581884" y="331263"/>
                  <a:pt x="4609681" y="323503"/>
                  <a:pt x="4608066" y="293887"/>
                </a:cubicBezTo>
                <a:cubicBezTo>
                  <a:pt x="4626594" y="288710"/>
                  <a:pt x="4655756" y="273876"/>
                  <a:pt x="4658971" y="249595"/>
                </a:cubicBezTo>
                <a:cubicBezTo>
                  <a:pt x="4625977" y="238772"/>
                  <a:pt x="4618196" y="294396"/>
                  <a:pt x="4595337" y="284073"/>
                </a:cubicBezTo>
                <a:cubicBezTo>
                  <a:pt x="4599291" y="286315"/>
                  <a:pt x="4599663" y="299574"/>
                  <a:pt x="4592621" y="298198"/>
                </a:cubicBezTo>
                <a:cubicBezTo>
                  <a:pt x="4591755" y="295094"/>
                  <a:pt x="4590888" y="291996"/>
                  <a:pt x="4586934" y="289764"/>
                </a:cubicBezTo>
                <a:cubicBezTo>
                  <a:pt x="4576315" y="299421"/>
                  <a:pt x="4584101" y="327299"/>
                  <a:pt x="4564712" y="329383"/>
                </a:cubicBezTo>
                <a:cubicBezTo>
                  <a:pt x="4566557" y="312160"/>
                  <a:pt x="4571127" y="280822"/>
                  <a:pt x="4585696" y="273407"/>
                </a:cubicBezTo>
                <a:cubicBezTo>
                  <a:pt x="4590521" y="278743"/>
                  <a:pt x="4579892" y="288389"/>
                  <a:pt x="4590022" y="288893"/>
                </a:cubicBezTo>
                <a:cubicBezTo>
                  <a:pt x="4598914" y="273051"/>
                  <a:pt x="4607317" y="267369"/>
                  <a:pt x="4608300" y="247048"/>
                </a:cubicBezTo>
                <a:cubicBezTo>
                  <a:pt x="4621529" y="246691"/>
                  <a:pt x="4630792" y="244107"/>
                  <a:pt x="4643149" y="240658"/>
                </a:cubicBezTo>
                <a:cubicBezTo>
                  <a:pt x="4648087" y="222568"/>
                  <a:pt x="4661305" y="222222"/>
                  <a:pt x="4656118" y="203627"/>
                </a:cubicBezTo>
                <a:cubicBezTo>
                  <a:pt x="4667109" y="207235"/>
                  <a:pt x="4656490" y="216886"/>
                  <a:pt x="4666625" y="217391"/>
                </a:cubicBezTo>
                <a:cubicBezTo>
                  <a:pt x="4678972" y="213936"/>
                  <a:pt x="4672796" y="215663"/>
                  <a:pt x="4681571" y="223246"/>
                </a:cubicBezTo>
                <a:cubicBezTo>
                  <a:pt x="4681571" y="223246"/>
                  <a:pt x="4681571" y="223246"/>
                  <a:pt x="4688730" y="201197"/>
                </a:cubicBezTo>
                <a:cubicBezTo>
                  <a:pt x="4698870" y="201706"/>
                  <a:pt x="4705046" y="199979"/>
                  <a:pt x="4710366" y="195153"/>
                </a:cubicBezTo>
                <a:cubicBezTo>
                  <a:pt x="4701581" y="187586"/>
                  <a:pt x="4700226" y="194634"/>
                  <a:pt x="4697138" y="195510"/>
                </a:cubicBezTo>
                <a:cubicBezTo>
                  <a:pt x="4701581" y="187586"/>
                  <a:pt x="4699859" y="181395"/>
                  <a:pt x="4695900" y="179153"/>
                </a:cubicBezTo>
                <a:cubicBezTo>
                  <a:pt x="4705169" y="176554"/>
                  <a:pt x="4705653" y="166399"/>
                  <a:pt x="4717515" y="173110"/>
                </a:cubicBezTo>
                <a:cubicBezTo>
                  <a:pt x="4716165" y="180172"/>
                  <a:pt x="4714804" y="187235"/>
                  <a:pt x="4724940" y="187739"/>
                </a:cubicBezTo>
                <a:cubicBezTo>
                  <a:pt x="4728517" y="176722"/>
                  <a:pt x="4731233" y="162597"/>
                  <a:pt x="4733949" y="148472"/>
                </a:cubicBezTo>
                <a:cubicBezTo>
                  <a:pt x="4750627" y="160518"/>
                  <a:pt x="4744191" y="125572"/>
                  <a:pt x="4760879" y="137618"/>
                </a:cubicBezTo>
                <a:cubicBezTo>
                  <a:pt x="4762612" y="143810"/>
                  <a:pt x="4752482" y="143300"/>
                  <a:pt x="4761251" y="150867"/>
                </a:cubicBezTo>
                <a:cubicBezTo>
                  <a:pt x="4754209" y="149501"/>
                  <a:pt x="4749755" y="157420"/>
                  <a:pt x="4746678" y="158281"/>
                </a:cubicBezTo>
                <a:cubicBezTo>
                  <a:pt x="4750627" y="160518"/>
                  <a:pt x="4748405" y="164478"/>
                  <a:pt x="4755442" y="165858"/>
                </a:cubicBezTo>
                <a:cubicBezTo>
                  <a:pt x="4757674" y="161889"/>
                  <a:pt x="4759891" y="157935"/>
                  <a:pt x="4761251" y="150867"/>
                </a:cubicBezTo>
                <a:cubicBezTo>
                  <a:pt x="4771753" y="164641"/>
                  <a:pt x="4776701" y="146556"/>
                  <a:pt x="4787698" y="150159"/>
                </a:cubicBezTo>
                <a:cubicBezTo>
                  <a:pt x="4775713" y="166872"/>
                  <a:pt x="4752364" y="166720"/>
                  <a:pt x="4760146" y="194603"/>
                </a:cubicBezTo>
                <a:cubicBezTo>
                  <a:pt x="4779545" y="192534"/>
                  <a:pt x="4789924" y="146199"/>
                  <a:pt x="4814022" y="172875"/>
                </a:cubicBezTo>
                <a:cubicBezTo>
                  <a:pt x="4817115" y="172019"/>
                  <a:pt x="4818465" y="164951"/>
                  <a:pt x="4819826" y="157894"/>
                </a:cubicBezTo>
                <a:cubicBezTo>
                  <a:pt x="4819826" y="157894"/>
                  <a:pt x="4812784" y="156518"/>
                  <a:pt x="4815005" y="152554"/>
                </a:cubicBezTo>
                <a:cubicBezTo>
                  <a:pt x="4843668" y="147896"/>
                  <a:pt x="4866278" y="121531"/>
                  <a:pt x="4894946" y="116874"/>
                </a:cubicBezTo>
                <a:cubicBezTo>
                  <a:pt x="4890987" y="114637"/>
                  <a:pt x="4896306" y="109806"/>
                  <a:pt x="4892352" y="107569"/>
                </a:cubicBezTo>
                <a:cubicBezTo>
                  <a:pt x="4904210" y="114285"/>
                  <a:pt x="4903828" y="101016"/>
                  <a:pt x="4911746" y="105495"/>
                </a:cubicBezTo>
                <a:cubicBezTo>
                  <a:pt x="4910386" y="112558"/>
                  <a:pt x="4900256" y="112038"/>
                  <a:pt x="4909030" y="119610"/>
                </a:cubicBezTo>
                <a:cubicBezTo>
                  <a:pt x="4921382" y="116161"/>
                  <a:pt x="4930651" y="113572"/>
                  <a:pt x="4941276" y="103926"/>
                </a:cubicBezTo>
                <a:cubicBezTo>
                  <a:pt x="4948328" y="105292"/>
                  <a:pt x="4946962" y="112364"/>
                  <a:pt x="4954004" y="113740"/>
                </a:cubicBezTo>
                <a:cubicBezTo>
                  <a:pt x="4956231" y="109781"/>
                  <a:pt x="4952272" y="107539"/>
                  <a:pt x="4957592" y="102708"/>
                </a:cubicBezTo>
                <a:cubicBezTo>
                  <a:pt x="4961541" y="104940"/>
                  <a:pt x="4963273" y="111147"/>
                  <a:pt x="4970321" y="112517"/>
                </a:cubicBezTo>
                <a:cubicBezTo>
                  <a:pt x="4974764" y="104599"/>
                  <a:pt x="4978723" y="106836"/>
                  <a:pt x="4979208" y="96670"/>
                </a:cubicBezTo>
                <a:cubicBezTo>
                  <a:pt x="4984894" y="105103"/>
                  <a:pt x="4983539" y="112166"/>
                  <a:pt x="4991452" y="116645"/>
                </a:cubicBezTo>
                <a:cubicBezTo>
                  <a:pt x="4996762" y="111809"/>
                  <a:pt x="5001200" y="103885"/>
                  <a:pt x="5012202" y="107493"/>
                </a:cubicBezTo>
                <a:cubicBezTo>
                  <a:pt x="5012202" y="107493"/>
                  <a:pt x="5013068" y="110606"/>
                  <a:pt x="5009980" y="111462"/>
                </a:cubicBezTo>
                <a:lnTo>
                  <a:pt x="5010454" y="113154"/>
                </a:lnTo>
                <a:lnTo>
                  <a:pt x="5006016" y="116334"/>
                </a:lnTo>
                <a:lnTo>
                  <a:pt x="5001919" y="115386"/>
                </a:lnTo>
                <a:cubicBezTo>
                  <a:pt x="4999045" y="117022"/>
                  <a:pt x="4997379" y="119998"/>
                  <a:pt x="4999356" y="121114"/>
                </a:cubicBezTo>
                <a:lnTo>
                  <a:pt x="5006016" y="116334"/>
                </a:lnTo>
                <a:lnTo>
                  <a:pt x="5011703" y="117654"/>
                </a:lnTo>
                <a:lnTo>
                  <a:pt x="5010454" y="113154"/>
                </a:lnTo>
                <a:lnTo>
                  <a:pt x="5029879" y="99212"/>
                </a:lnTo>
                <a:cubicBezTo>
                  <a:pt x="5036422" y="110754"/>
                  <a:pt x="5040009" y="99732"/>
                  <a:pt x="5045691" y="108171"/>
                </a:cubicBezTo>
                <a:cubicBezTo>
                  <a:pt x="5043963" y="101974"/>
                  <a:pt x="5046185" y="98010"/>
                  <a:pt x="5053232" y="99381"/>
                </a:cubicBezTo>
                <a:cubicBezTo>
                  <a:pt x="5048784" y="107299"/>
                  <a:pt x="5051377" y="116604"/>
                  <a:pt x="5062374" y="120217"/>
                </a:cubicBezTo>
                <a:cubicBezTo>
                  <a:pt x="5057059" y="125032"/>
                  <a:pt x="5048656" y="130719"/>
                  <a:pt x="5043347" y="135550"/>
                </a:cubicBezTo>
                <a:cubicBezTo>
                  <a:pt x="5051265" y="140018"/>
                  <a:pt x="5039764" y="146566"/>
                  <a:pt x="5053859" y="149318"/>
                </a:cubicBezTo>
                <a:cubicBezTo>
                  <a:pt x="5055709" y="132095"/>
                  <a:pt x="5067189" y="125542"/>
                  <a:pt x="5078685" y="118994"/>
                </a:cubicBezTo>
                <a:lnTo>
                  <a:pt x="5081396" y="115223"/>
                </a:lnTo>
                <a:lnTo>
                  <a:pt x="5095862" y="120884"/>
                </a:lnTo>
                <a:cubicBezTo>
                  <a:pt x="5094986" y="117776"/>
                  <a:pt x="5088443" y="106250"/>
                  <a:pt x="5099439" y="109857"/>
                </a:cubicBezTo>
                <a:cubicBezTo>
                  <a:pt x="5096351" y="110718"/>
                  <a:pt x="5102038" y="119157"/>
                  <a:pt x="5107348" y="114321"/>
                </a:cubicBezTo>
                <a:cubicBezTo>
                  <a:pt x="5108703" y="107269"/>
                  <a:pt x="5100800" y="102805"/>
                  <a:pt x="5108326" y="94005"/>
                </a:cubicBezTo>
                <a:cubicBezTo>
                  <a:pt x="5116240" y="98484"/>
                  <a:pt x="5119695" y="110876"/>
                  <a:pt x="5125025" y="106056"/>
                </a:cubicBezTo>
                <a:cubicBezTo>
                  <a:pt x="5120194" y="100721"/>
                  <a:pt x="5118961" y="84359"/>
                  <a:pt x="5129091" y="84863"/>
                </a:cubicBezTo>
                <a:cubicBezTo>
                  <a:pt x="5133906" y="90198"/>
                  <a:pt x="5124643" y="92787"/>
                  <a:pt x="5128602" y="95029"/>
                </a:cubicBezTo>
                <a:cubicBezTo>
                  <a:pt x="5133045" y="87100"/>
                  <a:pt x="5138238" y="105699"/>
                  <a:pt x="5139598" y="98642"/>
                </a:cubicBezTo>
                <a:lnTo>
                  <a:pt x="5160144" y="76878"/>
                </a:lnTo>
                <a:lnTo>
                  <a:pt x="5157759" y="80206"/>
                </a:lnTo>
                <a:cubicBezTo>
                  <a:pt x="5160842" y="79334"/>
                  <a:pt x="5158615" y="83299"/>
                  <a:pt x="5162575" y="85536"/>
                </a:cubicBezTo>
                <a:cubicBezTo>
                  <a:pt x="5189133" y="61418"/>
                  <a:pt x="5212492" y="61576"/>
                  <a:pt x="5237318" y="31257"/>
                </a:cubicBezTo>
                <a:cubicBezTo>
                  <a:pt x="5242143" y="36582"/>
                  <a:pt x="5244365" y="32628"/>
                  <a:pt x="5251402" y="33998"/>
                </a:cubicBezTo>
                <a:cubicBezTo>
                  <a:pt x="5246464" y="52088"/>
                  <a:pt x="5224848" y="58121"/>
                  <a:pt x="5224726" y="81541"/>
                </a:cubicBezTo>
                <a:cubicBezTo>
                  <a:pt x="5224726" y="81541"/>
                  <a:pt x="5225603" y="84644"/>
                  <a:pt x="5228680" y="83783"/>
                </a:cubicBezTo>
                <a:cubicBezTo>
                  <a:pt x="5246841" y="65337"/>
                  <a:pt x="5258454" y="35379"/>
                  <a:pt x="5287494" y="43960"/>
                </a:cubicBezTo>
                <a:cubicBezTo>
                  <a:pt x="5304295" y="32587"/>
                  <a:pt x="5325539" y="13295"/>
                  <a:pt x="5344443" y="21382"/>
                </a:cubicBezTo>
                <a:cubicBezTo>
                  <a:pt x="5339618" y="16036"/>
                  <a:pt x="5345804" y="14309"/>
                  <a:pt x="5351985" y="12581"/>
                </a:cubicBezTo>
                <a:cubicBezTo>
                  <a:pt x="5347536" y="20510"/>
                  <a:pt x="5345315" y="24469"/>
                  <a:pt x="5353218" y="28938"/>
                </a:cubicBezTo>
                <a:cubicBezTo>
                  <a:pt x="5358533" y="24118"/>
                  <a:pt x="5365575" y="25494"/>
                  <a:pt x="5373489" y="29963"/>
                </a:cubicBezTo>
                <a:cubicBezTo>
                  <a:pt x="5375715" y="26003"/>
                  <a:pt x="5382753" y="27379"/>
                  <a:pt x="5373988" y="19802"/>
                </a:cubicBezTo>
                <a:cubicBezTo>
                  <a:pt x="5374854" y="22905"/>
                  <a:pt x="5372622" y="26869"/>
                  <a:pt x="5368658" y="24627"/>
                </a:cubicBezTo>
                <a:cubicBezTo>
                  <a:pt x="5365198" y="12240"/>
                  <a:pt x="5382386" y="14115"/>
                  <a:pt x="53850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00329" y="265229"/>
            <a:ext cx="5662910" cy="5540035"/>
          </a:xfrm>
          <a:custGeom>
            <a:avLst/>
            <a:gdLst>
              <a:gd name="connsiteX0" fmla="*/ 1981819 w 5662911"/>
              <a:gd name="connsiteY0" fmla="*/ 3697850 h 5540035"/>
              <a:gd name="connsiteX1" fmla="*/ 1991221 w 5662911"/>
              <a:gd name="connsiteY1" fmla="*/ 3710940 h 5540035"/>
              <a:gd name="connsiteX2" fmla="*/ 2010256 w 5662911"/>
              <a:gd name="connsiteY2" fmla="*/ 3750290 h 5540035"/>
              <a:gd name="connsiteX3" fmla="*/ 1982873 w 5662911"/>
              <a:gd name="connsiteY3" fmla="*/ 3699824 h 5540035"/>
              <a:gd name="connsiteX4" fmla="*/ 1979496 w 5662911"/>
              <a:gd name="connsiteY4" fmla="*/ 3693500 h 5540035"/>
              <a:gd name="connsiteX5" fmla="*/ 1981819 w 5662911"/>
              <a:gd name="connsiteY5" fmla="*/ 3697850 h 5540035"/>
              <a:gd name="connsiteX6" fmla="*/ 1979453 w 5662911"/>
              <a:gd name="connsiteY6" fmla="*/ 3694557 h 5540035"/>
              <a:gd name="connsiteX7" fmla="*/ 5555049 w 5662911"/>
              <a:gd name="connsiteY7" fmla="*/ 1821778 h 5540035"/>
              <a:gd name="connsiteX8" fmla="*/ 5565724 w 5662911"/>
              <a:gd name="connsiteY8" fmla="*/ 1842610 h 5540035"/>
              <a:gd name="connsiteX9" fmla="*/ 5565717 w 5662911"/>
              <a:gd name="connsiteY9" fmla="*/ 1842661 h 5540035"/>
              <a:gd name="connsiteX10" fmla="*/ 5560337 w 5662911"/>
              <a:gd name="connsiteY10" fmla="*/ 1832129 h 5540035"/>
              <a:gd name="connsiteX11" fmla="*/ 5555049 w 5662911"/>
              <a:gd name="connsiteY11" fmla="*/ 1821778 h 5540035"/>
              <a:gd name="connsiteX12" fmla="*/ 2876451 w 5662911"/>
              <a:gd name="connsiteY12" fmla="*/ 0 h 5540035"/>
              <a:gd name="connsiteX13" fmla="*/ 2887642 w 5662911"/>
              <a:gd name="connsiteY13" fmla="*/ 48122 h 5540035"/>
              <a:gd name="connsiteX14" fmla="*/ 2972695 w 5662911"/>
              <a:gd name="connsiteY14" fmla="*/ 22383 h 5540035"/>
              <a:gd name="connsiteX15" fmla="*/ 3076271 w 5662911"/>
              <a:gd name="connsiteY15" fmla="*/ 7775 h 5540035"/>
              <a:gd name="connsiteX16" fmla="*/ 3083687 w 5662911"/>
              <a:gd name="connsiteY16" fmla="*/ 15191 h 5540035"/>
              <a:gd name="connsiteX17" fmla="*/ 3194677 w 5662911"/>
              <a:gd name="connsiteY17" fmla="*/ 7996 h 5540035"/>
              <a:gd name="connsiteX18" fmla="*/ 3239091 w 5662911"/>
              <a:gd name="connsiteY18" fmla="*/ 15482 h 5540035"/>
              <a:gd name="connsiteX19" fmla="*/ 3353789 w 5662911"/>
              <a:gd name="connsiteY19" fmla="*/ 11995 h 5540035"/>
              <a:gd name="connsiteX20" fmla="*/ 3424156 w 5662911"/>
              <a:gd name="connsiteY20" fmla="*/ 45428 h 5540035"/>
              <a:gd name="connsiteX21" fmla="*/ 3498157 w 5662911"/>
              <a:gd name="connsiteY21" fmla="*/ 45569 h 5540035"/>
              <a:gd name="connsiteX22" fmla="*/ 3561038 w 5662911"/>
              <a:gd name="connsiteY22" fmla="*/ 34586 h 5540035"/>
              <a:gd name="connsiteX23" fmla="*/ 3575879 w 5662911"/>
              <a:gd name="connsiteY23" fmla="*/ 56811 h 5540035"/>
              <a:gd name="connsiteX24" fmla="*/ 3731311 w 5662911"/>
              <a:gd name="connsiteY24" fmla="*/ 71903 h 5540035"/>
              <a:gd name="connsiteX25" fmla="*/ 3683262 w 5662911"/>
              <a:gd name="connsiteY25" fmla="*/ 97715 h 5540035"/>
              <a:gd name="connsiteX26" fmla="*/ 3701796 w 5662911"/>
              <a:gd name="connsiteY26" fmla="*/ 116249 h 5540035"/>
              <a:gd name="connsiteX27" fmla="*/ 3738770 w 5662911"/>
              <a:gd name="connsiteY27" fmla="*/ 101518 h 5540035"/>
              <a:gd name="connsiteX28" fmla="*/ 3753609 w 5662911"/>
              <a:gd name="connsiteY28" fmla="*/ 123748 h 5540035"/>
              <a:gd name="connsiteX29" fmla="*/ 3860936 w 5662911"/>
              <a:gd name="connsiteY29" fmla="*/ 135050 h 5540035"/>
              <a:gd name="connsiteX30" fmla="*/ 3868362 w 5662911"/>
              <a:gd name="connsiteY30" fmla="*/ 149864 h 5540035"/>
              <a:gd name="connsiteX31" fmla="*/ 4023866 w 5662911"/>
              <a:gd name="connsiteY31" fmla="*/ 201960 h 5540035"/>
              <a:gd name="connsiteX32" fmla="*/ 4023906 w 5662911"/>
              <a:gd name="connsiteY32" fmla="*/ 224157 h 5540035"/>
              <a:gd name="connsiteX33" fmla="*/ 4072000 w 5662911"/>
              <a:gd name="connsiteY33" fmla="*/ 220547 h 5540035"/>
              <a:gd name="connsiteX34" fmla="*/ 4164622 w 5662911"/>
              <a:gd name="connsiteY34" fmla="*/ 283623 h 5540035"/>
              <a:gd name="connsiteX35" fmla="*/ 4342341 w 5662911"/>
              <a:gd name="connsiteY35" fmla="*/ 343160 h 5540035"/>
              <a:gd name="connsiteX36" fmla="*/ 4346087 w 5662911"/>
              <a:gd name="connsiteY36" fmla="*/ 369065 h 5540035"/>
              <a:gd name="connsiteX37" fmla="*/ 4357182 w 5662911"/>
              <a:gd name="connsiteY37" fmla="*/ 365387 h 5540035"/>
              <a:gd name="connsiteX38" fmla="*/ 4420146 w 5662911"/>
              <a:gd name="connsiteY38" fmla="*/ 398803 h 5540035"/>
              <a:gd name="connsiteX39" fmla="*/ 4601696 w 5662911"/>
              <a:gd name="connsiteY39" fmla="*/ 528649 h 5540035"/>
              <a:gd name="connsiteX40" fmla="*/ 4716502 w 5662911"/>
              <a:gd name="connsiteY40" fmla="*/ 584364 h 5540035"/>
              <a:gd name="connsiteX41" fmla="*/ 4756347 w 5662911"/>
              <a:gd name="connsiteY41" fmla="*/ 619590 h 5540035"/>
              <a:gd name="connsiteX42" fmla="*/ 4768457 w 5662911"/>
              <a:gd name="connsiteY42" fmla="*/ 665867 h 5540035"/>
              <a:gd name="connsiteX43" fmla="*/ 4798060 w 5662911"/>
              <a:gd name="connsiteY43" fmla="*/ 665922 h 5540035"/>
              <a:gd name="connsiteX44" fmla="*/ 4849957 w 5662911"/>
              <a:gd name="connsiteY44" fmla="*/ 717823 h 5540035"/>
              <a:gd name="connsiteX45" fmla="*/ 4816692 w 5662911"/>
              <a:gd name="connsiteY45" fmla="*/ 736261 h 5540035"/>
              <a:gd name="connsiteX46" fmla="*/ 4835241 w 5662911"/>
              <a:gd name="connsiteY46" fmla="*/ 762194 h 5540035"/>
              <a:gd name="connsiteX47" fmla="*/ 4887028 w 5662911"/>
              <a:gd name="connsiteY47" fmla="*/ 754894 h 5540035"/>
              <a:gd name="connsiteX48" fmla="*/ 4905648 w 5662911"/>
              <a:gd name="connsiteY48" fmla="*/ 817827 h 5540035"/>
              <a:gd name="connsiteX49" fmla="*/ 4924114 w 5662911"/>
              <a:gd name="connsiteY49" fmla="*/ 799363 h 5540035"/>
              <a:gd name="connsiteX50" fmla="*/ 4939011 w 5662911"/>
              <a:gd name="connsiteY50" fmla="*/ 851190 h 5540035"/>
              <a:gd name="connsiteX51" fmla="*/ 4987118 w 5662911"/>
              <a:gd name="connsiteY51" fmla="*/ 854981 h 5540035"/>
              <a:gd name="connsiteX52" fmla="*/ 5061316 w 5662911"/>
              <a:gd name="connsiteY52" fmla="*/ 958726 h 5540035"/>
              <a:gd name="connsiteX53" fmla="*/ 5120659 w 5662911"/>
              <a:gd name="connsiteY53" fmla="*/ 1032838 h 5540035"/>
              <a:gd name="connsiteX54" fmla="*/ 5220804 w 5662911"/>
              <a:gd name="connsiteY54" fmla="*/ 1162531 h 5540035"/>
              <a:gd name="connsiteX55" fmla="*/ 5265331 w 5662911"/>
              <a:gd name="connsiteY55" fmla="*/ 1229215 h 5540035"/>
              <a:gd name="connsiteX56" fmla="*/ 5361839 w 5662911"/>
              <a:gd name="connsiteY56" fmla="*/ 1392202 h 5540035"/>
              <a:gd name="connsiteX57" fmla="*/ 5447280 w 5662911"/>
              <a:gd name="connsiteY57" fmla="*/ 1573667 h 5540035"/>
              <a:gd name="connsiteX58" fmla="*/ 5421373 w 5662911"/>
              <a:gd name="connsiteY58" fmla="*/ 1569919 h 5540035"/>
              <a:gd name="connsiteX59" fmla="*/ 5432574 w 5662911"/>
              <a:gd name="connsiteY59" fmla="*/ 1625442 h 5540035"/>
              <a:gd name="connsiteX60" fmla="*/ 5436367 w 5662911"/>
              <a:gd name="connsiteY60" fmla="*/ 1673551 h 5540035"/>
              <a:gd name="connsiteX61" fmla="*/ 5510633 w 5662911"/>
              <a:gd name="connsiteY61" fmla="*/ 1814294 h 5540035"/>
              <a:gd name="connsiteX62" fmla="*/ 5562530 w 5662911"/>
              <a:gd name="connsiteY62" fmla="*/ 1866192 h 5540035"/>
              <a:gd name="connsiteX63" fmla="*/ 5565717 w 5662911"/>
              <a:gd name="connsiteY63" fmla="*/ 1842661 h 5540035"/>
              <a:gd name="connsiteX64" fmla="*/ 5567583 w 5662911"/>
              <a:gd name="connsiteY64" fmla="*/ 1846314 h 5540035"/>
              <a:gd name="connsiteX65" fmla="*/ 5655320 w 5662911"/>
              <a:gd name="connsiteY65" fmla="*/ 2018069 h 5540035"/>
              <a:gd name="connsiteX66" fmla="*/ 5662911 w 5662911"/>
              <a:gd name="connsiteY66" fmla="*/ 2121688 h 5540035"/>
              <a:gd name="connsiteX67" fmla="*/ 5629550 w 5662911"/>
              <a:gd name="connsiteY67" fmla="*/ 2088325 h 5540035"/>
              <a:gd name="connsiteX68" fmla="*/ 5633422 w 5662911"/>
              <a:gd name="connsiteY68" fmla="*/ 2180834 h 5540035"/>
              <a:gd name="connsiteX69" fmla="*/ 5618583 w 5662911"/>
              <a:gd name="connsiteY69" fmla="*/ 2158604 h 5540035"/>
              <a:gd name="connsiteX70" fmla="*/ 5622444 w 5662911"/>
              <a:gd name="connsiteY70" fmla="*/ 2243716 h 5540035"/>
              <a:gd name="connsiteX71" fmla="*/ 5589050 w 5662911"/>
              <a:gd name="connsiteY71" fmla="*/ 2195550 h 5540035"/>
              <a:gd name="connsiteX72" fmla="*/ 5607823 w 5662911"/>
              <a:gd name="connsiteY72" fmla="*/ 2339890 h 5540035"/>
              <a:gd name="connsiteX73" fmla="*/ 5541373 w 5662911"/>
              <a:gd name="connsiteY73" fmla="*/ 2421170 h 5540035"/>
              <a:gd name="connsiteX74" fmla="*/ 5556227 w 5662911"/>
              <a:gd name="connsiteY74" fmla="*/ 2450800 h 5540035"/>
              <a:gd name="connsiteX75" fmla="*/ 5615404 w 5662911"/>
              <a:gd name="connsiteY75" fmla="*/ 2436109 h 5540035"/>
              <a:gd name="connsiteX76" fmla="*/ 5659901 w 5662911"/>
              <a:gd name="connsiteY76" fmla="*/ 2487994 h 5540035"/>
              <a:gd name="connsiteX77" fmla="*/ 5622915 w 5662911"/>
              <a:gd name="connsiteY77" fmla="*/ 2495322 h 5540035"/>
              <a:gd name="connsiteX78" fmla="*/ 5630356 w 5662911"/>
              <a:gd name="connsiteY78" fmla="*/ 2517539 h 5540035"/>
              <a:gd name="connsiteX79" fmla="*/ 5549200 w 5662911"/>
              <a:gd name="connsiteY79" fmla="*/ 2650590 h 5540035"/>
              <a:gd name="connsiteX80" fmla="*/ 5512172 w 5662911"/>
              <a:gd name="connsiteY80" fmla="*/ 2635721 h 5540035"/>
              <a:gd name="connsiteX81" fmla="*/ 5515962 w 5662911"/>
              <a:gd name="connsiteY81" fmla="*/ 2683828 h 5540035"/>
              <a:gd name="connsiteX82" fmla="*/ 5460495 w 5662911"/>
              <a:gd name="connsiteY82" fmla="*/ 2702227 h 5540035"/>
              <a:gd name="connsiteX83" fmla="*/ 5460538 w 5662911"/>
              <a:gd name="connsiteY83" fmla="*/ 2724426 h 5540035"/>
              <a:gd name="connsiteX84" fmla="*/ 5416164 w 5662911"/>
              <a:gd name="connsiteY84" fmla="*/ 2739142 h 5540035"/>
              <a:gd name="connsiteX85" fmla="*/ 5320055 w 5662911"/>
              <a:gd name="connsiteY85" fmla="*/ 2790766 h 5540035"/>
              <a:gd name="connsiteX86" fmla="*/ 5260785 w 5662911"/>
              <a:gd name="connsiteY86" fmla="*/ 2753652 h 5540035"/>
              <a:gd name="connsiteX87" fmla="*/ 5190436 w 5662911"/>
              <a:gd name="connsiteY87" fmla="*/ 2727619 h 5540035"/>
              <a:gd name="connsiteX88" fmla="*/ 5194184 w 5662911"/>
              <a:gd name="connsiteY88" fmla="*/ 2753529 h 5540035"/>
              <a:gd name="connsiteX89" fmla="*/ 5223952 w 5662911"/>
              <a:gd name="connsiteY89" fmla="*/ 2842388 h 5540035"/>
              <a:gd name="connsiteX90" fmla="*/ 5168445 w 5662911"/>
              <a:gd name="connsiteY90" fmla="*/ 2838582 h 5540035"/>
              <a:gd name="connsiteX91" fmla="*/ 5138927 w 5662911"/>
              <a:gd name="connsiteY91" fmla="*/ 2882928 h 5540035"/>
              <a:gd name="connsiteX92" fmla="*/ 5042668 w 5662911"/>
              <a:gd name="connsiteY92" fmla="*/ 2853147 h 5540035"/>
              <a:gd name="connsiteX93" fmla="*/ 4924112 w 5662911"/>
              <a:gd name="connsiteY93" fmla="*/ 2771524 h 5540035"/>
              <a:gd name="connsiteX94" fmla="*/ 4916641 w 5662911"/>
              <a:gd name="connsiteY94" fmla="*/ 2734508 h 5540035"/>
              <a:gd name="connsiteX95" fmla="*/ 4931663 w 5662911"/>
              <a:gd name="connsiteY95" fmla="*/ 2852936 h 5540035"/>
              <a:gd name="connsiteX96" fmla="*/ 4950228 w 5662911"/>
              <a:gd name="connsiteY96" fmla="*/ 2886274 h 5540035"/>
              <a:gd name="connsiteX97" fmla="*/ 4924431 w 5662911"/>
              <a:gd name="connsiteY97" fmla="*/ 2941729 h 5540035"/>
              <a:gd name="connsiteX98" fmla="*/ 4879874 w 5662911"/>
              <a:gd name="connsiteY98" fmla="*/ 2860242 h 5540035"/>
              <a:gd name="connsiteX99" fmla="*/ 4791086 w 5662911"/>
              <a:gd name="connsiteY99" fmla="*/ 2867474 h 5540035"/>
              <a:gd name="connsiteX100" fmla="*/ 4717041 w 5662911"/>
              <a:gd name="connsiteY100" fmla="*/ 2845136 h 5540035"/>
              <a:gd name="connsiteX101" fmla="*/ 4687524 w 5662911"/>
              <a:gd name="connsiteY101" fmla="*/ 2889480 h 5540035"/>
              <a:gd name="connsiteX102" fmla="*/ 4769177 w 5662911"/>
              <a:gd name="connsiteY102" fmla="*/ 3022838 h 5540035"/>
              <a:gd name="connsiteX103" fmla="*/ 4795070 w 5662911"/>
              <a:gd name="connsiteY103" fmla="*/ 3019188 h 5540035"/>
              <a:gd name="connsiteX104" fmla="*/ 4791389 w 5662911"/>
              <a:gd name="connsiteY104" fmla="*/ 3030284 h 5540035"/>
              <a:gd name="connsiteX105" fmla="*/ 4809914 w 5662911"/>
              <a:gd name="connsiteY105" fmla="*/ 3041417 h 5540035"/>
              <a:gd name="connsiteX106" fmla="*/ 4832058 w 5662911"/>
              <a:gd name="connsiteY106" fmla="*/ 3011855 h 5540035"/>
              <a:gd name="connsiteX107" fmla="*/ 4832156 w 5662911"/>
              <a:gd name="connsiteY107" fmla="*/ 3063660 h 5540035"/>
              <a:gd name="connsiteX108" fmla="*/ 4795140 w 5662911"/>
              <a:gd name="connsiteY108" fmla="*/ 3056191 h 5540035"/>
              <a:gd name="connsiteX109" fmla="*/ 4684025 w 5662911"/>
              <a:gd name="connsiteY109" fmla="*/ 2996780 h 5540035"/>
              <a:gd name="connsiteX110" fmla="*/ 4635988 w 5662911"/>
              <a:gd name="connsiteY110" fmla="*/ 3029990 h 5540035"/>
              <a:gd name="connsiteX111" fmla="*/ 4624807 w 5662911"/>
              <a:gd name="connsiteY111" fmla="*/ 2989269 h 5540035"/>
              <a:gd name="connsiteX112" fmla="*/ 4635903 w 5662911"/>
              <a:gd name="connsiteY112" fmla="*/ 2985589 h 5540035"/>
              <a:gd name="connsiteX113" fmla="*/ 4676566 w 5662911"/>
              <a:gd name="connsiteY113" fmla="*/ 2967165 h 5540035"/>
              <a:gd name="connsiteX114" fmla="*/ 4672667 w 5662911"/>
              <a:gd name="connsiteY114" fmla="*/ 2859855 h 5540035"/>
              <a:gd name="connsiteX115" fmla="*/ 4546600 w 5662911"/>
              <a:gd name="connsiteY115" fmla="*/ 2719014 h 5540035"/>
              <a:gd name="connsiteX116" fmla="*/ 4524190 w 5662911"/>
              <a:gd name="connsiteY116" fmla="*/ 2607969 h 5540035"/>
              <a:gd name="connsiteX117" fmla="*/ 4487081 w 5662911"/>
              <a:gd name="connsiteY117" fmla="*/ 2548695 h 5540035"/>
              <a:gd name="connsiteX118" fmla="*/ 4490854 w 5662911"/>
              <a:gd name="connsiteY118" fmla="*/ 2589407 h 5540035"/>
              <a:gd name="connsiteX119" fmla="*/ 4468670 w 5662911"/>
              <a:gd name="connsiteY119" fmla="*/ 2596765 h 5540035"/>
              <a:gd name="connsiteX120" fmla="*/ 4468501 w 5662911"/>
              <a:gd name="connsiteY120" fmla="*/ 2507959 h 5540035"/>
              <a:gd name="connsiteX121" fmla="*/ 4446259 w 5662911"/>
              <a:gd name="connsiteY121" fmla="*/ 2485717 h 5540035"/>
              <a:gd name="connsiteX122" fmla="*/ 4483067 w 5662911"/>
              <a:gd name="connsiteY122" fmla="*/ 2382185 h 5540035"/>
              <a:gd name="connsiteX123" fmla="*/ 4457049 w 5662911"/>
              <a:gd name="connsiteY123" fmla="*/ 2319232 h 5540035"/>
              <a:gd name="connsiteX124" fmla="*/ 4434764 w 5662911"/>
              <a:gd name="connsiteY124" fmla="*/ 2274793 h 5540035"/>
              <a:gd name="connsiteX125" fmla="*/ 4445815 w 5662911"/>
              <a:gd name="connsiteY125" fmla="*/ 2248910 h 5540035"/>
              <a:gd name="connsiteX126" fmla="*/ 4405008 w 5662911"/>
              <a:gd name="connsiteY126" fmla="*/ 2193330 h 5540035"/>
              <a:gd name="connsiteX127" fmla="*/ 4342102 w 5662911"/>
              <a:gd name="connsiteY127" fmla="*/ 2189512 h 5540035"/>
              <a:gd name="connsiteX128" fmla="*/ 4349558 w 5662911"/>
              <a:gd name="connsiteY128" fmla="*/ 2219130 h 5540035"/>
              <a:gd name="connsiteX129" fmla="*/ 4297698 w 5662911"/>
              <a:gd name="connsiteY129" fmla="*/ 2189432 h 5540035"/>
              <a:gd name="connsiteX130" fmla="*/ 4290411 w 5662911"/>
              <a:gd name="connsiteY130" fmla="*/ 2248622 h 5540035"/>
              <a:gd name="connsiteX131" fmla="*/ 4320094 w 5662911"/>
              <a:gd name="connsiteY131" fmla="*/ 2293073 h 5540035"/>
              <a:gd name="connsiteX132" fmla="*/ 4383348 w 5662911"/>
              <a:gd name="connsiteY132" fmla="*/ 2481901 h 5540035"/>
              <a:gd name="connsiteX133" fmla="*/ 4450286 w 5662911"/>
              <a:gd name="connsiteY133" fmla="*/ 2659633 h 5540035"/>
              <a:gd name="connsiteX134" fmla="*/ 4469029 w 5662911"/>
              <a:gd name="connsiteY134" fmla="*/ 2789169 h 5540035"/>
              <a:gd name="connsiteX135" fmla="*/ 4509792 w 5662911"/>
              <a:gd name="connsiteY135" fmla="*/ 2822548 h 5540035"/>
              <a:gd name="connsiteX136" fmla="*/ 4520886 w 5662911"/>
              <a:gd name="connsiteY136" fmla="*/ 2818868 h 5540035"/>
              <a:gd name="connsiteX137" fmla="*/ 4539491 w 5662911"/>
              <a:gd name="connsiteY137" fmla="*/ 2874403 h 5540035"/>
              <a:gd name="connsiteX138" fmla="*/ 4472957 w 5662911"/>
              <a:gd name="connsiteY138" fmla="*/ 2911281 h 5540035"/>
              <a:gd name="connsiteX139" fmla="*/ 4443355 w 5662911"/>
              <a:gd name="connsiteY139" fmla="*/ 2911225 h 5540035"/>
              <a:gd name="connsiteX140" fmla="*/ 4387694 w 5662911"/>
              <a:gd name="connsiteY140" fmla="*/ 2826017 h 5540035"/>
              <a:gd name="connsiteX141" fmla="*/ 4413365 w 5662911"/>
              <a:gd name="connsiteY141" fmla="*/ 2703964 h 5540035"/>
              <a:gd name="connsiteX142" fmla="*/ 4294324 w 5662911"/>
              <a:gd name="connsiteY142" fmla="*/ 2363330 h 5540035"/>
              <a:gd name="connsiteX143" fmla="*/ 4223795 w 5662911"/>
              <a:gd name="connsiteY143" fmla="*/ 2241093 h 5540035"/>
              <a:gd name="connsiteX144" fmla="*/ 4116194 w 5662911"/>
              <a:gd name="connsiteY144" fmla="*/ 2081788 h 5540035"/>
              <a:gd name="connsiteX145" fmla="*/ 4064407 w 5662911"/>
              <a:gd name="connsiteY145" fmla="*/ 2089091 h 5540035"/>
              <a:gd name="connsiteX146" fmla="*/ 3971730 w 5662911"/>
              <a:gd name="connsiteY146" fmla="*/ 1996414 h 5540035"/>
              <a:gd name="connsiteX147" fmla="*/ 3949556 w 5662911"/>
              <a:gd name="connsiteY147" fmla="*/ 2011170 h 5540035"/>
              <a:gd name="connsiteX148" fmla="*/ 3934714 w 5662911"/>
              <a:gd name="connsiteY148" fmla="*/ 1988946 h 5540035"/>
              <a:gd name="connsiteX149" fmla="*/ 3908844 w 5662911"/>
              <a:gd name="connsiteY149" fmla="*/ 2007397 h 5540035"/>
              <a:gd name="connsiteX150" fmla="*/ 3894156 w 5662911"/>
              <a:gd name="connsiteY150" fmla="*/ 2066570 h 5540035"/>
              <a:gd name="connsiteX151" fmla="*/ 3916343 w 5662911"/>
              <a:gd name="connsiteY151" fmla="*/ 2059212 h 5540035"/>
              <a:gd name="connsiteX152" fmla="*/ 3916371 w 5662911"/>
              <a:gd name="connsiteY152" fmla="*/ 2074013 h 5540035"/>
              <a:gd name="connsiteX153" fmla="*/ 3897864 w 5662911"/>
              <a:gd name="connsiteY153" fmla="*/ 2070278 h 5540035"/>
              <a:gd name="connsiteX154" fmla="*/ 3927590 w 5662911"/>
              <a:gd name="connsiteY154" fmla="*/ 2136936 h 5540035"/>
              <a:gd name="connsiteX155" fmla="*/ 3909206 w 5662911"/>
              <a:gd name="connsiteY155" fmla="*/ 2199805 h 5540035"/>
              <a:gd name="connsiteX156" fmla="*/ 3942474 w 5662911"/>
              <a:gd name="connsiteY156" fmla="*/ 2181366 h 5540035"/>
              <a:gd name="connsiteX157" fmla="*/ 3975892 w 5662911"/>
              <a:gd name="connsiteY157" fmla="*/ 2244329 h 5540035"/>
              <a:gd name="connsiteX158" fmla="*/ 3990985 w 5662911"/>
              <a:gd name="connsiteY158" fmla="*/ 2399761 h 5540035"/>
              <a:gd name="connsiteX159" fmla="*/ 4079843 w 5662911"/>
              <a:gd name="connsiteY159" fmla="*/ 2429532 h 5540035"/>
              <a:gd name="connsiteX160" fmla="*/ 4091019 w 5662911"/>
              <a:gd name="connsiteY160" fmla="*/ 2470253 h 5540035"/>
              <a:gd name="connsiteX161" fmla="*/ 4028068 w 5662911"/>
              <a:gd name="connsiteY161" fmla="*/ 2444233 h 5540035"/>
              <a:gd name="connsiteX162" fmla="*/ 4061392 w 5662911"/>
              <a:gd name="connsiteY162" fmla="*/ 2455394 h 5540035"/>
              <a:gd name="connsiteX163" fmla="*/ 4065069 w 5662911"/>
              <a:gd name="connsiteY163" fmla="*/ 2444303 h 5540035"/>
              <a:gd name="connsiteX164" fmla="*/ 4009507 w 5662911"/>
              <a:gd name="connsiteY164" fmla="*/ 2410897 h 5540035"/>
              <a:gd name="connsiteX165" fmla="*/ 4009672 w 5662911"/>
              <a:gd name="connsiteY165" fmla="*/ 2499700 h 5540035"/>
              <a:gd name="connsiteX166" fmla="*/ 3950482 w 5662911"/>
              <a:gd name="connsiteY166" fmla="*/ 2506990 h 5540035"/>
              <a:gd name="connsiteX167" fmla="*/ 3943056 w 5662911"/>
              <a:gd name="connsiteY167" fmla="*/ 2492174 h 5540035"/>
              <a:gd name="connsiteX168" fmla="*/ 3894849 w 5662911"/>
              <a:gd name="connsiteY168" fmla="*/ 2436583 h 5540035"/>
              <a:gd name="connsiteX169" fmla="*/ 3868803 w 5662911"/>
              <a:gd name="connsiteY169" fmla="*/ 2358831 h 5540035"/>
              <a:gd name="connsiteX170" fmla="*/ 3783638 w 5662911"/>
              <a:gd name="connsiteY170" fmla="*/ 2325372 h 5540035"/>
              <a:gd name="connsiteX171" fmla="*/ 3783558 w 5662911"/>
              <a:gd name="connsiteY171" fmla="*/ 2280968 h 5540035"/>
              <a:gd name="connsiteX172" fmla="*/ 3757678 w 5662911"/>
              <a:gd name="connsiteY172" fmla="*/ 2292019 h 5540035"/>
              <a:gd name="connsiteX173" fmla="*/ 3746499 w 5662911"/>
              <a:gd name="connsiteY173" fmla="*/ 2251300 h 5540035"/>
              <a:gd name="connsiteX174" fmla="*/ 3661401 w 5662911"/>
              <a:gd name="connsiteY174" fmla="*/ 2254840 h 5540035"/>
              <a:gd name="connsiteX175" fmla="*/ 3661263 w 5662911"/>
              <a:gd name="connsiteY175" fmla="*/ 2180836 h 5540035"/>
              <a:gd name="connsiteX176" fmla="*/ 3631510 w 5662911"/>
              <a:gd name="connsiteY176" fmla="*/ 2099378 h 5540035"/>
              <a:gd name="connsiteX177" fmla="*/ 3594494 w 5662911"/>
              <a:gd name="connsiteY177" fmla="*/ 2091907 h 5540035"/>
              <a:gd name="connsiteX178" fmla="*/ 3605547 w 5662911"/>
              <a:gd name="connsiteY178" fmla="*/ 2066028 h 5540035"/>
              <a:gd name="connsiteX179" fmla="*/ 3538916 w 5662911"/>
              <a:gd name="connsiteY179" fmla="*/ 2051103 h 5540035"/>
              <a:gd name="connsiteX180" fmla="*/ 3538889 w 5662911"/>
              <a:gd name="connsiteY180" fmla="*/ 2036302 h 5540035"/>
              <a:gd name="connsiteX181" fmla="*/ 3508970 w 5662911"/>
              <a:gd name="connsiteY181" fmla="*/ 1866041 h 5540035"/>
              <a:gd name="connsiteX182" fmla="*/ 3523799 w 5662911"/>
              <a:gd name="connsiteY182" fmla="*/ 1880870 h 5540035"/>
              <a:gd name="connsiteX183" fmla="*/ 3590372 w 5662911"/>
              <a:gd name="connsiteY183" fmla="*/ 1866197 h 5540035"/>
              <a:gd name="connsiteX184" fmla="*/ 3568032 w 5662911"/>
              <a:gd name="connsiteY184" fmla="*/ 1792150 h 5540035"/>
              <a:gd name="connsiteX185" fmla="*/ 3630872 w 5662911"/>
              <a:gd name="connsiteY185" fmla="*/ 1758968 h 5540035"/>
              <a:gd name="connsiteX186" fmla="*/ 3641978 w 5662911"/>
              <a:gd name="connsiteY186" fmla="*/ 1762688 h 5540035"/>
              <a:gd name="connsiteX187" fmla="*/ 3638286 w 5662911"/>
              <a:gd name="connsiteY187" fmla="*/ 1766381 h 5540035"/>
              <a:gd name="connsiteX188" fmla="*/ 3616239 w 5662911"/>
              <a:gd name="connsiteY188" fmla="*/ 1847743 h 5540035"/>
              <a:gd name="connsiteX189" fmla="*/ 3668011 w 5662911"/>
              <a:gd name="connsiteY189" fmla="*/ 1833037 h 5540035"/>
              <a:gd name="connsiteX190" fmla="*/ 3697697 w 5662911"/>
              <a:gd name="connsiteY190" fmla="*/ 1877496 h 5540035"/>
              <a:gd name="connsiteX191" fmla="*/ 3794091 w 5662911"/>
              <a:gd name="connsiteY191" fmla="*/ 1981281 h 5540035"/>
              <a:gd name="connsiteX192" fmla="*/ 3857017 w 5662911"/>
              <a:gd name="connsiteY192" fmla="*/ 1992500 h 5540035"/>
              <a:gd name="connsiteX193" fmla="*/ 3856894 w 5662911"/>
              <a:gd name="connsiteY193" fmla="*/ 1925897 h 5540035"/>
              <a:gd name="connsiteX194" fmla="*/ 3823430 w 5662911"/>
              <a:gd name="connsiteY194" fmla="*/ 1840731 h 5540035"/>
              <a:gd name="connsiteX195" fmla="*/ 3793845 w 5662911"/>
              <a:gd name="connsiteY195" fmla="*/ 1848077 h 5540035"/>
              <a:gd name="connsiteX196" fmla="*/ 3586345 w 5662911"/>
              <a:gd name="connsiteY196" fmla="*/ 1692281 h 5540035"/>
              <a:gd name="connsiteX197" fmla="*/ 3416097 w 5662911"/>
              <a:gd name="connsiteY197" fmla="*/ 1669760 h 5540035"/>
              <a:gd name="connsiteX198" fmla="*/ 3397505 w 5662911"/>
              <a:gd name="connsiteY198" fmla="*/ 1621626 h 5540035"/>
              <a:gd name="connsiteX199" fmla="*/ 3349411 w 5662911"/>
              <a:gd name="connsiteY199" fmla="*/ 1625236 h 5540035"/>
              <a:gd name="connsiteX200" fmla="*/ 3386346 w 5662911"/>
              <a:gd name="connsiteY200" fmla="*/ 1588303 h 5540035"/>
              <a:gd name="connsiteX201" fmla="*/ 3304954 w 5662911"/>
              <a:gd name="connsiteY201" fmla="*/ 1595550 h 5540035"/>
              <a:gd name="connsiteX202" fmla="*/ 3275397 w 5662911"/>
              <a:gd name="connsiteY202" fmla="*/ 1617695 h 5540035"/>
              <a:gd name="connsiteX203" fmla="*/ 3234660 w 5662911"/>
              <a:gd name="connsiteY203" fmla="*/ 1599120 h 5540035"/>
              <a:gd name="connsiteX204" fmla="*/ 3286586 w 5662911"/>
              <a:gd name="connsiteY204" fmla="*/ 1665821 h 5540035"/>
              <a:gd name="connsiteX205" fmla="*/ 3264484 w 5662911"/>
              <a:gd name="connsiteY205" fmla="*/ 1717581 h 5540035"/>
              <a:gd name="connsiteX206" fmla="*/ 3212601 w 5662911"/>
              <a:gd name="connsiteY206" fmla="*/ 1673082 h 5540035"/>
              <a:gd name="connsiteX207" fmla="*/ 3208989 w 5662911"/>
              <a:gd name="connsiteY207" fmla="*/ 1721173 h 5540035"/>
              <a:gd name="connsiteX208" fmla="*/ 3201588 w 5662911"/>
              <a:gd name="connsiteY208" fmla="*/ 1721163 h 5540035"/>
              <a:gd name="connsiteX209" fmla="*/ 3105274 w 5662911"/>
              <a:gd name="connsiteY209" fmla="*/ 1661780 h 5540035"/>
              <a:gd name="connsiteX210" fmla="*/ 3094113 w 5662911"/>
              <a:gd name="connsiteY210" fmla="*/ 1628457 h 5540035"/>
              <a:gd name="connsiteX211" fmla="*/ 3057125 w 5662911"/>
              <a:gd name="connsiteY211" fmla="*/ 1635787 h 5540035"/>
              <a:gd name="connsiteX212" fmla="*/ 2957200 w 5662911"/>
              <a:gd name="connsiteY212" fmla="*/ 1624500 h 5540035"/>
              <a:gd name="connsiteX213" fmla="*/ 2879544 w 5662911"/>
              <a:gd name="connsiteY213" fmla="*/ 1650255 h 5540035"/>
              <a:gd name="connsiteX214" fmla="*/ 2827661 w 5662911"/>
              <a:gd name="connsiteY214" fmla="*/ 1605755 h 5540035"/>
              <a:gd name="connsiteX215" fmla="*/ 2583620 w 5662911"/>
              <a:gd name="connsiteY215" fmla="*/ 1694101 h 5540035"/>
              <a:gd name="connsiteX216" fmla="*/ 2502313 w 5662911"/>
              <a:gd name="connsiteY216" fmla="*/ 1745750 h 5540035"/>
              <a:gd name="connsiteX217" fmla="*/ 2487416 w 5662911"/>
              <a:gd name="connsiteY217" fmla="*/ 1693923 h 5540035"/>
              <a:gd name="connsiteX218" fmla="*/ 2491139 w 5662911"/>
              <a:gd name="connsiteY218" fmla="*/ 1705029 h 5540035"/>
              <a:gd name="connsiteX219" fmla="*/ 2579869 w 5662911"/>
              <a:gd name="connsiteY219" fmla="*/ 1668194 h 5540035"/>
              <a:gd name="connsiteX220" fmla="*/ 2764698 w 5662911"/>
              <a:gd name="connsiteY220" fmla="*/ 1572339 h 5540035"/>
              <a:gd name="connsiteX221" fmla="*/ 2668534 w 5662911"/>
              <a:gd name="connsiteY221" fmla="*/ 1594358 h 5540035"/>
              <a:gd name="connsiteX222" fmla="*/ 2402278 w 5662911"/>
              <a:gd name="connsiteY222" fmla="*/ 1675263 h 5540035"/>
              <a:gd name="connsiteX223" fmla="*/ 2465229 w 5662911"/>
              <a:gd name="connsiteY223" fmla="*/ 1701281 h 5540035"/>
              <a:gd name="connsiteX224" fmla="*/ 2457844 w 5662911"/>
              <a:gd name="connsiteY224" fmla="*/ 1708667 h 5540035"/>
              <a:gd name="connsiteX225" fmla="*/ 2398613 w 5662911"/>
              <a:gd name="connsiteY225" fmla="*/ 1693755 h 5540035"/>
              <a:gd name="connsiteX226" fmla="*/ 2224893 w 5662911"/>
              <a:gd name="connsiteY226" fmla="*/ 1793332 h 5540035"/>
              <a:gd name="connsiteX227" fmla="*/ 2232307 w 5662911"/>
              <a:gd name="connsiteY227" fmla="*/ 1800748 h 5540035"/>
              <a:gd name="connsiteX228" fmla="*/ 2213840 w 5662911"/>
              <a:gd name="connsiteY228" fmla="*/ 1819212 h 5540035"/>
              <a:gd name="connsiteX229" fmla="*/ 2232419 w 5662911"/>
              <a:gd name="connsiteY229" fmla="*/ 1859949 h 5540035"/>
              <a:gd name="connsiteX230" fmla="*/ 2191824 w 5662911"/>
              <a:gd name="connsiteY230" fmla="*/ 1915373 h 5540035"/>
              <a:gd name="connsiteX231" fmla="*/ 2280596 w 5662911"/>
              <a:gd name="connsiteY231" fmla="*/ 1900743 h 5540035"/>
              <a:gd name="connsiteX232" fmla="*/ 2361680 w 5662911"/>
              <a:gd name="connsiteY232" fmla="*/ 1730685 h 5540035"/>
              <a:gd name="connsiteX233" fmla="*/ 2465342 w 5662911"/>
              <a:gd name="connsiteY233" fmla="*/ 1760484 h 5540035"/>
              <a:gd name="connsiteX234" fmla="*/ 2457954 w 5662911"/>
              <a:gd name="connsiteY234" fmla="*/ 1767869 h 5540035"/>
              <a:gd name="connsiteX235" fmla="*/ 2417494 w 5662911"/>
              <a:gd name="connsiteY235" fmla="*/ 1897298 h 5540035"/>
              <a:gd name="connsiteX236" fmla="*/ 2410219 w 5662911"/>
              <a:gd name="connsiteY236" fmla="*/ 1963884 h 5540035"/>
              <a:gd name="connsiteX237" fmla="*/ 2354656 w 5662911"/>
              <a:gd name="connsiteY237" fmla="*/ 1930481 h 5540035"/>
              <a:gd name="connsiteX238" fmla="*/ 2295456 w 5662911"/>
              <a:gd name="connsiteY238" fmla="*/ 1930368 h 5540035"/>
              <a:gd name="connsiteX239" fmla="*/ 2199706 w 5662911"/>
              <a:gd name="connsiteY239" fmla="*/ 2174397 h 5540035"/>
              <a:gd name="connsiteX240" fmla="*/ 2229309 w 5662911"/>
              <a:gd name="connsiteY240" fmla="*/ 2174452 h 5540035"/>
              <a:gd name="connsiteX241" fmla="*/ 2170244 w 5662911"/>
              <a:gd name="connsiteY241" fmla="*/ 2248343 h 5540035"/>
              <a:gd name="connsiteX242" fmla="*/ 2155433 w 5662911"/>
              <a:gd name="connsiteY242" fmla="*/ 2240915 h 5540035"/>
              <a:gd name="connsiteX243" fmla="*/ 2118668 w 5662911"/>
              <a:gd name="connsiteY243" fmla="*/ 2366651 h 5540035"/>
              <a:gd name="connsiteX244" fmla="*/ 2100337 w 5662911"/>
              <a:gd name="connsiteY244" fmla="*/ 2459119 h 5540035"/>
              <a:gd name="connsiteX245" fmla="*/ 2019826 w 5662911"/>
              <a:gd name="connsiteY245" fmla="*/ 2932581 h 5540035"/>
              <a:gd name="connsiteX246" fmla="*/ 2011868 w 5662911"/>
              <a:gd name="connsiteY246" fmla="*/ 2636560 h 5540035"/>
              <a:gd name="connsiteX247" fmla="*/ 1986016 w 5662911"/>
              <a:gd name="connsiteY247" fmla="*/ 2662412 h 5540035"/>
              <a:gd name="connsiteX248" fmla="*/ 1986003 w 5662911"/>
              <a:gd name="connsiteY248" fmla="*/ 2655014 h 5540035"/>
              <a:gd name="connsiteX249" fmla="*/ 2019213 w 5662911"/>
              <a:gd name="connsiteY249" fmla="*/ 2606972 h 5540035"/>
              <a:gd name="connsiteX250" fmla="*/ 2008107 w 5662911"/>
              <a:gd name="connsiteY250" fmla="*/ 2603251 h 5540035"/>
              <a:gd name="connsiteX251" fmla="*/ 2019186 w 5662911"/>
              <a:gd name="connsiteY251" fmla="*/ 2592171 h 5540035"/>
              <a:gd name="connsiteX252" fmla="*/ 2041262 w 5662911"/>
              <a:gd name="connsiteY252" fmla="*/ 2525612 h 5540035"/>
              <a:gd name="connsiteX253" fmla="*/ 2052205 w 5662911"/>
              <a:gd name="connsiteY253" fmla="*/ 2440527 h 5540035"/>
              <a:gd name="connsiteX254" fmla="*/ 2107364 w 5662911"/>
              <a:gd name="connsiteY254" fmla="*/ 2259326 h 5540035"/>
              <a:gd name="connsiteX255" fmla="*/ 2129357 w 5662911"/>
              <a:gd name="connsiteY255" fmla="*/ 2148364 h 5540035"/>
              <a:gd name="connsiteX256" fmla="*/ 2144186 w 5662911"/>
              <a:gd name="connsiteY256" fmla="*/ 2163193 h 5540035"/>
              <a:gd name="connsiteX257" fmla="*/ 2206816 w 5662911"/>
              <a:gd name="connsiteY257" fmla="*/ 2019008 h 5540035"/>
              <a:gd name="connsiteX258" fmla="*/ 2191934 w 5662911"/>
              <a:gd name="connsiteY258" fmla="*/ 1974576 h 5540035"/>
              <a:gd name="connsiteX259" fmla="*/ 2228865 w 5662911"/>
              <a:gd name="connsiteY259" fmla="*/ 1937646 h 5540035"/>
              <a:gd name="connsiteX260" fmla="*/ 2184463 w 5662911"/>
              <a:gd name="connsiteY260" fmla="*/ 1937560 h 5540035"/>
              <a:gd name="connsiteX261" fmla="*/ 2025698 w 5662911"/>
              <a:gd name="connsiteY261" fmla="*/ 2118571 h 5540035"/>
              <a:gd name="connsiteX262" fmla="*/ 2044207 w 5662911"/>
              <a:gd name="connsiteY262" fmla="*/ 2122306 h 5540035"/>
              <a:gd name="connsiteX263" fmla="*/ 2029418 w 5662911"/>
              <a:gd name="connsiteY263" fmla="*/ 2129674 h 5540035"/>
              <a:gd name="connsiteX264" fmla="*/ 2077638 w 5662911"/>
              <a:gd name="connsiteY264" fmla="*/ 2192670 h 5540035"/>
              <a:gd name="connsiteX265" fmla="*/ 2044388 w 5662911"/>
              <a:gd name="connsiteY265" fmla="*/ 2218507 h 5540035"/>
              <a:gd name="connsiteX266" fmla="*/ 2059229 w 5662911"/>
              <a:gd name="connsiteY266" fmla="*/ 2240737 h 5540035"/>
              <a:gd name="connsiteX267" fmla="*/ 2037112 w 5662911"/>
              <a:gd name="connsiteY267" fmla="*/ 2285095 h 5540035"/>
              <a:gd name="connsiteX268" fmla="*/ 1940994 w 5662911"/>
              <a:gd name="connsiteY268" fmla="*/ 2329316 h 5540035"/>
              <a:gd name="connsiteX269" fmla="*/ 2000026 w 5662911"/>
              <a:gd name="connsiteY269" fmla="*/ 2240626 h 5540035"/>
              <a:gd name="connsiteX270" fmla="*/ 1918790 w 5662911"/>
              <a:gd name="connsiteY270" fmla="*/ 2329276 h 5540035"/>
              <a:gd name="connsiteX271" fmla="*/ 1845132 w 5662911"/>
              <a:gd name="connsiteY271" fmla="*/ 2514142 h 5540035"/>
              <a:gd name="connsiteX272" fmla="*/ 1852545 w 5662911"/>
              <a:gd name="connsiteY272" fmla="*/ 2521558 h 5540035"/>
              <a:gd name="connsiteX273" fmla="*/ 1826711 w 5662911"/>
              <a:gd name="connsiteY273" fmla="*/ 2554811 h 5540035"/>
              <a:gd name="connsiteX274" fmla="*/ 1837857 w 5662911"/>
              <a:gd name="connsiteY274" fmla="*/ 2580731 h 5540035"/>
              <a:gd name="connsiteX275" fmla="*/ 1812022 w 5662911"/>
              <a:gd name="connsiteY275" fmla="*/ 2613983 h 5540035"/>
              <a:gd name="connsiteX276" fmla="*/ 1826904 w 5662911"/>
              <a:gd name="connsiteY276" fmla="*/ 2658415 h 5540035"/>
              <a:gd name="connsiteX277" fmla="*/ 1808563 w 5662911"/>
              <a:gd name="connsiteY277" fmla="*/ 2743483 h 5540035"/>
              <a:gd name="connsiteX278" fmla="*/ 1823337 w 5662911"/>
              <a:gd name="connsiteY278" fmla="*/ 2728709 h 5540035"/>
              <a:gd name="connsiteX279" fmla="*/ 1827085 w 5662911"/>
              <a:gd name="connsiteY279" fmla="*/ 2754616 h 5540035"/>
              <a:gd name="connsiteX280" fmla="*/ 1916081 w 5662911"/>
              <a:gd name="connsiteY280" fmla="*/ 2858384 h 5540035"/>
              <a:gd name="connsiteX281" fmla="*/ 1871652 w 5662911"/>
              <a:gd name="connsiteY281" fmla="*/ 2843502 h 5540035"/>
              <a:gd name="connsiteX282" fmla="*/ 1871707 w 5662911"/>
              <a:gd name="connsiteY282" fmla="*/ 2873102 h 5540035"/>
              <a:gd name="connsiteX283" fmla="*/ 1890312 w 5662911"/>
              <a:gd name="connsiteY283" fmla="*/ 2928640 h 5540035"/>
              <a:gd name="connsiteX284" fmla="*/ 1860784 w 5662911"/>
              <a:gd name="connsiteY284" fmla="*/ 2965586 h 5540035"/>
              <a:gd name="connsiteX285" fmla="*/ 1901475 w 5662911"/>
              <a:gd name="connsiteY285" fmla="*/ 2961961 h 5540035"/>
              <a:gd name="connsiteX286" fmla="*/ 1894132 w 5662911"/>
              <a:gd name="connsiteY286" fmla="*/ 2991551 h 5540035"/>
              <a:gd name="connsiteX287" fmla="*/ 1849786 w 5662911"/>
              <a:gd name="connsiteY287" fmla="*/ 3021068 h 5540035"/>
              <a:gd name="connsiteX288" fmla="*/ 1860558 w 5662911"/>
              <a:gd name="connsiteY288" fmla="*/ 2847182 h 5540035"/>
              <a:gd name="connsiteX289" fmla="*/ 1834636 w 5662911"/>
              <a:gd name="connsiteY289" fmla="*/ 2836036 h 5540035"/>
              <a:gd name="connsiteX290" fmla="*/ 1864213 w 5662911"/>
              <a:gd name="connsiteY290" fmla="*/ 2821290 h 5540035"/>
              <a:gd name="connsiteX291" fmla="*/ 1853062 w 5662911"/>
              <a:gd name="connsiteY291" fmla="*/ 2795365 h 5540035"/>
              <a:gd name="connsiteX292" fmla="*/ 1801235 w 5662911"/>
              <a:gd name="connsiteY292" fmla="*/ 2780468 h 5540035"/>
              <a:gd name="connsiteX293" fmla="*/ 1812436 w 5662911"/>
              <a:gd name="connsiteY293" fmla="*/ 2835991 h 5540035"/>
              <a:gd name="connsiteX294" fmla="*/ 1797650 w 5662911"/>
              <a:gd name="connsiteY294" fmla="*/ 2843364 h 5540035"/>
              <a:gd name="connsiteX295" fmla="*/ 1809148 w 5662911"/>
              <a:gd name="connsiteY295" fmla="*/ 3054291 h 5540035"/>
              <a:gd name="connsiteX296" fmla="*/ 1820367 w 5662911"/>
              <a:gd name="connsiteY296" fmla="*/ 3117214 h 5540035"/>
              <a:gd name="connsiteX297" fmla="*/ 1876068 w 5662911"/>
              <a:gd name="connsiteY297" fmla="*/ 3224619 h 5540035"/>
              <a:gd name="connsiteX298" fmla="*/ 1894532 w 5662911"/>
              <a:gd name="connsiteY298" fmla="*/ 3206155 h 5540035"/>
              <a:gd name="connsiteX299" fmla="*/ 1883508 w 5662911"/>
              <a:gd name="connsiteY299" fmla="*/ 3246836 h 5540035"/>
              <a:gd name="connsiteX300" fmla="*/ 1939089 w 5662911"/>
              <a:gd name="connsiteY300" fmla="*/ 3287643 h 5540035"/>
              <a:gd name="connsiteX301" fmla="*/ 1946447 w 5662911"/>
              <a:gd name="connsiteY301" fmla="*/ 3265456 h 5540035"/>
              <a:gd name="connsiteX302" fmla="*/ 1924232 w 5662911"/>
              <a:gd name="connsiteY302" fmla="*/ 3258015 h 5540035"/>
              <a:gd name="connsiteX303" fmla="*/ 1931590 w 5662911"/>
              <a:gd name="connsiteY303" fmla="*/ 3235828 h 5540035"/>
              <a:gd name="connsiteX304" fmla="*/ 1924190 w 5662911"/>
              <a:gd name="connsiteY304" fmla="*/ 3235811 h 5540035"/>
              <a:gd name="connsiteX305" fmla="*/ 1924122 w 5662911"/>
              <a:gd name="connsiteY305" fmla="*/ 3198812 h 5540035"/>
              <a:gd name="connsiteX306" fmla="*/ 1938905 w 5662911"/>
              <a:gd name="connsiteY306" fmla="*/ 3191439 h 5540035"/>
              <a:gd name="connsiteX307" fmla="*/ 1972394 w 5662911"/>
              <a:gd name="connsiteY307" fmla="*/ 3291406 h 5540035"/>
              <a:gd name="connsiteX308" fmla="*/ 2098186 w 5662911"/>
              <a:gd name="connsiteY308" fmla="*/ 3284241 h 5540035"/>
              <a:gd name="connsiteX309" fmla="*/ 2120277 w 5662911"/>
              <a:gd name="connsiteY309" fmla="*/ 3225079 h 5540035"/>
              <a:gd name="connsiteX310" fmla="*/ 2146197 w 5662911"/>
              <a:gd name="connsiteY310" fmla="*/ 3236230 h 5540035"/>
              <a:gd name="connsiteX311" fmla="*/ 2138628 w 5662911"/>
              <a:gd name="connsiteY311" fmla="*/ 3147412 h 5540035"/>
              <a:gd name="connsiteX312" fmla="*/ 2168231 w 5662911"/>
              <a:gd name="connsiteY312" fmla="*/ 3147464 h 5540035"/>
              <a:gd name="connsiteX313" fmla="*/ 2168273 w 5662911"/>
              <a:gd name="connsiteY313" fmla="*/ 3169669 h 5540035"/>
              <a:gd name="connsiteX314" fmla="*/ 2212703 w 5662911"/>
              <a:gd name="connsiteY314" fmla="*/ 3184553 h 5540035"/>
              <a:gd name="connsiteX315" fmla="*/ 2220239 w 5662911"/>
              <a:gd name="connsiteY315" fmla="*/ 3258570 h 5540035"/>
              <a:gd name="connsiteX316" fmla="*/ 2246151 w 5662911"/>
              <a:gd name="connsiteY316" fmla="*/ 3262315 h 5540035"/>
              <a:gd name="connsiteX317" fmla="*/ 2260907 w 5662911"/>
              <a:gd name="connsiteY317" fmla="*/ 3240141 h 5540035"/>
              <a:gd name="connsiteX318" fmla="*/ 2542796 w 5662911"/>
              <a:gd name="connsiteY318" fmla="*/ 3603283 h 5540035"/>
              <a:gd name="connsiteX319" fmla="*/ 2650188 w 5662911"/>
              <a:gd name="connsiteY319" fmla="*/ 3651586 h 5540035"/>
              <a:gd name="connsiteX320" fmla="*/ 2905551 w 5662911"/>
              <a:gd name="connsiteY320" fmla="*/ 3677966 h 5540035"/>
              <a:gd name="connsiteX321" fmla="*/ 3005430 w 5662911"/>
              <a:gd name="connsiteY321" fmla="*/ 3667053 h 5540035"/>
              <a:gd name="connsiteX322" fmla="*/ 3053512 w 5662911"/>
              <a:gd name="connsiteY322" fmla="*/ 3656045 h 5540035"/>
              <a:gd name="connsiteX323" fmla="*/ 3109090 w 5662911"/>
              <a:gd name="connsiteY323" fmla="*/ 3696849 h 5540035"/>
              <a:gd name="connsiteX324" fmla="*/ 3116518 w 5662911"/>
              <a:gd name="connsiteY324" fmla="*/ 3711660 h 5540035"/>
              <a:gd name="connsiteX325" fmla="*/ 3061144 w 5662911"/>
              <a:gd name="connsiteY325" fmla="*/ 3781861 h 5540035"/>
              <a:gd name="connsiteX326" fmla="*/ 3005568 w 5662911"/>
              <a:gd name="connsiteY326" fmla="*/ 3741054 h 5540035"/>
              <a:gd name="connsiteX327" fmla="*/ 2683597 w 5662911"/>
              <a:gd name="connsiteY327" fmla="*/ 3707151 h 5540035"/>
              <a:gd name="connsiteX328" fmla="*/ 2583627 w 5662911"/>
              <a:gd name="connsiteY328" fmla="*/ 3673663 h 5540035"/>
              <a:gd name="connsiteX329" fmla="*/ 2539161 w 5662911"/>
              <a:gd name="connsiteY329" fmla="*/ 3636576 h 5540035"/>
              <a:gd name="connsiteX330" fmla="*/ 2542896 w 5662911"/>
              <a:gd name="connsiteY330" fmla="*/ 3655086 h 5540035"/>
              <a:gd name="connsiteX331" fmla="*/ 2439151 w 5662911"/>
              <a:gd name="connsiteY331" fmla="*/ 3580891 h 5540035"/>
              <a:gd name="connsiteX332" fmla="*/ 2246468 w 5662911"/>
              <a:gd name="connsiteY332" fmla="*/ 3432523 h 5540035"/>
              <a:gd name="connsiteX333" fmla="*/ 2228059 w 5662911"/>
              <a:gd name="connsiteY333" fmla="*/ 3480590 h 5540035"/>
              <a:gd name="connsiteX334" fmla="*/ 2183394 w 5662911"/>
              <a:gd name="connsiteY334" fmla="*/ 3339902 h 5540035"/>
              <a:gd name="connsiteX335" fmla="*/ 2213298 w 5662911"/>
              <a:gd name="connsiteY335" fmla="*/ 3502762 h 5540035"/>
              <a:gd name="connsiteX336" fmla="*/ 2231835 w 5662911"/>
              <a:gd name="connsiteY336" fmla="*/ 3521299 h 5540035"/>
              <a:gd name="connsiteX337" fmla="*/ 3020576 w 5662911"/>
              <a:gd name="connsiteY337" fmla="*/ 3852087 h 5540035"/>
              <a:gd name="connsiteX338" fmla="*/ 3083419 w 5662911"/>
              <a:gd name="connsiteY338" fmla="*/ 3818902 h 5540035"/>
              <a:gd name="connsiteX339" fmla="*/ 3290733 w 5662911"/>
              <a:gd name="connsiteY339" fmla="*/ 3878494 h 5540035"/>
              <a:gd name="connsiteX340" fmla="*/ 3157834 w 5662911"/>
              <a:gd name="connsiteY340" fmla="*/ 4041050 h 5540035"/>
              <a:gd name="connsiteX341" fmla="*/ 2180602 w 5662911"/>
              <a:gd name="connsiteY341" fmla="*/ 3824611 h 5540035"/>
              <a:gd name="connsiteX342" fmla="*/ 2117621 w 5662911"/>
              <a:gd name="connsiteY342" fmla="*/ 3783792 h 5540035"/>
              <a:gd name="connsiteX343" fmla="*/ 2069497 w 5662911"/>
              <a:gd name="connsiteY343" fmla="*/ 3772600 h 5540035"/>
              <a:gd name="connsiteX344" fmla="*/ 1980503 w 5662911"/>
              <a:gd name="connsiteY344" fmla="*/ 3668833 h 5540035"/>
              <a:gd name="connsiteX345" fmla="*/ 1979496 w 5662911"/>
              <a:gd name="connsiteY345" fmla="*/ 3693500 h 5540035"/>
              <a:gd name="connsiteX346" fmla="*/ 1970052 w 5662911"/>
              <a:gd name="connsiteY346" fmla="*/ 3675808 h 5540035"/>
              <a:gd name="connsiteX347" fmla="*/ 1947182 w 5662911"/>
              <a:gd name="connsiteY347" fmla="*/ 3657669 h 5540035"/>
              <a:gd name="connsiteX348" fmla="*/ 1943487 w 5662911"/>
              <a:gd name="connsiteY348" fmla="*/ 3661362 h 5540035"/>
              <a:gd name="connsiteX349" fmla="*/ 1917552 w 5662911"/>
              <a:gd name="connsiteY349" fmla="*/ 3642812 h 5540035"/>
              <a:gd name="connsiteX350" fmla="*/ 1962149 w 5662911"/>
              <a:gd name="connsiteY350" fmla="*/ 3746500 h 5540035"/>
              <a:gd name="connsiteX351" fmla="*/ 2058446 w 5662911"/>
              <a:gd name="connsiteY351" fmla="*/ 3798480 h 5540035"/>
              <a:gd name="connsiteX352" fmla="*/ 2036289 w 5662911"/>
              <a:gd name="connsiteY352" fmla="*/ 3820639 h 5540035"/>
              <a:gd name="connsiteX353" fmla="*/ 2143752 w 5662911"/>
              <a:gd name="connsiteY353" fmla="*/ 3905945 h 5540035"/>
              <a:gd name="connsiteX354" fmla="*/ 2543740 w 5662911"/>
              <a:gd name="connsiteY354" fmla="*/ 4106502 h 5540035"/>
              <a:gd name="connsiteX355" fmla="*/ 2939746 w 5662911"/>
              <a:gd name="connsiteY355" fmla="*/ 4155346 h 5540035"/>
              <a:gd name="connsiteX356" fmla="*/ 2958210 w 5662911"/>
              <a:gd name="connsiteY356" fmla="*/ 4136880 h 5540035"/>
              <a:gd name="connsiteX357" fmla="*/ 3080266 w 5662911"/>
              <a:gd name="connsiteY357" fmla="*/ 4111206 h 5540035"/>
              <a:gd name="connsiteX358" fmla="*/ 3106268 w 5662911"/>
              <a:gd name="connsiteY358" fmla="*/ 4166756 h 5540035"/>
              <a:gd name="connsiteX359" fmla="*/ 3113669 w 5662911"/>
              <a:gd name="connsiteY359" fmla="*/ 4166774 h 5540035"/>
              <a:gd name="connsiteX360" fmla="*/ 3143201 w 5662911"/>
              <a:gd name="connsiteY360" fmla="*/ 4129826 h 5540035"/>
              <a:gd name="connsiteX361" fmla="*/ 3102618 w 5662911"/>
              <a:gd name="connsiteY361" fmla="*/ 4192654 h 5540035"/>
              <a:gd name="connsiteX362" fmla="*/ 3128553 w 5662911"/>
              <a:gd name="connsiteY362" fmla="*/ 4211198 h 5540035"/>
              <a:gd name="connsiteX363" fmla="*/ 3087945 w 5662911"/>
              <a:gd name="connsiteY363" fmla="*/ 4259225 h 5540035"/>
              <a:gd name="connsiteX364" fmla="*/ 3043586 w 5662911"/>
              <a:gd name="connsiteY364" fmla="*/ 4281344 h 5540035"/>
              <a:gd name="connsiteX365" fmla="*/ 3095396 w 5662911"/>
              <a:gd name="connsiteY365" fmla="*/ 4288840 h 5540035"/>
              <a:gd name="connsiteX366" fmla="*/ 3121278 w 5662911"/>
              <a:gd name="connsiteY366" fmla="*/ 4277787 h 5540035"/>
              <a:gd name="connsiteX367" fmla="*/ 3088013 w 5662911"/>
              <a:gd name="connsiteY367" fmla="*/ 4296225 h 5540035"/>
              <a:gd name="connsiteX368" fmla="*/ 3091731 w 5662911"/>
              <a:gd name="connsiteY368" fmla="*/ 4307334 h 5540035"/>
              <a:gd name="connsiteX369" fmla="*/ 3136175 w 5662911"/>
              <a:gd name="connsiteY369" fmla="*/ 4329619 h 5540035"/>
              <a:gd name="connsiteX370" fmla="*/ 3243545 w 5662911"/>
              <a:gd name="connsiteY370" fmla="*/ 4363120 h 5540035"/>
              <a:gd name="connsiteX371" fmla="*/ 3239877 w 5662911"/>
              <a:gd name="connsiteY371" fmla="*/ 4381614 h 5540035"/>
              <a:gd name="connsiteX372" fmla="*/ 3136438 w 5662911"/>
              <a:gd name="connsiteY372" fmla="*/ 4470224 h 5540035"/>
              <a:gd name="connsiteX373" fmla="*/ 3143854 w 5662911"/>
              <a:gd name="connsiteY373" fmla="*/ 4477640 h 5540035"/>
              <a:gd name="connsiteX374" fmla="*/ 3225246 w 5662911"/>
              <a:gd name="connsiteY374" fmla="*/ 4470390 h 5540035"/>
              <a:gd name="connsiteX375" fmla="*/ 3325030 w 5662911"/>
              <a:gd name="connsiteY375" fmla="*/ 4407675 h 5540035"/>
              <a:gd name="connsiteX376" fmla="*/ 3350965 w 5662911"/>
              <a:gd name="connsiteY376" fmla="*/ 4426224 h 5540035"/>
              <a:gd name="connsiteX377" fmla="*/ 3472978 w 5662911"/>
              <a:gd name="connsiteY377" fmla="*/ 4378351 h 5540035"/>
              <a:gd name="connsiteX378" fmla="*/ 3502581 w 5662911"/>
              <a:gd name="connsiteY378" fmla="*/ 4378406 h 5540035"/>
              <a:gd name="connsiteX379" fmla="*/ 3336399 w 5662911"/>
              <a:gd name="connsiteY379" fmla="*/ 4552000 h 5540035"/>
              <a:gd name="connsiteX380" fmla="*/ 3432616 w 5662911"/>
              <a:gd name="connsiteY380" fmla="*/ 4559582 h 5540035"/>
              <a:gd name="connsiteX381" fmla="*/ 3484335 w 5662911"/>
              <a:gd name="connsiteY381" fmla="*/ 4515276 h 5540035"/>
              <a:gd name="connsiteX382" fmla="*/ 3669229 w 5662911"/>
              <a:gd name="connsiteY382" fmla="*/ 4456419 h 5540035"/>
              <a:gd name="connsiteX383" fmla="*/ 3698859 w 5662911"/>
              <a:gd name="connsiteY383" fmla="*/ 4471276 h 5540035"/>
              <a:gd name="connsiteX384" fmla="*/ 3658233 w 5662911"/>
              <a:gd name="connsiteY384" fmla="*/ 4511902 h 5540035"/>
              <a:gd name="connsiteX385" fmla="*/ 3595328 w 5662911"/>
              <a:gd name="connsiteY385" fmla="*/ 4508083 h 5540035"/>
              <a:gd name="connsiteX386" fmla="*/ 3517683 w 5662911"/>
              <a:gd name="connsiteY386" fmla="*/ 4541238 h 5540035"/>
              <a:gd name="connsiteX387" fmla="*/ 3539885 w 5662911"/>
              <a:gd name="connsiteY387" fmla="*/ 4541284 h 5540035"/>
              <a:gd name="connsiteX388" fmla="*/ 3539913 w 5662911"/>
              <a:gd name="connsiteY388" fmla="*/ 4556080 h 5540035"/>
              <a:gd name="connsiteX389" fmla="*/ 3613902 w 5662911"/>
              <a:gd name="connsiteY389" fmla="*/ 4548822 h 5540035"/>
              <a:gd name="connsiteX390" fmla="*/ 3602891 w 5662911"/>
              <a:gd name="connsiteY390" fmla="*/ 4596899 h 5540035"/>
              <a:gd name="connsiteX391" fmla="*/ 3676853 w 5662911"/>
              <a:gd name="connsiteY391" fmla="*/ 4574840 h 5540035"/>
              <a:gd name="connsiteX392" fmla="*/ 3843200 w 5662911"/>
              <a:gd name="connsiteY392" fmla="*/ 4490049 h 5540035"/>
              <a:gd name="connsiteX393" fmla="*/ 3846948 w 5662911"/>
              <a:gd name="connsiteY393" fmla="*/ 4515959 h 5540035"/>
              <a:gd name="connsiteX394" fmla="*/ 3710342 w 5662911"/>
              <a:gd name="connsiteY394" fmla="*/ 4674802 h 5540035"/>
              <a:gd name="connsiteX395" fmla="*/ 3677117 w 5662911"/>
              <a:gd name="connsiteY395" fmla="*/ 4715445 h 5540035"/>
              <a:gd name="connsiteX396" fmla="*/ 3828757 w 5662911"/>
              <a:gd name="connsiteY396" fmla="*/ 4682426 h 5540035"/>
              <a:gd name="connsiteX397" fmla="*/ 3795605 w 5662911"/>
              <a:gd name="connsiteY397" fmla="*/ 4760065 h 5540035"/>
              <a:gd name="connsiteX398" fmla="*/ 3740123 w 5662911"/>
              <a:gd name="connsiteY398" fmla="*/ 4771061 h 5540035"/>
              <a:gd name="connsiteX399" fmla="*/ 3743733 w 5662911"/>
              <a:gd name="connsiteY399" fmla="*/ 4722967 h 5540035"/>
              <a:gd name="connsiteX400" fmla="*/ 3599600 w 5662911"/>
              <a:gd name="connsiteY400" fmla="*/ 4815201 h 5540035"/>
              <a:gd name="connsiteX401" fmla="*/ 3618009 w 5662911"/>
              <a:gd name="connsiteY401" fmla="*/ 4767135 h 5540035"/>
              <a:gd name="connsiteX402" fmla="*/ 3547745 w 5662911"/>
              <a:gd name="connsiteY402" fmla="*/ 4785503 h 5540035"/>
              <a:gd name="connsiteX403" fmla="*/ 3436838 w 5662911"/>
              <a:gd name="connsiteY403" fmla="*/ 4837097 h 5540035"/>
              <a:gd name="connsiteX404" fmla="*/ 3451650 w 5662911"/>
              <a:gd name="connsiteY404" fmla="*/ 4844523 h 5540035"/>
              <a:gd name="connsiteX405" fmla="*/ 3174343 w 5662911"/>
              <a:gd name="connsiteY405" fmla="*/ 4951308 h 5540035"/>
              <a:gd name="connsiteX406" fmla="*/ 3910356 w 5662911"/>
              <a:gd name="connsiteY406" fmla="*/ 4786181 h 5540035"/>
              <a:gd name="connsiteX407" fmla="*/ 4043450 w 5662911"/>
              <a:gd name="connsiteY407" fmla="*/ 4727229 h 5540035"/>
              <a:gd name="connsiteX408" fmla="*/ 4080340 w 5662911"/>
              <a:gd name="connsiteY408" fmla="*/ 4668099 h 5540035"/>
              <a:gd name="connsiteX409" fmla="*/ 4106247 w 5662911"/>
              <a:gd name="connsiteY409" fmla="*/ 4671850 h 5540035"/>
              <a:gd name="connsiteX410" fmla="*/ 4091514 w 5662911"/>
              <a:gd name="connsiteY410" fmla="*/ 4708820 h 5540035"/>
              <a:gd name="connsiteX411" fmla="*/ 3644388 w 5662911"/>
              <a:gd name="connsiteY411" fmla="*/ 5022490 h 5540035"/>
              <a:gd name="connsiteX412" fmla="*/ 3618619 w 5662911"/>
              <a:gd name="connsiteY412" fmla="*/ 5092747 h 5540035"/>
              <a:gd name="connsiteX413" fmla="*/ 3836756 w 5662911"/>
              <a:gd name="connsiteY413" fmla="*/ 5000652 h 5540035"/>
              <a:gd name="connsiteX414" fmla="*/ 3892263 w 5662911"/>
              <a:gd name="connsiteY414" fmla="*/ 5004456 h 5540035"/>
              <a:gd name="connsiteX415" fmla="*/ 3674199 w 5662911"/>
              <a:gd name="connsiteY415" fmla="*/ 5133553 h 5540035"/>
              <a:gd name="connsiteX416" fmla="*/ 4177041 w 5662911"/>
              <a:gd name="connsiteY416" fmla="*/ 4934686 h 5540035"/>
              <a:gd name="connsiteX417" fmla="*/ 4180749 w 5662911"/>
              <a:gd name="connsiteY417" fmla="*/ 4938397 h 5540035"/>
              <a:gd name="connsiteX418" fmla="*/ 3947886 w 5662911"/>
              <a:gd name="connsiteY418" fmla="*/ 5067462 h 5540035"/>
              <a:gd name="connsiteX419" fmla="*/ 3689096 w 5662911"/>
              <a:gd name="connsiteY419" fmla="*/ 5185380 h 5540035"/>
              <a:gd name="connsiteX420" fmla="*/ 3692802 w 5662911"/>
              <a:gd name="connsiteY420" fmla="*/ 5189086 h 5540035"/>
              <a:gd name="connsiteX421" fmla="*/ 3829619 w 5662911"/>
              <a:gd name="connsiteY421" fmla="*/ 5141240 h 5540035"/>
              <a:gd name="connsiteX422" fmla="*/ 3618858 w 5662911"/>
              <a:gd name="connsiteY422" fmla="*/ 5218550 h 5540035"/>
              <a:gd name="connsiteX423" fmla="*/ 3593005 w 5662911"/>
              <a:gd name="connsiteY423" fmla="*/ 5244405 h 5540035"/>
              <a:gd name="connsiteX424" fmla="*/ 3226823 w 5662911"/>
              <a:gd name="connsiteY424" fmla="*/ 5314019 h 5540035"/>
              <a:gd name="connsiteX425" fmla="*/ 3019674 w 5662911"/>
              <a:gd name="connsiteY425" fmla="*/ 5343230 h 5540035"/>
              <a:gd name="connsiteX426" fmla="*/ 2912415 w 5662911"/>
              <a:gd name="connsiteY426" fmla="*/ 5368929 h 5540035"/>
              <a:gd name="connsiteX427" fmla="*/ 2916098 w 5662911"/>
              <a:gd name="connsiteY427" fmla="*/ 5357838 h 5540035"/>
              <a:gd name="connsiteX428" fmla="*/ 2564563 w 5662911"/>
              <a:gd name="connsiteY428" fmla="*/ 5346074 h 5540035"/>
              <a:gd name="connsiteX429" fmla="*/ 2135212 w 5662911"/>
              <a:gd name="connsiteY429" fmla="*/ 5271271 h 5540035"/>
              <a:gd name="connsiteX430" fmla="*/ 2135242 w 5662911"/>
              <a:gd name="connsiteY430" fmla="*/ 5286070 h 5540035"/>
              <a:gd name="connsiteX431" fmla="*/ 2172240 w 5662911"/>
              <a:gd name="connsiteY431" fmla="*/ 5286138 h 5540035"/>
              <a:gd name="connsiteX432" fmla="*/ 2139002 w 5662911"/>
              <a:gd name="connsiteY432" fmla="*/ 5319378 h 5540035"/>
              <a:gd name="connsiteX433" fmla="*/ 2364800 w 5662911"/>
              <a:gd name="connsiteY433" fmla="*/ 5367904 h 5540035"/>
              <a:gd name="connsiteX434" fmla="*/ 2457337 w 5662911"/>
              <a:gd name="connsiteY434" fmla="*/ 5386577 h 5540035"/>
              <a:gd name="connsiteX435" fmla="*/ 2501698 w 5662911"/>
              <a:gd name="connsiteY435" fmla="*/ 5364460 h 5540035"/>
              <a:gd name="connsiteX436" fmla="*/ 2486982 w 5662911"/>
              <a:gd name="connsiteY436" fmla="*/ 5408834 h 5540035"/>
              <a:gd name="connsiteX437" fmla="*/ 2720068 w 5662911"/>
              <a:gd name="connsiteY437" fmla="*/ 5398170 h 5540035"/>
              <a:gd name="connsiteX438" fmla="*/ 2764509 w 5662911"/>
              <a:gd name="connsiteY438" fmla="*/ 5420452 h 5540035"/>
              <a:gd name="connsiteX439" fmla="*/ 2819992 w 5662911"/>
              <a:gd name="connsiteY439" fmla="*/ 5409457 h 5540035"/>
              <a:gd name="connsiteX440" fmla="*/ 2782976 w 5662911"/>
              <a:gd name="connsiteY440" fmla="*/ 5401988 h 5540035"/>
              <a:gd name="connsiteX441" fmla="*/ 2786669 w 5662911"/>
              <a:gd name="connsiteY441" fmla="*/ 5398295 h 5540035"/>
              <a:gd name="connsiteX442" fmla="*/ 2827408 w 5662911"/>
              <a:gd name="connsiteY442" fmla="*/ 5416870 h 5540035"/>
              <a:gd name="connsiteX443" fmla="*/ 2975383 w 5662911"/>
              <a:gd name="connsiteY443" fmla="*/ 5402350 h 5540035"/>
              <a:gd name="connsiteX444" fmla="*/ 3086413 w 5662911"/>
              <a:gd name="connsiteY444" fmla="*/ 5417359 h 5540035"/>
              <a:gd name="connsiteX445" fmla="*/ 3038332 w 5662911"/>
              <a:gd name="connsiteY445" fmla="*/ 5428367 h 5540035"/>
              <a:gd name="connsiteX446" fmla="*/ 2638776 w 5662911"/>
              <a:gd name="connsiteY446" fmla="*/ 5457217 h 5540035"/>
              <a:gd name="connsiteX447" fmla="*/ 2087213 w 5662911"/>
              <a:gd name="connsiteY447" fmla="*/ 5326681 h 5540035"/>
              <a:gd name="connsiteX448" fmla="*/ 2042924 w 5662911"/>
              <a:gd name="connsiteY448" fmla="*/ 5385799 h 5540035"/>
              <a:gd name="connsiteX449" fmla="*/ 2250256 w 5662911"/>
              <a:gd name="connsiteY449" fmla="*/ 5452791 h 5540035"/>
              <a:gd name="connsiteX450" fmla="*/ 2239192 w 5662911"/>
              <a:gd name="connsiteY450" fmla="*/ 5471273 h 5540035"/>
              <a:gd name="connsiteX451" fmla="*/ 2294630 w 5662911"/>
              <a:gd name="connsiteY451" fmla="*/ 5438073 h 5540035"/>
              <a:gd name="connsiteX452" fmla="*/ 2431582 w 5662911"/>
              <a:gd name="connsiteY452" fmla="*/ 5464234 h 5540035"/>
              <a:gd name="connsiteX453" fmla="*/ 2849785 w 5662911"/>
              <a:gd name="connsiteY453" fmla="*/ 5513119 h 5540035"/>
              <a:gd name="connsiteX454" fmla="*/ 2909018 w 5662911"/>
              <a:gd name="connsiteY454" fmla="*/ 5528030 h 5540035"/>
              <a:gd name="connsiteX455" fmla="*/ 2901630 w 5662911"/>
              <a:gd name="connsiteY455" fmla="*/ 5535416 h 5540035"/>
              <a:gd name="connsiteX456" fmla="*/ 2894217 w 5662911"/>
              <a:gd name="connsiteY456" fmla="*/ 5528003 h 5540035"/>
              <a:gd name="connsiteX457" fmla="*/ 2883139 w 5662911"/>
              <a:gd name="connsiteY457" fmla="*/ 5539081 h 5540035"/>
              <a:gd name="connsiteX458" fmla="*/ 2616727 w 5662911"/>
              <a:gd name="connsiteY458" fmla="*/ 5538579 h 5540035"/>
              <a:gd name="connsiteX459" fmla="*/ 2620392 w 5662911"/>
              <a:gd name="connsiteY459" fmla="*/ 5520085 h 5540035"/>
              <a:gd name="connsiteX460" fmla="*/ 2572310 w 5662911"/>
              <a:gd name="connsiteY460" fmla="*/ 5531098 h 5540035"/>
              <a:gd name="connsiteX461" fmla="*/ 2572296 w 5662911"/>
              <a:gd name="connsiteY461" fmla="*/ 5523695 h 5540035"/>
              <a:gd name="connsiteX462" fmla="*/ 2524178 w 5662911"/>
              <a:gd name="connsiteY462" fmla="*/ 5512506 h 5540035"/>
              <a:gd name="connsiteX463" fmla="*/ 2524219 w 5662911"/>
              <a:gd name="connsiteY463" fmla="*/ 5534706 h 5540035"/>
              <a:gd name="connsiteX464" fmla="*/ 2272538 w 5662911"/>
              <a:gd name="connsiteY464" fmla="*/ 5497233 h 5540035"/>
              <a:gd name="connsiteX465" fmla="*/ 2150362 w 5662911"/>
              <a:gd name="connsiteY465" fmla="*/ 5456303 h 5540035"/>
              <a:gd name="connsiteX466" fmla="*/ 2061516 w 5662911"/>
              <a:gd name="connsiteY466" fmla="*/ 5433938 h 5540035"/>
              <a:gd name="connsiteX467" fmla="*/ 1950481 w 5662911"/>
              <a:gd name="connsiteY467" fmla="*/ 5418928 h 5540035"/>
              <a:gd name="connsiteX468" fmla="*/ 1872731 w 5662911"/>
              <a:gd name="connsiteY468" fmla="*/ 5392883 h 5540035"/>
              <a:gd name="connsiteX469" fmla="*/ 1876437 w 5662911"/>
              <a:gd name="connsiteY469" fmla="*/ 5396588 h 5540035"/>
              <a:gd name="connsiteX470" fmla="*/ 1928266 w 5662911"/>
              <a:gd name="connsiteY470" fmla="*/ 5411487 h 5540035"/>
              <a:gd name="connsiteX471" fmla="*/ 1817236 w 5662911"/>
              <a:gd name="connsiteY471" fmla="*/ 5396478 h 5540035"/>
              <a:gd name="connsiteX472" fmla="*/ 1558253 w 5662911"/>
              <a:gd name="connsiteY472" fmla="*/ 5410792 h 5540035"/>
              <a:gd name="connsiteX473" fmla="*/ 1561948 w 5662911"/>
              <a:gd name="connsiteY473" fmla="*/ 5407097 h 5540035"/>
              <a:gd name="connsiteX474" fmla="*/ 1576750 w 5662911"/>
              <a:gd name="connsiteY474" fmla="*/ 5407124 h 5540035"/>
              <a:gd name="connsiteX475" fmla="*/ 1561838 w 5662911"/>
              <a:gd name="connsiteY475" fmla="*/ 5347899 h 5540035"/>
              <a:gd name="connsiteX476" fmla="*/ 1617278 w 5662911"/>
              <a:gd name="connsiteY476" fmla="*/ 5314701 h 5540035"/>
              <a:gd name="connsiteX477" fmla="*/ 1591300 w 5662911"/>
              <a:gd name="connsiteY477" fmla="*/ 5273953 h 5540035"/>
              <a:gd name="connsiteX478" fmla="*/ 1550468 w 5662911"/>
              <a:gd name="connsiteY478" fmla="*/ 5203573 h 5540035"/>
              <a:gd name="connsiteX479" fmla="*/ 1598507 w 5662911"/>
              <a:gd name="connsiteY479" fmla="*/ 5170363 h 5540035"/>
              <a:gd name="connsiteX480" fmla="*/ 1568822 w 5662911"/>
              <a:gd name="connsiteY480" fmla="*/ 5125906 h 5540035"/>
              <a:gd name="connsiteX481" fmla="*/ 1550358 w 5662911"/>
              <a:gd name="connsiteY481" fmla="*/ 5144370 h 5540035"/>
              <a:gd name="connsiteX482" fmla="*/ 1502191 w 5662911"/>
              <a:gd name="connsiteY482" fmla="*/ 5110977 h 5540035"/>
              <a:gd name="connsiteX483" fmla="*/ 1428036 w 5662911"/>
              <a:gd name="connsiteY483" fmla="*/ 5029437 h 5540035"/>
              <a:gd name="connsiteX484" fmla="*/ 1328087 w 5662911"/>
              <a:gd name="connsiteY484" fmla="*/ 5003346 h 5540035"/>
              <a:gd name="connsiteX485" fmla="*/ 1298389 w 5662911"/>
              <a:gd name="connsiteY485" fmla="*/ 4951491 h 5540035"/>
              <a:gd name="connsiteX486" fmla="*/ 1283642 w 5662911"/>
              <a:gd name="connsiteY486" fmla="*/ 4981066 h 5540035"/>
              <a:gd name="connsiteX487" fmla="*/ 1257665 w 5662911"/>
              <a:gd name="connsiteY487" fmla="*/ 4940317 h 5540035"/>
              <a:gd name="connsiteX488" fmla="*/ 1283587 w 5662911"/>
              <a:gd name="connsiteY488" fmla="*/ 4951463 h 5540035"/>
              <a:gd name="connsiteX489" fmla="*/ 1194644 w 5662911"/>
              <a:gd name="connsiteY489" fmla="*/ 4877294 h 5540035"/>
              <a:gd name="connsiteX490" fmla="*/ 1102022 w 5662911"/>
              <a:gd name="connsiteY490" fmla="*/ 4814220 h 5540035"/>
              <a:gd name="connsiteX491" fmla="*/ 1050125 w 5662911"/>
              <a:gd name="connsiteY491" fmla="*/ 4762322 h 5540035"/>
              <a:gd name="connsiteX492" fmla="*/ 938956 w 5662911"/>
              <a:gd name="connsiteY492" fmla="*/ 4673311 h 5540035"/>
              <a:gd name="connsiteX493" fmla="*/ 935151 w 5662911"/>
              <a:gd name="connsiteY493" fmla="*/ 4617801 h 5540035"/>
              <a:gd name="connsiteX494" fmla="*/ 905508 w 5662911"/>
              <a:gd name="connsiteY494" fmla="*/ 4595541 h 5540035"/>
              <a:gd name="connsiteX495" fmla="*/ 905493 w 5662911"/>
              <a:gd name="connsiteY495" fmla="*/ 4588145 h 5540035"/>
              <a:gd name="connsiteX496" fmla="*/ 886983 w 5662911"/>
              <a:gd name="connsiteY496" fmla="*/ 4584410 h 5540035"/>
              <a:gd name="connsiteX497" fmla="*/ 887041 w 5662911"/>
              <a:gd name="connsiteY497" fmla="*/ 4614007 h 5540035"/>
              <a:gd name="connsiteX498" fmla="*/ 861131 w 5662911"/>
              <a:gd name="connsiteY498" fmla="*/ 4610262 h 5540035"/>
              <a:gd name="connsiteX499" fmla="*/ 831408 w 5662911"/>
              <a:gd name="connsiteY499" fmla="*/ 4543603 h 5540035"/>
              <a:gd name="connsiteX500" fmla="*/ 853638 w 5662911"/>
              <a:gd name="connsiteY500" fmla="*/ 4558447 h 5540035"/>
              <a:gd name="connsiteX501" fmla="*/ 835061 w 5662911"/>
              <a:gd name="connsiteY501" fmla="*/ 4517711 h 5540035"/>
              <a:gd name="connsiteX502" fmla="*/ 838711 w 5662911"/>
              <a:gd name="connsiteY502" fmla="*/ 4491814 h 5540035"/>
              <a:gd name="connsiteX503" fmla="*/ 783078 w 5662911"/>
              <a:gd name="connsiteY503" fmla="*/ 4421409 h 5540035"/>
              <a:gd name="connsiteX504" fmla="*/ 768292 w 5662911"/>
              <a:gd name="connsiteY504" fmla="*/ 4428785 h 5540035"/>
              <a:gd name="connsiteX505" fmla="*/ 705243 w 5662911"/>
              <a:gd name="connsiteY505" fmla="*/ 4350962 h 5540035"/>
              <a:gd name="connsiteX506" fmla="*/ 760683 w 5662911"/>
              <a:gd name="connsiteY506" fmla="*/ 4317765 h 5540035"/>
              <a:gd name="connsiteX507" fmla="*/ 738428 w 5662911"/>
              <a:gd name="connsiteY507" fmla="*/ 4288122 h 5540035"/>
              <a:gd name="connsiteX508" fmla="*/ 686708 w 5662911"/>
              <a:gd name="connsiteY508" fmla="*/ 4332425 h 5540035"/>
              <a:gd name="connsiteX509" fmla="*/ 675587 w 5662911"/>
              <a:gd name="connsiteY509" fmla="*/ 4321307 h 5540035"/>
              <a:gd name="connsiteX510" fmla="*/ 704977 w 5662911"/>
              <a:gd name="connsiteY510" fmla="*/ 4210357 h 5540035"/>
              <a:gd name="connsiteX511" fmla="*/ 627270 w 5662911"/>
              <a:gd name="connsiteY511" fmla="*/ 4206511 h 5540035"/>
              <a:gd name="connsiteX512" fmla="*/ 671757 w 5662911"/>
              <a:gd name="connsiteY512" fmla="*/ 4250995 h 5540035"/>
              <a:gd name="connsiteX513" fmla="*/ 645957 w 5662911"/>
              <a:gd name="connsiteY513" fmla="*/ 4306450 h 5540035"/>
              <a:gd name="connsiteX514" fmla="*/ 657121 w 5662911"/>
              <a:gd name="connsiteY514" fmla="*/ 4339771 h 5540035"/>
              <a:gd name="connsiteX515" fmla="*/ 608916 w 5662911"/>
              <a:gd name="connsiteY515" fmla="*/ 4284178 h 5540035"/>
              <a:gd name="connsiteX516" fmla="*/ 645902 w 5662911"/>
              <a:gd name="connsiteY516" fmla="*/ 4276848 h 5540035"/>
              <a:gd name="connsiteX517" fmla="*/ 605083 w 5662911"/>
              <a:gd name="connsiteY517" fmla="*/ 4213869 h 5540035"/>
              <a:gd name="connsiteX518" fmla="*/ 590352 w 5662911"/>
              <a:gd name="connsiteY518" fmla="*/ 4250845 h 5540035"/>
              <a:gd name="connsiteX519" fmla="*/ 582938 w 5662911"/>
              <a:gd name="connsiteY519" fmla="*/ 4243432 h 5540035"/>
              <a:gd name="connsiteX520" fmla="*/ 593949 w 5662911"/>
              <a:gd name="connsiteY520" fmla="*/ 4195347 h 5540035"/>
              <a:gd name="connsiteX521" fmla="*/ 534581 w 5662911"/>
              <a:gd name="connsiteY521" fmla="*/ 4106436 h 5540035"/>
              <a:gd name="connsiteX522" fmla="*/ 530888 w 5662911"/>
              <a:gd name="connsiteY522" fmla="*/ 4110129 h 5540035"/>
              <a:gd name="connsiteX523" fmla="*/ 560596 w 5662911"/>
              <a:gd name="connsiteY523" fmla="*/ 4169385 h 5540035"/>
              <a:gd name="connsiteX524" fmla="*/ 549517 w 5662911"/>
              <a:gd name="connsiteY524" fmla="*/ 4180463 h 5540035"/>
              <a:gd name="connsiteX525" fmla="*/ 490081 w 5662911"/>
              <a:gd name="connsiteY525" fmla="*/ 4054549 h 5540035"/>
              <a:gd name="connsiteX526" fmla="*/ 504953 w 5662911"/>
              <a:gd name="connsiteY526" fmla="*/ 4091577 h 5540035"/>
              <a:gd name="connsiteX527" fmla="*/ 541954 w 5662911"/>
              <a:gd name="connsiteY527" fmla="*/ 4091645 h 5540035"/>
              <a:gd name="connsiteX528" fmla="*/ 512296 w 5662911"/>
              <a:gd name="connsiteY528" fmla="*/ 4061990 h 5540035"/>
              <a:gd name="connsiteX529" fmla="*/ 541826 w 5662911"/>
              <a:gd name="connsiteY529" fmla="*/ 4025046 h 5540035"/>
              <a:gd name="connsiteX530" fmla="*/ 571471 w 5662911"/>
              <a:gd name="connsiteY530" fmla="*/ 4047301 h 5540035"/>
              <a:gd name="connsiteX531" fmla="*/ 563987 w 5662911"/>
              <a:gd name="connsiteY531" fmla="*/ 4002887 h 5540035"/>
              <a:gd name="connsiteX532" fmla="*/ 534347 w 5662911"/>
              <a:gd name="connsiteY532" fmla="*/ 3980630 h 5540035"/>
              <a:gd name="connsiteX533" fmla="*/ 515906 w 5662911"/>
              <a:gd name="connsiteY533" fmla="*/ 4013895 h 5540035"/>
              <a:gd name="connsiteX534" fmla="*/ 482598 w 5662911"/>
              <a:gd name="connsiteY534" fmla="*/ 4010135 h 5540035"/>
              <a:gd name="connsiteX535" fmla="*/ 467852 w 5662911"/>
              <a:gd name="connsiteY535" fmla="*/ 4039707 h 5540035"/>
              <a:gd name="connsiteX536" fmla="*/ 449330 w 5662911"/>
              <a:gd name="connsiteY536" fmla="*/ 4028571 h 5540035"/>
              <a:gd name="connsiteX537" fmla="*/ 404750 w 5662911"/>
              <a:gd name="connsiteY537" fmla="*/ 3932284 h 5540035"/>
              <a:gd name="connsiteX538" fmla="*/ 378689 w 5662911"/>
              <a:gd name="connsiteY538" fmla="*/ 3847137 h 5540035"/>
              <a:gd name="connsiteX539" fmla="*/ 397184 w 5662911"/>
              <a:gd name="connsiteY539" fmla="*/ 3843469 h 5540035"/>
              <a:gd name="connsiteX540" fmla="*/ 400831 w 5662911"/>
              <a:gd name="connsiteY540" fmla="*/ 3817574 h 5540035"/>
              <a:gd name="connsiteX541" fmla="*/ 393436 w 5662911"/>
              <a:gd name="connsiteY541" fmla="*/ 3817562 h 5540035"/>
              <a:gd name="connsiteX542" fmla="*/ 334165 w 5662911"/>
              <a:gd name="connsiteY542" fmla="*/ 3780448 h 5540035"/>
              <a:gd name="connsiteX543" fmla="*/ 263452 w 5662911"/>
              <a:gd name="connsiteY543" fmla="*/ 3562010 h 5540035"/>
              <a:gd name="connsiteX544" fmla="*/ 266911 w 5662911"/>
              <a:gd name="connsiteY544" fmla="*/ 3432511 h 5540035"/>
              <a:gd name="connsiteX545" fmla="*/ 248372 w 5662911"/>
              <a:gd name="connsiteY545" fmla="*/ 3413974 h 5540035"/>
              <a:gd name="connsiteX546" fmla="*/ 229921 w 5662911"/>
              <a:gd name="connsiteY546" fmla="*/ 3439844 h 5540035"/>
              <a:gd name="connsiteX547" fmla="*/ 196477 w 5662911"/>
              <a:gd name="connsiteY547" fmla="*/ 3362079 h 5540035"/>
              <a:gd name="connsiteX548" fmla="*/ 196487 w 5662911"/>
              <a:gd name="connsiteY548" fmla="*/ 3369480 h 5540035"/>
              <a:gd name="connsiteX549" fmla="*/ 174508 w 5662911"/>
              <a:gd name="connsiteY549" fmla="*/ 3487840 h 5540035"/>
              <a:gd name="connsiteX550" fmla="*/ 204081 w 5662911"/>
              <a:gd name="connsiteY550" fmla="*/ 3473094 h 5540035"/>
              <a:gd name="connsiteX551" fmla="*/ 241235 w 5662911"/>
              <a:gd name="connsiteY551" fmla="*/ 3554569 h 5540035"/>
              <a:gd name="connsiteX552" fmla="*/ 204287 w 5662911"/>
              <a:gd name="connsiteY552" fmla="*/ 3584099 h 5540035"/>
              <a:gd name="connsiteX553" fmla="*/ 219020 w 5662911"/>
              <a:gd name="connsiteY553" fmla="*/ 3547126 h 5540035"/>
              <a:gd name="connsiteX554" fmla="*/ 174621 w 5662911"/>
              <a:gd name="connsiteY554" fmla="*/ 3547040 h 5540035"/>
              <a:gd name="connsiteX555" fmla="*/ 170888 w 5662911"/>
              <a:gd name="connsiteY555" fmla="*/ 3528534 h 5540035"/>
              <a:gd name="connsiteX556" fmla="*/ 96397 w 5662911"/>
              <a:gd name="connsiteY556" fmla="*/ 3269387 h 5540035"/>
              <a:gd name="connsiteX557" fmla="*/ 77762 w 5662911"/>
              <a:gd name="connsiteY557" fmla="*/ 3199051 h 5540035"/>
              <a:gd name="connsiteX558" fmla="*/ 33376 w 5662911"/>
              <a:gd name="connsiteY558" fmla="*/ 3206369 h 5540035"/>
              <a:gd name="connsiteX559" fmla="*/ 0 w 5662911"/>
              <a:gd name="connsiteY559" fmla="*/ 3165602 h 5540035"/>
              <a:gd name="connsiteX560" fmla="*/ 96038 w 5662911"/>
              <a:gd name="connsiteY560" fmla="*/ 3076982 h 5540035"/>
              <a:gd name="connsiteX561" fmla="*/ 91984 w 5662911"/>
              <a:gd name="connsiteY561" fmla="*/ 2888268 h 5540035"/>
              <a:gd name="connsiteX562" fmla="*/ 95453 w 5662911"/>
              <a:gd name="connsiteY562" fmla="*/ 2766169 h 5540035"/>
              <a:gd name="connsiteX563" fmla="*/ 117502 w 5662911"/>
              <a:gd name="connsiteY563" fmla="*/ 2684809 h 5540035"/>
              <a:gd name="connsiteX564" fmla="*/ 135996 w 5662911"/>
              <a:gd name="connsiteY564" fmla="*/ 2681144 h 5540035"/>
              <a:gd name="connsiteX565" fmla="*/ 69353 w 5662911"/>
              <a:gd name="connsiteY565" fmla="*/ 2658817 h 5540035"/>
              <a:gd name="connsiteX566" fmla="*/ 84043 w 5662911"/>
              <a:gd name="connsiteY566" fmla="*/ 2599644 h 5540035"/>
              <a:gd name="connsiteX567" fmla="*/ 87749 w 5662911"/>
              <a:gd name="connsiteY567" fmla="*/ 2603349 h 5540035"/>
              <a:gd name="connsiteX568" fmla="*/ 124707 w 5662911"/>
              <a:gd name="connsiteY568" fmla="*/ 2581220 h 5540035"/>
              <a:gd name="connsiteX569" fmla="*/ 109850 w 5662911"/>
              <a:gd name="connsiteY569" fmla="*/ 2551590 h 5540035"/>
              <a:gd name="connsiteX570" fmla="*/ 161504 w 5662911"/>
              <a:gd name="connsiteY570" fmla="*/ 2470285 h 5540035"/>
              <a:gd name="connsiteX571" fmla="*/ 176095 w 5662911"/>
              <a:gd name="connsiteY571" fmla="*/ 2359308 h 5540035"/>
              <a:gd name="connsiteX572" fmla="*/ 135359 w 5662911"/>
              <a:gd name="connsiteY572" fmla="*/ 2340731 h 5540035"/>
              <a:gd name="connsiteX573" fmla="*/ 76156 w 5662911"/>
              <a:gd name="connsiteY573" fmla="*/ 2340623 h 5540035"/>
              <a:gd name="connsiteX574" fmla="*/ 68783 w 5662911"/>
              <a:gd name="connsiteY574" fmla="*/ 2355407 h 5540035"/>
              <a:gd name="connsiteX575" fmla="*/ 83599 w 5662911"/>
              <a:gd name="connsiteY575" fmla="*/ 2362838 h 5540035"/>
              <a:gd name="connsiteX576" fmla="*/ 79919 w 5662911"/>
              <a:gd name="connsiteY576" fmla="*/ 2373929 h 5540035"/>
              <a:gd name="connsiteX577" fmla="*/ 135494 w 5662911"/>
              <a:gd name="connsiteY577" fmla="*/ 2414735 h 5540035"/>
              <a:gd name="connsiteX578" fmla="*/ 117018 w 5662911"/>
              <a:gd name="connsiteY578" fmla="*/ 2425801 h 5540035"/>
              <a:gd name="connsiteX579" fmla="*/ 94999 w 5662911"/>
              <a:gd name="connsiteY579" fmla="*/ 2521962 h 5540035"/>
              <a:gd name="connsiteX580" fmla="*/ 50469 w 5662911"/>
              <a:gd name="connsiteY580" fmla="*/ 2455276 h 5540035"/>
              <a:gd name="connsiteX581" fmla="*/ 20924 w 5662911"/>
              <a:gd name="connsiteY581" fmla="*/ 2484821 h 5540035"/>
              <a:gd name="connsiteX582" fmla="*/ 42976 w 5662911"/>
              <a:gd name="connsiteY582" fmla="*/ 2403461 h 5540035"/>
              <a:gd name="connsiteX583" fmla="*/ 17078 w 5662911"/>
              <a:gd name="connsiteY583" fmla="*/ 2407114 h 5540035"/>
              <a:gd name="connsiteX584" fmla="*/ 35517 w 5662911"/>
              <a:gd name="connsiteY584" fmla="*/ 2373846 h 5540035"/>
              <a:gd name="connsiteX585" fmla="*/ 35573 w 5662911"/>
              <a:gd name="connsiteY585" fmla="*/ 2403448 h 5540035"/>
              <a:gd name="connsiteX586" fmla="*/ 54054 w 5662911"/>
              <a:gd name="connsiteY586" fmla="*/ 2392383 h 5540035"/>
              <a:gd name="connsiteX587" fmla="*/ 42848 w 5662911"/>
              <a:gd name="connsiteY587" fmla="*/ 2336857 h 5540035"/>
              <a:gd name="connsiteX588" fmla="*/ 105758 w 5662911"/>
              <a:gd name="connsiteY588" fmla="*/ 2340678 h 5540035"/>
              <a:gd name="connsiteX589" fmla="*/ 150127 w 5662911"/>
              <a:gd name="connsiteY589" fmla="*/ 2325960 h 5540035"/>
              <a:gd name="connsiteX590" fmla="*/ 153823 w 5662911"/>
              <a:gd name="connsiteY590" fmla="*/ 2322265 h 5540035"/>
              <a:gd name="connsiteX591" fmla="*/ 187118 w 5662911"/>
              <a:gd name="connsiteY591" fmla="*/ 2318627 h 5540035"/>
              <a:gd name="connsiteX592" fmla="*/ 172359 w 5662911"/>
              <a:gd name="connsiteY592" fmla="*/ 2340801 h 5540035"/>
              <a:gd name="connsiteX593" fmla="*/ 198282 w 5662911"/>
              <a:gd name="connsiteY593" fmla="*/ 2351947 h 5540035"/>
              <a:gd name="connsiteX594" fmla="*/ 201834 w 5662911"/>
              <a:gd name="connsiteY594" fmla="*/ 2274253 h 5540035"/>
              <a:gd name="connsiteX595" fmla="*/ 179607 w 5662911"/>
              <a:gd name="connsiteY595" fmla="*/ 2259411 h 5540035"/>
              <a:gd name="connsiteX596" fmla="*/ 201806 w 5662911"/>
              <a:gd name="connsiteY596" fmla="*/ 2259454 h 5540035"/>
              <a:gd name="connsiteX597" fmla="*/ 220220 w 5662911"/>
              <a:gd name="connsiteY597" fmla="*/ 2211387 h 5540035"/>
              <a:gd name="connsiteX598" fmla="*/ 227493 w 5662911"/>
              <a:gd name="connsiteY598" fmla="*/ 2144799 h 5540035"/>
              <a:gd name="connsiteX599" fmla="*/ 212707 w 5662911"/>
              <a:gd name="connsiteY599" fmla="*/ 2152170 h 5540035"/>
              <a:gd name="connsiteX600" fmla="*/ 205291 w 5662911"/>
              <a:gd name="connsiteY600" fmla="*/ 2144756 h 5540035"/>
              <a:gd name="connsiteX601" fmla="*/ 245736 w 5662911"/>
              <a:gd name="connsiteY601" fmla="*/ 2007929 h 5540035"/>
              <a:gd name="connsiteX602" fmla="*/ 279059 w 5662911"/>
              <a:gd name="connsiteY602" fmla="*/ 2019093 h 5540035"/>
              <a:gd name="connsiteX603" fmla="*/ 334223 w 5662911"/>
              <a:gd name="connsiteY603" fmla="*/ 1837890 h 5540035"/>
              <a:gd name="connsiteX604" fmla="*/ 319366 w 5662911"/>
              <a:gd name="connsiteY604" fmla="*/ 1808259 h 5540035"/>
              <a:gd name="connsiteX605" fmla="*/ 371040 w 5662911"/>
              <a:gd name="connsiteY605" fmla="*/ 1741756 h 5540035"/>
              <a:gd name="connsiteX606" fmla="*/ 330359 w 5662911"/>
              <a:gd name="connsiteY606" fmla="*/ 1752782 h 5540035"/>
              <a:gd name="connsiteX607" fmla="*/ 396757 w 5662911"/>
              <a:gd name="connsiteY607" fmla="*/ 1641900 h 5540035"/>
              <a:gd name="connsiteX608" fmla="*/ 374515 w 5662911"/>
              <a:gd name="connsiteY608" fmla="*/ 1619658 h 5540035"/>
              <a:gd name="connsiteX609" fmla="*/ 385523 w 5662911"/>
              <a:gd name="connsiteY609" fmla="*/ 1571579 h 5540035"/>
              <a:gd name="connsiteX610" fmla="*/ 429729 w 5662911"/>
              <a:gd name="connsiteY610" fmla="*/ 1468059 h 5540035"/>
              <a:gd name="connsiteX611" fmla="*/ 433328 w 5662911"/>
              <a:gd name="connsiteY611" fmla="*/ 1412562 h 5540035"/>
              <a:gd name="connsiteX612" fmla="*/ 492448 w 5662911"/>
              <a:gd name="connsiteY612" fmla="*/ 1368273 h 5540035"/>
              <a:gd name="connsiteX613" fmla="*/ 459138 w 5662911"/>
              <a:gd name="connsiteY613" fmla="*/ 1364510 h 5540035"/>
              <a:gd name="connsiteX614" fmla="*/ 499706 w 5662911"/>
              <a:gd name="connsiteY614" fmla="*/ 1294284 h 5540035"/>
              <a:gd name="connsiteX615" fmla="*/ 514535 w 5662911"/>
              <a:gd name="connsiteY615" fmla="*/ 1309113 h 5540035"/>
              <a:gd name="connsiteX616" fmla="*/ 532999 w 5662911"/>
              <a:gd name="connsiteY616" fmla="*/ 1290647 h 5540035"/>
              <a:gd name="connsiteX617" fmla="*/ 518132 w 5662911"/>
              <a:gd name="connsiteY617" fmla="*/ 1253616 h 5540035"/>
              <a:gd name="connsiteX618" fmla="*/ 569849 w 5662911"/>
              <a:gd name="connsiteY618" fmla="*/ 1209312 h 5540035"/>
              <a:gd name="connsiteX619" fmla="*/ 599311 w 5662911"/>
              <a:gd name="connsiteY619" fmla="*/ 1135366 h 5540035"/>
              <a:gd name="connsiteX620" fmla="*/ 614113 w 5662911"/>
              <a:gd name="connsiteY620" fmla="*/ 1135393 h 5540035"/>
              <a:gd name="connsiteX621" fmla="*/ 599241 w 5662911"/>
              <a:gd name="connsiteY621" fmla="*/ 1098365 h 5540035"/>
              <a:gd name="connsiteX622" fmla="*/ 606614 w 5662911"/>
              <a:gd name="connsiteY622" fmla="*/ 1083581 h 5540035"/>
              <a:gd name="connsiteX623" fmla="*/ 610196 w 5662911"/>
              <a:gd name="connsiteY623" fmla="*/ 1020685 h 5540035"/>
              <a:gd name="connsiteX624" fmla="*/ 625013 w 5662911"/>
              <a:gd name="connsiteY624" fmla="*/ 1028108 h 5540035"/>
              <a:gd name="connsiteX625" fmla="*/ 628676 w 5662911"/>
              <a:gd name="connsiteY625" fmla="*/ 1009617 h 5540035"/>
              <a:gd name="connsiteX626" fmla="*/ 658278 w 5662911"/>
              <a:gd name="connsiteY626" fmla="*/ 1009672 h 5540035"/>
              <a:gd name="connsiteX627" fmla="*/ 706262 w 5662911"/>
              <a:gd name="connsiteY627" fmla="*/ 946859 h 5540035"/>
              <a:gd name="connsiteX628" fmla="*/ 761755 w 5662911"/>
              <a:gd name="connsiteY628" fmla="*/ 943264 h 5540035"/>
              <a:gd name="connsiteX629" fmla="*/ 761782 w 5662911"/>
              <a:gd name="connsiteY629" fmla="*/ 958066 h 5540035"/>
              <a:gd name="connsiteX630" fmla="*/ 776584 w 5662911"/>
              <a:gd name="connsiteY630" fmla="*/ 958093 h 5540035"/>
              <a:gd name="connsiteX631" fmla="*/ 699097 w 5662911"/>
              <a:gd name="connsiteY631" fmla="*/ 1072653 h 5540035"/>
              <a:gd name="connsiteX632" fmla="*/ 747179 w 5662911"/>
              <a:gd name="connsiteY632" fmla="*/ 1061640 h 5540035"/>
              <a:gd name="connsiteX633" fmla="*/ 739763 w 5662911"/>
              <a:gd name="connsiteY633" fmla="*/ 1054224 h 5540035"/>
              <a:gd name="connsiteX634" fmla="*/ 769326 w 5662911"/>
              <a:gd name="connsiteY634" fmla="*/ 1032080 h 5540035"/>
              <a:gd name="connsiteX635" fmla="*/ 828373 w 5662911"/>
              <a:gd name="connsiteY635" fmla="*/ 950788 h 5540035"/>
              <a:gd name="connsiteX636" fmla="*/ 839479 w 5662911"/>
              <a:gd name="connsiteY636" fmla="*/ 954511 h 5540035"/>
              <a:gd name="connsiteX637" fmla="*/ 839522 w 5662911"/>
              <a:gd name="connsiteY637" fmla="*/ 976711 h 5540035"/>
              <a:gd name="connsiteX638" fmla="*/ 872790 w 5662911"/>
              <a:gd name="connsiteY638" fmla="*/ 958274 h 5540035"/>
              <a:gd name="connsiteX639" fmla="*/ 869067 w 5662911"/>
              <a:gd name="connsiteY639" fmla="*/ 947168 h 5540035"/>
              <a:gd name="connsiteX640" fmla="*/ 880150 w 5662911"/>
              <a:gd name="connsiteY640" fmla="*/ 936085 h 5540035"/>
              <a:gd name="connsiteX641" fmla="*/ 931965 w 5662911"/>
              <a:gd name="connsiteY641" fmla="*/ 943586 h 5540035"/>
              <a:gd name="connsiteX642" fmla="*/ 946709 w 5662911"/>
              <a:gd name="connsiteY642" fmla="*/ 914011 h 5540035"/>
              <a:gd name="connsiteX643" fmla="*/ 913398 w 5662911"/>
              <a:gd name="connsiteY643" fmla="*/ 910248 h 5540035"/>
              <a:gd name="connsiteX644" fmla="*/ 917063 w 5662911"/>
              <a:gd name="connsiteY644" fmla="*/ 891753 h 5540035"/>
              <a:gd name="connsiteX645" fmla="*/ 972573 w 5662911"/>
              <a:gd name="connsiteY645" fmla="*/ 895559 h 5540035"/>
              <a:gd name="connsiteX646" fmla="*/ 1039024 w 5662911"/>
              <a:gd name="connsiteY646" fmla="*/ 814280 h 5540035"/>
              <a:gd name="connsiteX647" fmla="*/ 953898 w 5662911"/>
              <a:gd name="connsiteY647" fmla="*/ 803021 h 5540035"/>
              <a:gd name="connsiteX648" fmla="*/ 1083285 w 5662911"/>
              <a:gd name="connsiteY648" fmla="*/ 740361 h 5540035"/>
              <a:gd name="connsiteX649" fmla="*/ 1035150 w 5662911"/>
              <a:gd name="connsiteY649" fmla="*/ 721769 h 5540035"/>
              <a:gd name="connsiteX650" fmla="*/ 1075844 w 5662911"/>
              <a:gd name="connsiteY650" fmla="*/ 718146 h 5540035"/>
              <a:gd name="connsiteX651" fmla="*/ 1171964 w 5662911"/>
              <a:gd name="connsiteY651" fmla="*/ 673926 h 5540035"/>
              <a:gd name="connsiteX652" fmla="*/ 1168284 w 5662911"/>
              <a:gd name="connsiteY652" fmla="*/ 685019 h 5540035"/>
              <a:gd name="connsiteX653" fmla="*/ 1186794 w 5662911"/>
              <a:gd name="connsiteY653" fmla="*/ 688755 h 5540035"/>
              <a:gd name="connsiteX654" fmla="*/ 1242176 w 5662911"/>
              <a:gd name="connsiteY654" fmla="*/ 625954 h 5540035"/>
              <a:gd name="connsiteX655" fmla="*/ 1260630 w 5662911"/>
              <a:gd name="connsiteY655" fmla="*/ 600092 h 5540035"/>
              <a:gd name="connsiteX656" fmla="*/ 1282857 w 5662911"/>
              <a:gd name="connsiteY656" fmla="*/ 614931 h 5540035"/>
              <a:gd name="connsiteX657" fmla="*/ 1390013 w 5662911"/>
              <a:gd name="connsiteY657" fmla="*/ 537432 h 5540035"/>
              <a:gd name="connsiteX658" fmla="*/ 1316069 w 5662911"/>
              <a:gd name="connsiteY658" fmla="*/ 566892 h 5540035"/>
              <a:gd name="connsiteX659" fmla="*/ 1367801 w 5662911"/>
              <a:gd name="connsiteY659" fmla="*/ 529987 h 5540035"/>
              <a:gd name="connsiteX660" fmla="*/ 1419475 w 5662911"/>
              <a:gd name="connsiteY660" fmla="*/ 463484 h 5540035"/>
              <a:gd name="connsiteX661" fmla="*/ 1364010 w 5662911"/>
              <a:gd name="connsiteY661" fmla="*/ 481880 h 5540035"/>
              <a:gd name="connsiteX662" fmla="*/ 1463739 w 5662911"/>
              <a:gd name="connsiteY662" fmla="*/ 389565 h 5540035"/>
              <a:gd name="connsiteX663" fmla="*/ 1493369 w 5662911"/>
              <a:gd name="connsiteY663" fmla="*/ 404419 h 5540035"/>
              <a:gd name="connsiteX664" fmla="*/ 1500730 w 5662911"/>
              <a:gd name="connsiteY664" fmla="*/ 382232 h 5540035"/>
              <a:gd name="connsiteX665" fmla="*/ 1552404 w 5662911"/>
              <a:gd name="connsiteY665" fmla="*/ 315729 h 5540035"/>
              <a:gd name="connsiteX666" fmla="*/ 1493176 w 5662911"/>
              <a:gd name="connsiteY666" fmla="*/ 300814 h 5540035"/>
              <a:gd name="connsiteX667" fmla="*/ 1496811 w 5662911"/>
              <a:gd name="connsiteY667" fmla="*/ 267521 h 5540035"/>
              <a:gd name="connsiteX668" fmla="*/ 1552321 w 5662911"/>
              <a:gd name="connsiteY668" fmla="*/ 271325 h 5540035"/>
              <a:gd name="connsiteX669" fmla="*/ 1567203 w 5662911"/>
              <a:gd name="connsiteY669" fmla="*/ 315756 h 5540035"/>
              <a:gd name="connsiteX670" fmla="*/ 1633763 w 5662911"/>
              <a:gd name="connsiteY670" fmla="*/ 293680 h 5540035"/>
              <a:gd name="connsiteX671" fmla="*/ 1611619 w 5662911"/>
              <a:gd name="connsiteY671" fmla="*/ 323240 h 5540035"/>
              <a:gd name="connsiteX672" fmla="*/ 1726274 w 5662911"/>
              <a:gd name="connsiteY672" fmla="*/ 297553 h 5540035"/>
              <a:gd name="connsiteX673" fmla="*/ 1711516 w 5662911"/>
              <a:gd name="connsiteY673" fmla="*/ 319728 h 5540035"/>
              <a:gd name="connsiteX674" fmla="*/ 1741161 w 5662911"/>
              <a:gd name="connsiteY674" fmla="*/ 341982 h 5540035"/>
              <a:gd name="connsiteX675" fmla="*/ 1837239 w 5662911"/>
              <a:gd name="connsiteY675" fmla="*/ 275560 h 5540035"/>
              <a:gd name="connsiteX676" fmla="*/ 1940715 w 5662911"/>
              <a:gd name="connsiteY676" fmla="*/ 209149 h 5540035"/>
              <a:gd name="connsiteX677" fmla="*/ 1996140 w 5662911"/>
              <a:gd name="connsiteY677" fmla="*/ 168554 h 5540035"/>
              <a:gd name="connsiteX678" fmla="*/ 2022078 w 5662911"/>
              <a:gd name="connsiteY678" fmla="*/ 187103 h 5540035"/>
              <a:gd name="connsiteX679" fmla="*/ 2033156 w 5662911"/>
              <a:gd name="connsiteY679" fmla="*/ 176025 h 5540035"/>
              <a:gd name="connsiteX680" fmla="*/ 2018357 w 5662911"/>
              <a:gd name="connsiteY680" fmla="*/ 175997 h 5540035"/>
              <a:gd name="connsiteX681" fmla="*/ 2232839 w 5662911"/>
              <a:gd name="connsiteY681" fmla="*/ 109798 h 5540035"/>
              <a:gd name="connsiteX682" fmla="*/ 2188492 w 5662911"/>
              <a:gd name="connsiteY682" fmla="*/ 139315 h 5540035"/>
              <a:gd name="connsiteX683" fmla="*/ 2277253 w 5662911"/>
              <a:gd name="connsiteY683" fmla="*/ 117281 h 5540035"/>
              <a:gd name="connsiteX684" fmla="*/ 2258718 w 5662911"/>
              <a:gd name="connsiteY684" fmla="*/ 98747 h 5540035"/>
              <a:gd name="connsiteX685" fmla="*/ 2288321 w 5662911"/>
              <a:gd name="connsiteY685" fmla="*/ 98802 h 5540035"/>
              <a:gd name="connsiteX686" fmla="*/ 2369638 w 5662911"/>
              <a:gd name="connsiteY686" fmla="*/ 54551 h 5540035"/>
              <a:gd name="connsiteX687" fmla="*/ 2351131 w 5662911"/>
              <a:gd name="connsiteY687" fmla="*/ 50818 h 5540035"/>
              <a:gd name="connsiteX688" fmla="*/ 2402923 w 5662911"/>
              <a:gd name="connsiteY688" fmla="*/ 43513 h 5540035"/>
              <a:gd name="connsiteX689" fmla="*/ 2380747 w 5662911"/>
              <a:gd name="connsiteY689" fmla="*/ 58272 h 5540035"/>
              <a:gd name="connsiteX690" fmla="*/ 2432561 w 5662911"/>
              <a:gd name="connsiteY690" fmla="*/ 65770 h 5540035"/>
              <a:gd name="connsiteX691" fmla="*/ 2528765 w 5662911"/>
              <a:gd name="connsiteY691" fmla="*/ 65948 h 5540035"/>
              <a:gd name="connsiteX692" fmla="*/ 2587925 w 5662911"/>
              <a:gd name="connsiteY692" fmla="*/ 43862 h 5540035"/>
              <a:gd name="connsiteX693" fmla="*/ 2783968 w 5662911"/>
              <a:gd name="connsiteY693" fmla="*/ 10928 h 5540035"/>
              <a:gd name="connsiteX694" fmla="*/ 2787718 w 5662911"/>
              <a:gd name="connsiteY694" fmla="*/ 36835 h 5540035"/>
              <a:gd name="connsiteX695" fmla="*/ 2876451 w 5662911"/>
              <a:gd name="connsiteY695" fmla="*/ 0 h 554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</a:cxnLst>
            <a:rect l="l" t="t" r="r" b="b"/>
            <a:pathLst>
              <a:path w="5662911" h="5540035" fill="norm" stroke="1" extrusionOk="0">
                <a:moveTo>
                  <a:pt x="1981819" y="3697850"/>
                </a:moveTo>
                <a:lnTo>
                  <a:pt x="1991221" y="3710940"/>
                </a:lnTo>
                <a:cubicBezTo>
                  <a:pt x="2000951" y="3720671"/>
                  <a:pt x="2012069" y="3729942"/>
                  <a:pt x="2010256" y="3750290"/>
                </a:cubicBezTo>
                <a:cubicBezTo>
                  <a:pt x="1995427" y="3735461"/>
                  <a:pt x="1989842" y="3716950"/>
                  <a:pt x="1982873" y="3699824"/>
                </a:cubicBezTo>
                <a:close/>
                <a:moveTo>
                  <a:pt x="1979496" y="3693500"/>
                </a:moveTo>
                <a:lnTo>
                  <a:pt x="1981819" y="3697850"/>
                </a:lnTo>
                <a:lnTo>
                  <a:pt x="1979453" y="3694557"/>
                </a:lnTo>
                <a:close/>
                <a:moveTo>
                  <a:pt x="5555049" y="1821778"/>
                </a:moveTo>
                <a:cubicBezTo>
                  <a:pt x="5560608" y="1827337"/>
                  <a:pt x="5564322" y="1834744"/>
                  <a:pt x="5565724" y="1842610"/>
                </a:cubicBezTo>
                <a:lnTo>
                  <a:pt x="5565717" y="1842661"/>
                </a:lnTo>
                <a:lnTo>
                  <a:pt x="5560337" y="1832129"/>
                </a:lnTo>
                <a:cubicBezTo>
                  <a:pt x="5555049" y="1821778"/>
                  <a:pt x="5555049" y="1821778"/>
                  <a:pt x="5555049" y="1821778"/>
                </a:cubicBezTo>
                <a:close/>
                <a:moveTo>
                  <a:pt x="2876451" y="0"/>
                </a:moveTo>
                <a:cubicBezTo>
                  <a:pt x="2883882" y="14814"/>
                  <a:pt x="2891307" y="29628"/>
                  <a:pt x="2887642" y="48122"/>
                </a:cubicBezTo>
                <a:cubicBezTo>
                  <a:pt x="2902388" y="18547"/>
                  <a:pt x="2954203" y="26046"/>
                  <a:pt x="2972695" y="22383"/>
                </a:cubicBezTo>
                <a:cubicBezTo>
                  <a:pt x="3005978" y="11342"/>
                  <a:pt x="3054142" y="44735"/>
                  <a:pt x="3076271" y="7775"/>
                </a:cubicBezTo>
                <a:cubicBezTo>
                  <a:pt x="3076271" y="7775"/>
                  <a:pt x="3076271" y="7775"/>
                  <a:pt x="3083687" y="15191"/>
                </a:cubicBezTo>
                <a:cubicBezTo>
                  <a:pt x="3120688" y="15258"/>
                  <a:pt x="3172558" y="52357"/>
                  <a:pt x="3194677" y="7996"/>
                </a:cubicBezTo>
                <a:cubicBezTo>
                  <a:pt x="3209463" y="625"/>
                  <a:pt x="3224277" y="8051"/>
                  <a:pt x="3239091" y="15482"/>
                </a:cubicBezTo>
                <a:cubicBezTo>
                  <a:pt x="3283505" y="22963"/>
                  <a:pt x="3316801" y="19328"/>
                  <a:pt x="3353789" y="11995"/>
                </a:cubicBezTo>
                <a:cubicBezTo>
                  <a:pt x="3390818" y="26864"/>
                  <a:pt x="3409282" y="8397"/>
                  <a:pt x="3424156" y="45428"/>
                </a:cubicBezTo>
                <a:cubicBezTo>
                  <a:pt x="3450048" y="41776"/>
                  <a:pt x="3479676" y="56632"/>
                  <a:pt x="3498157" y="45569"/>
                </a:cubicBezTo>
                <a:cubicBezTo>
                  <a:pt x="3520397" y="67809"/>
                  <a:pt x="3531423" y="27130"/>
                  <a:pt x="3561038" y="34586"/>
                </a:cubicBezTo>
                <a:cubicBezTo>
                  <a:pt x="3568451" y="41999"/>
                  <a:pt x="3572157" y="45705"/>
                  <a:pt x="3575879" y="56811"/>
                </a:cubicBezTo>
                <a:cubicBezTo>
                  <a:pt x="3623946" y="38402"/>
                  <a:pt x="3690562" y="45928"/>
                  <a:pt x="3731311" y="71903"/>
                </a:cubicBezTo>
                <a:cubicBezTo>
                  <a:pt x="3712804" y="68170"/>
                  <a:pt x="3694323" y="79236"/>
                  <a:pt x="3683262" y="97715"/>
                </a:cubicBezTo>
                <a:cubicBezTo>
                  <a:pt x="3683262" y="97715"/>
                  <a:pt x="3683262" y="97715"/>
                  <a:pt x="3701796" y="116249"/>
                </a:cubicBezTo>
                <a:cubicBezTo>
                  <a:pt x="3720303" y="119985"/>
                  <a:pt x="3727674" y="105199"/>
                  <a:pt x="3738770" y="101518"/>
                </a:cubicBezTo>
                <a:cubicBezTo>
                  <a:pt x="3738770" y="101518"/>
                  <a:pt x="3738770" y="101518"/>
                  <a:pt x="3753609" y="123748"/>
                </a:cubicBezTo>
                <a:cubicBezTo>
                  <a:pt x="3794262" y="97923"/>
                  <a:pt x="3820310" y="175676"/>
                  <a:pt x="3860936" y="135050"/>
                </a:cubicBezTo>
                <a:cubicBezTo>
                  <a:pt x="3860936" y="135050"/>
                  <a:pt x="3860936" y="135050"/>
                  <a:pt x="3868362" y="149864"/>
                </a:cubicBezTo>
                <a:cubicBezTo>
                  <a:pt x="3934953" y="142586"/>
                  <a:pt x="3953585" y="212925"/>
                  <a:pt x="4023866" y="201960"/>
                </a:cubicBezTo>
                <a:cubicBezTo>
                  <a:pt x="4023866" y="201960"/>
                  <a:pt x="4023866" y="201960"/>
                  <a:pt x="4023906" y="224157"/>
                </a:cubicBezTo>
                <a:cubicBezTo>
                  <a:pt x="4023906" y="224157"/>
                  <a:pt x="4023906" y="224157"/>
                  <a:pt x="4072000" y="220547"/>
                </a:cubicBezTo>
                <a:cubicBezTo>
                  <a:pt x="4090562" y="253882"/>
                  <a:pt x="4146032" y="235489"/>
                  <a:pt x="4164622" y="283623"/>
                </a:cubicBezTo>
                <a:cubicBezTo>
                  <a:pt x="4234921" y="280056"/>
                  <a:pt x="4275753" y="350435"/>
                  <a:pt x="4342341" y="343160"/>
                </a:cubicBezTo>
                <a:cubicBezTo>
                  <a:pt x="4342341" y="343160"/>
                  <a:pt x="4342341" y="343160"/>
                  <a:pt x="4346087" y="369065"/>
                </a:cubicBezTo>
                <a:cubicBezTo>
                  <a:pt x="4346087" y="369065"/>
                  <a:pt x="4346087" y="369065"/>
                  <a:pt x="4357182" y="365387"/>
                </a:cubicBezTo>
                <a:cubicBezTo>
                  <a:pt x="4360943" y="398695"/>
                  <a:pt x="4401624" y="387672"/>
                  <a:pt x="4420146" y="398803"/>
                </a:cubicBezTo>
                <a:cubicBezTo>
                  <a:pt x="4460995" y="476583"/>
                  <a:pt x="4560862" y="458272"/>
                  <a:pt x="4601696" y="528649"/>
                </a:cubicBezTo>
                <a:cubicBezTo>
                  <a:pt x="4649790" y="525039"/>
                  <a:pt x="4672115" y="591685"/>
                  <a:pt x="4716502" y="584364"/>
                </a:cubicBezTo>
                <a:cubicBezTo>
                  <a:pt x="4727625" y="595488"/>
                  <a:pt x="4744297" y="606619"/>
                  <a:pt x="4756347" y="619590"/>
                </a:cubicBezTo>
                <a:cubicBezTo>
                  <a:pt x="4768397" y="632569"/>
                  <a:pt x="4775825" y="647381"/>
                  <a:pt x="4768457" y="665867"/>
                </a:cubicBezTo>
                <a:cubicBezTo>
                  <a:pt x="4779553" y="662190"/>
                  <a:pt x="4786951" y="662200"/>
                  <a:pt x="4798060" y="665922"/>
                </a:cubicBezTo>
                <a:cubicBezTo>
                  <a:pt x="4790729" y="702908"/>
                  <a:pt x="4835113" y="695593"/>
                  <a:pt x="4849957" y="717823"/>
                </a:cubicBezTo>
                <a:cubicBezTo>
                  <a:pt x="4861106" y="743743"/>
                  <a:pt x="4827770" y="725181"/>
                  <a:pt x="4816692" y="736261"/>
                </a:cubicBezTo>
                <a:cubicBezTo>
                  <a:pt x="4816704" y="743657"/>
                  <a:pt x="4827828" y="754781"/>
                  <a:pt x="4835241" y="762194"/>
                </a:cubicBezTo>
                <a:cubicBezTo>
                  <a:pt x="4853748" y="765929"/>
                  <a:pt x="4875950" y="765972"/>
                  <a:pt x="4887028" y="754894"/>
                </a:cubicBezTo>
                <a:cubicBezTo>
                  <a:pt x="4879668" y="777078"/>
                  <a:pt x="4883433" y="810386"/>
                  <a:pt x="4905648" y="817827"/>
                </a:cubicBezTo>
                <a:cubicBezTo>
                  <a:pt x="4905648" y="817827"/>
                  <a:pt x="4905648" y="817827"/>
                  <a:pt x="4924114" y="799363"/>
                </a:cubicBezTo>
                <a:cubicBezTo>
                  <a:pt x="4924152" y="821562"/>
                  <a:pt x="4946367" y="829006"/>
                  <a:pt x="4939011" y="851190"/>
                </a:cubicBezTo>
                <a:cubicBezTo>
                  <a:pt x="4953810" y="851220"/>
                  <a:pt x="4972292" y="840155"/>
                  <a:pt x="4987118" y="854981"/>
                </a:cubicBezTo>
                <a:cubicBezTo>
                  <a:pt x="4987203" y="899383"/>
                  <a:pt x="5039043" y="921682"/>
                  <a:pt x="5061316" y="958726"/>
                </a:cubicBezTo>
                <a:cubicBezTo>
                  <a:pt x="5076172" y="988351"/>
                  <a:pt x="5087321" y="1014274"/>
                  <a:pt x="5120659" y="1032838"/>
                </a:cubicBezTo>
                <a:cubicBezTo>
                  <a:pt x="5131860" y="1088361"/>
                  <a:pt x="5209598" y="1107008"/>
                  <a:pt x="5220804" y="1162531"/>
                </a:cubicBezTo>
                <a:cubicBezTo>
                  <a:pt x="5246726" y="1173677"/>
                  <a:pt x="5232021" y="1225451"/>
                  <a:pt x="5265331" y="1229215"/>
                </a:cubicBezTo>
                <a:cubicBezTo>
                  <a:pt x="5265331" y="1229215"/>
                  <a:pt x="5265331" y="1229215"/>
                  <a:pt x="5361839" y="1392202"/>
                </a:cubicBezTo>
                <a:cubicBezTo>
                  <a:pt x="5380483" y="1469940"/>
                  <a:pt x="5458220" y="1488584"/>
                  <a:pt x="5447280" y="1573667"/>
                </a:cubicBezTo>
                <a:cubicBezTo>
                  <a:pt x="5447280" y="1573667"/>
                  <a:pt x="5447280" y="1573667"/>
                  <a:pt x="5421373" y="1569919"/>
                </a:cubicBezTo>
                <a:cubicBezTo>
                  <a:pt x="5432509" y="1588438"/>
                  <a:pt x="5421456" y="1614321"/>
                  <a:pt x="5432574" y="1625442"/>
                </a:cubicBezTo>
                <a:cubicBezTo>
                  <a:pt x="5417803" y="1640213"/>
                  <a:pt x="5425246" y="1662427"/>
                  <a:pt x="5436367" y="1673551"/>
                </a:cubicBezTo>
                <a:cubicBezTo>
                  <a:pt x="5484532" y="1706939"/>
                  <a:pt x="5484642" y="1766145"/>
                  <a:pt x="5510633" y="1814294"/>
                </a:cubicBezTo>
                <a:cubicBezTo>
                  <a:pt x="5521781" y="1840217"/>
                  <a:pt x="5547701" y="1851363"/>
                  <a:pt x="5562530" y="1866192"/>
                </a:cubicBezTo>
                <a:lnTo>
                  <a:pt x="5565717" y="1842661"/>
                </a:lnTo>
                <a:lnTo>
                  <a:pt x="5567583" y="1846314"/>
                </a:lnTo>
                <a:cubicBezTo>
                  <a:pt x="5580117" y="1870850"/>
                  <a:pt x="5605184" y="1919923"/>
                  <a:pt x="5655320" y="2018069"/>
                </a:cubicBezTo>
                <a:cubicBezTo>
                  <a:pt x="5647977" y="2047657"/>
                  <a:pt x="5648057" y="2092058"/>
                  <a:pt x="5662911" y="2121688"/>
                </a:cubicBezTo>
                <a:cubicBezTo>
                  <a:pt x="5662911" y="2121688"/>
                  <a:pt x="5662911" y="2121688"/>
                  <a:pt x="5629550" y="2088325"/>
                </a:cubicBezTo>
                <a:cubicBezTo>
                  <a:pt x="5625898" y="2114215"/>
                  <a:pt x="5655583" y="2158674"/>
                  <a:pt x="5633422" y="2180834"/>
                </a:cubicBezTo>
                <a:cubicBezTo>
                  <a:pt x="5622316" y="2177113"/>
                  <a:pt x="5637077" y="2154941"/>
                  <a:pt x="5618583" y="2158604"/>
                </a:cubicBezTo>
                <a:cubicBezTo>
                  <a:pt x="5607529" y="2184488"/>
                  <a:pt x="5629786" y="2214129"/>
                  <a:pt x="5622444" y="2243716"/>
                </a:cubicBezTo>
                <a:cubicBezTo>
                  <a:pt x="5607615" y="2228887"/>
                  <a:pt x="5614942" y="2191902"/>
                  <a:pt x="5589050" y="2195550"/>
                </a:cubicBezTo>
                <a:cubicBezTo>
                  <a:pt x="5600242" y="2243674"/>
                  <a:pt x="5615123" y="2288103"/>
                  <a:pt x="5607823" y="2339890"/>
                </a:cubicBezTo>
                <a:cubicBezTo>
                  <a:pt x="5530041" y="2299046"/>
                  <a:pt x="5596852" y="2410174"/>
                  <a:pt x="5541373" y="2421170"/>
                </a:cubicBezTo>
                <a:cubicBezTo>
                  <a:pt x="5541398" y="2435971"/>
                  <a:pt x="5545121" y="2447077"/>
                  <a:pt x="5556227" y="2450800"/>
                </a:cubicBezTo>
                <a:cubicBezTo>
                  <a:pt x="5582164" y="2469347"/>
                  <a:pt x="5604323" y="2447190"/>
                  <a:pt x="5615404" y="2436109"/>
                </a:cubicBezTo>
                <a:cubicBezTo>
                  <a:pt x="5637631" y="2450950"/>
                  <a:pt x="5659846" y="2458391"/>
                  <a:pt x="5659901" y="2487994"/>
                </a:cubicBezTo>
                <a:cubicBezTo>
                  <a:pt x="5645072" y="2473165"/>
                  <a:pt x="5634004" y="2491644"/>
                  <a:pt x="5622915" y="2495322"/>
                </a:cubicBezTo>
                <a:cubicBezTo>
                  <a:pt x="5619233" y="2506415"/>
                  <a:pt x="5626648" y="2513831"/>
                  <a:pt x="5630356" y="2517539"/>
                </a:cubicBezTo>
                <a:cubicBezTo>
                  <a:pt x="5604544" y="2565590"/>
                  <a:pt x="5582438" y="2617352"/>
                  <a:pt x="5549200" y="2650590"/>
                </a:cubicBezTo>
                <a:cubicBezTo>
                  <a:pt x="5549200" y="2650590"/>
                  <a:pt x="5549200" y="2650590"/>
                  <a:pt x="5512172" y="2635721"/>
                </a:cubicBezTo>
                <a:cubicBezTo>
                  <a:pt x="5504798" y="2650507"/>
                  <a:pt x="5523350" y="2676440"/>
                  <a:pt x="5515962" y="2683828"/>
                </a:cubicBezTo>
                <a:cubicBezTo>
                  <a:pt x="5501163" y="2683800"/>
                  <a:pt x="5475256" y="2680050"/>
                  <a:pt x="5460495" y="2702227"/>
                </a:cubicBezTo>
                <a:cubicBezTo>
                  <a:pt x="5456802" y="2705919"/>
                  <a:pt x="5456830" y="2720721"/>
                  <a:pt x="5460538" y="2724426"/>
                </a:cubicBezTo>
                <a:cubicBezTo>
                  <a:pt x="5475422" y="2768853"/>
                  <a:pt x="5434615" y="2713280"/>
                  <a:pt x="5416164" y="2739142"/>
                </a:cubicBezTo>
                <a:cubicBezTo>
                  <a:pt x="5360586" y="2698338"/>
                  <a:pt x="5386702" y="2813089"/>
                  <a:pt x="5320055" y="2790766"/>
                </a:cubicBezTo>
                <a:cubicBezTo>
                  <a:pt x="5294151" y="2787018"/>
                  <a:pt x="5286682" y="2750002"/>
                  <a:pt x="5260785" y="2753652"/>
                </a:cubicBezTo>
                <a:cubicBezTo>
                  <a:pt x="5223814" y="2768386"/>
                  <a:pt x="5223704" y="2709180"/>
                  <a:pt x="5190436" y="2727619"/>
                </a:cubicBezTo>
                <a:cubicBezTo>
                  <a:pt x="5194156" y="2738728"/>
                  <a:pt x="5183078" y="2749806"/>
                  <a:pt x="5194184" y="2753529"/>
                </a:cubicBezTo>
                <a:cubicBezTo>
                  <a:pt x="5231200" y="2760998"/>
                  <a:pt x="5201710" y="2820145"/>
                  <a:pt x="5223952" y="2842388"/>
                </a:cubicBezTo>
                <a:cubicBezTo>
                  <a:pt x="5205471" y="2853453"/>
                  <a:pt x="5186951" y="2842317"/>
                  <a:pt x="5168445" y="2838582"/>
                </a:cubicBezTo>
                <a:cubicBezTo>
                  <a:pt x="5149950" y="2842247"/>
                  <a:pt x="5124071" y="2853298"/>
                  <a:pt x="5138927" y="2882928"/>
                </a:cubicBezTo>
                <a:cubicBezTo>
                  <a:pt x="5090941" y="2945743"/>
                  <a:pt x="5090692" y="2812536"/>
                  <a:pt x="5042668" y="2853147"/>
                </a:cubicBezTo>
                <a:cubicBezTo>
                  <a:pt x="4998209" y="2823464"/>
                  <a:pt x="4957515" y="2827084"/>
                  <a:pt x="4924112" y="2771524"/>
                </a:cubicBezTo>
                <a:cubicBezTo>
                  <a:pt x="4920389" y="2760418"/>
                  <a:pt x="4935163" y="2745644"/>
                  <a:pt x="4916641" y="2734508"/>
                </a:cubicBezTo>
                <a:cubicBezTo>
                  <a:pt x="4883413" y="2775146"/>
                  <a:pt x="4946394" y="2815966"/>
                  <a:pt x="4931663" y="2852936"/>
                </a:cubicBezTo>
                <a:cubicBezTo>
                  <a:pt x="4957543" y="2841885"/>
                  <a:pt x="4935409" y="2878846"/>
                  <a:pt x="4950228" y="2886274"/>
                </a:cubicBezTo>
                <a:cubicBezTo>
                  <a:pt x="4950265" y="2908476"/>
                  <a:pt x="4942910" y="2930661"/>
                  <a:pt x="4924431" y="2941729"/>
                </a:cubicBezTo>
                <a:cubicBezTo>
                  <a:pt x="4894801" y="2926873"/>
                  <a:pt x="4898423" y="2886177"/>
                  <a:pt x="4879874" y="2860242"/>
                </a:cubicBezTo>
                <a:cubicBezTo>
                  <a:pt x="4846606" y="2878680"/>
                  <a:pt x="4824366" y="2856441"/>
                  <a:pt x="4791086" y="2867474"/>
                </a:cubicBezTo>
                <a:cubicBezTo>
                  <a:pt x="4768941" y="2897037"/>
                  <a:pt x="4746642" y="2845194"/>
                  <a:pt x="4717041" y="2845136"/>
                </a:cubicBezTo>
                <a:cubicBezTo>
                  <a:pt x="4680025" y="2837668"/>
                  <a:pt x="4706003" y="2878417"/>
                  <a:pt x="4687524" y="2889480"/>
                </a:cubicBezTo>
                <a:cubicBezTo>
                  <a:pt x="4680234" y="2948668"/>
                  <a:pt x="4732119" y="2993167"/>
                  <a:pt x="4769177" y="3022838"/>
                </a:cubicBezTo>
                <a:cubicBezTo>
                  <a:pt x="4776576" y="3022853"/>
                  <a:pt x="4791377" y="3022881"/>
                  <a:pt x="4795070" y="3019188"/>
                </a:cubicBezTo>
                <a:cubicBezTo>
                  <a:pt x="4791377" y="3022881"/>
                  <a:pt x="4787682" y="3026576"/>
                  <a:pt x="4791389" y="3030284"/>
                </a:cubicBezTo>
                <a:cubicBezTo>
                  <a:pt x="4787727" y="3048775"/>
                  <a:pt x="4806206" y="3037710"/>
                  <a:pt x="4809914" y="3041417"/>
                </a:cubicBezTo>
                <a:cubicBezTo>
                  <a:pt x="4820992" y="3030339"/>
                  <a:pt x="4832086" y="3026656"/>
                  <a:pt x="4832058" y="3011855"/>
                </a:cubicBezTo>
                <a:cubicBezTo>
                  <a:pt x="4832058" y="3011855"/>
                  <a:pt x="4832058" y="3011855"/>
                  <a:pt x="4832156" y="3063660"/>
                </a:cubicBezTo>
                <a:cubicBezTo>
                  <a:pt x="4821060" y="3067337"/>
                  <a:pt x="4806261" y="3067310"/>
                  <a:pt x="4795140" y="3056191"/>
                </a:cubicBezTo>
                <a:cubicBezTo>
                  <a:pt x="4765482" y="3026533"/>
                  <a:pt x="4709987" y="3030126"/>
                  <a:pt x="4684025" y="2996780"/>
                </a:cubicBezTo>
                <a:cubicBezTo>
                  <a:pt x="4684025" y="2996780"/>
                  <a:pt x="4684025" y="2996780"/>
                  <a:pt x="4635988" y="3029990"/>
                </a:cubicBezTo>
                <a:cubicBezTo>
                  <a:pt x="4647076" y="3026312"/>
                  <a:pt x="4635930" y="3000390"/>
                  <a:pt x="4624807" y="2989269"/>
                </a:cubicBezTo>
                <a:cubicBezTo>
                  <a:pt x="4624807" y="2989269"/>
                  <a:pt x="4632195" y="2981881"/>
                  <a:pt x="4635903" y="2985589"/>
                </a:cubicBezTo>
                <a:cubicBezTo>
                  <a:pt x="4654427" y="2996722"/>
                  <a:pt x="4665505" y="2985644"/>
                  <a:pt x="4676566" y="2967165"/>
                </a:cubicBezTo>
                <a:cubicBezTo>
                  <a:pt x="4676501" y="2930161"/>
                  <a:pt x="4683831" y="2893176"/>
                  <a:pt x="4672667" y="2859855"/>
                </a:cubicBezTo>
                <a:cubicBezTo>
                  <a:pt x="4620782" y="2815356"/>
                  <a:pt x="4579991" y="2767178"/>
                  <a:pt x="4546600" y="2719014"/>
                </a:cubicBezTo>
                <a:cubicBezTo>
                  <a:pt x="4565011" y="2670947"/>
                  <a:pt x="4494662" y="2644914"/>
                  <a:pt x="4524190" y="2607969"/>
                </a:cubicBezTo>
                <a:cubicBezTo>
                  <a:pt x="4498255" y="2589417"/>
                  <a:pt x="4516681" y="2548753"/>
                  <a:pt x="4487081" y="2548695"/>
                </a:cubicBezTo>
                <a:cubicBezTo>
                  <a:pt x="4487081" y="2548695"/>
                  <a:pt x="4487081" y="2548695"/>
                  <a:pt x="4490854" y="2589407"/>
                </a:cubicBezTo>
                <a:cubicBezTo>
                  <a:pt x="4490884" y="2604205"/>
                  <a:pt x="4479763" y="2593082"/>
                  <a:pt x="4468670" y="2596765"/>
                </a:cubicBezTo>
                <a:cubicBezTo>
                  <a:pt x="4468670" y="2596765"/>
                  <a:pt x="4468670" y="2596765"/>
                  <a:pt x="4468501" y="2507959"/>
                </a:cubicBezTo>
                <a:cubicBezTo>
                  <a:pt x="4457393" y="2504241"/>
                  <a:pt x="4438889" y="2500503"/>
                  <a:pt x="4446259" y="2485717"/>
                </a:cubicBezTo>
                <a:cubicBezTo>
                  <a:pt x="4509155" y="2482135"/>
                  <a:pt x="4486845" y="2422892"/>
                  <a:pt x="4483067" y="2382185"/>
                </a:cubicBezTo>
                <a:cubicBezTo>
                  <a:pt x="4468240" y="2367357"/>
                  <a:pt x="4438592" y="2345099"/>
                  <a:pt x="4457049" y="2319232"/>
                </a:cubicBezTo>
                <a:cubicBezTo>
                  <a:pt x="4464422" y="2304448"/>
                  <a:pt x="4464339" y="2260044"/>
                  <a:pt x="4434764" y="2274793"/>
                </a:cubicBezTo>
                <a:cubicBezTo>
                  <a:pt x="4434764" y="2274793"/>
                  <a:pt x="4434764" y="2274793"/>
                  <a:pt x="4445815" y="2248910"/>
                </a:cubicBezTo>
                <a:cubicBezTo>
                  <a:pt x="4438374" y="2226696"/>
                  <a:pt x="4427223" y="2200773"/>
                  <a:pt x="4405008" y="2193330"/>
                </a:cubicBezTo>
                <a:cubicBezTo>
                  <a:pt x="4382836" y="2208091"/>
                  <a:pt x="4360554" y="2163650"/>
                  <a:pt x="4342102" y="2189512"/>
                </a:cubicBezTo>
                <a:cubicBezTo>
                  <a:pt x="4327326" y="2204286"/>
                  <a:pt x="4349528" y="2204331"/>
                  <a:pt x="4349558" y="2219130"/>
                </a:cubicBezTo>
                <a:cubicBezTo>
                  <a:pt x="4331092" y="2237596"/>
                  <a:pt x="4312515" y="2196857"/>
                  <a:pt x="4297698" y="2189432"/>
                </a:cubicBezTo>
                <a:cubicBezTo>
                  <a:pt x="4282927" y="2204200"/>
                  <a:pt x="4290368" y="2226417"/>
                  <a:pt x="4290411" y="2248622"/>
                </a:cubicBezTo>
                <a:cubicBezTo>
                  <a:pt x="4316321" y="2252368"/>
                  <a:pt x="4301587" y="2289341"/>
                  <a:pt x="4320094" y="2293073"/>
                </a:cubicBezTo>
                <a:cubicBezTo>
                  <a:pt x="4323927" y="2363385"/>
                  <a:pt x="4368424" y="2415270"/>
                  <a:pt x="4383348" y="2481901"/>
                </a:cubicBezTo>
                <a:cubicBezTo>
                  <a:pt x="4405661" y="2541144"/>
                  <a:pt x="4394733" y="2633627"/>
                  <a:pt x="4450286" y="2659633"/>
                </a:cubicBezTo>
                <a:cubicBezTo>
                  <a:pt x="4417061" y="2700269"/>
                  <a:pt x="4480039" y="2741090"/>
                  <a:pt x="4469029" y="2789169"/>
                </a:cubicBezTo>
                <a:cubicBezTo>
                  <a:pt x="4480152" y="2800291"/>
                  <a:pt x="4513445" y="2796653"/>
                  <a:pt x="4509792" y="2822548"/>
                </a:cubicBezTo>
                <a:cubicBezTo>
                  <a:pt x="4517193" y="2822558"/>
                  <a:pt x="4517193" y="2822558"/>
                  <a:pt x="4520886" y="2818868"/>
                </a:cubicBezTo>
                <a:cubicBezTo>
                  <a:pt x="4543113" y="2833712"/>
                  <a:pt x="4535740" y="2848495"/>
                  <a:pt x="4539491" y="2874403"/>
                </a:cubicBezTo>
                <a:cubicBezTo>
                  <a:pt x="4498742" y="2848428"/>
                  <a:pt x="4506250" y="2907643"/>
                  <a:pt x="4472957" y="2911281"/>
                </a:cubicBezTo>
                <a:cubicBezTo>
                  <a:pt x="4469252" y="2907575"/>
                  <a:pt x="4450730" y="2896437"/>
                  <a:pt x="4443355" y="2911225"/>
                </a:cubicBezTo>
                <a:cubicBezTo>
                  <a:pt x="4417422" y="2892676"/>
                  <a:pt x="4365580" y="2870379"/>
                  <a:pt x="4387694" y="2826017"/>
                </a:cubicBezTo>
                <a:cubicBezTo>
                  <a:pt x="4454272" y="2811341"/>
                  <a:pt x="4398649" y="2748338"/>
                  <a:pt x="4413365" y="2703964"/>
                </a:cubicBezTo>
                <a:cubicBezTo>
                  <a:pt x="4361370" y="2600264"/>
                  <a:pt x="4335242" y="2478108"/>
                  <a:pt x="4294324" y="2363330"/>
                </a:cubicBezTo>
                <a:cubicBezTo>
                  <a:pt x="4297934" y="2315233"/>
                  <a:pt x="4271944" y="2267086"/>
                  <a:pt x="4223795" y="2241093"/>
                </a:cubicBezTo>
                <a:cubicBezTo>
                  <a:pt x="4197774" y="2178142"/>
                  <a:pt x="4156998" y="2137366"/>
                  <a:pt x="4116194" y="2081788"/>
                </a:cubicBezTo>
                <a:cubicBezTo>
                  <a:pt x="4097684" y="2078053"/>
                  <a:pt x="4079261" y="2118718"/>
                  <a:pt x="4064407" y="2089091"/>
                </a:cubicBezTo>
                <a:cubicBezTo>
                  <a:pt x="4056880" y="2022475"/>
                  <a:pt x="3960757" y="2066693"/>
                  <a:pt x="3971730" y="1996414"/>
                </a:cubicBezTo>
                <a:cubicBezTo>
                  <a:pt x="3956914" y="1988986"/>
                  <a:pt x="3956939" y="2003787"/>
                  <a:pt x="3949556" y="2011170"/>
                </a:cubicBezTo>
                <a:cubicBezTo>
                  <a:pt x="3942140" y="2003757"/>
                  <a:pt x="3931031" y="2000037"/>
                  <a:pt x="3934714" y="1988946"/>
                </a:cubicBezTo>
                <a:cubicBezTo>
                  <a:pt x="3919913" y="1988918"/>
                  <a:pt x="3916232" y="2000009"/>
                  <a:pt x="3908844" y="2007397"/>
                </a:cubicBezTo>
                <a:cubicBezTo>
                  <a:pt x="3894073" y="2022168"/>
                  <a:pt x="3879327" y="2051741"/>
                  <a:pt x="3894156" y="2066570"/>
                </a:cubicBezTo>
                <a:cubicBezTo>
                  <a:pt x="3905280" y="2077693"/>
                  <a:pt x="3912638" y="2055504"/>
                  <a:pt x="3916343" y="2059212"/>
                </a:cubicBezTo>
                <a:cubicBezTo>
                  <a:pt x="3916343" y="2059212"/>
                  <a:pt x="3916343" y="2059212"/>
                  <a:pt x="3916371" y="2074013"/>
                </a:cubicBezTo>
                <a:cubicBezTo>
                  <a:pt x="3912680" y="2077703"/>
                  <a:pt x="3905265" y="2070290"/>
                  <a:pt x="3897864" y="2070278"/>
                </a:cubicBezTo>
                <a:cubicBezTo>
                  <a:pt x="3875717" y="2099838"/>
                  <a:pt x="3909070" y="2125800"/>
                  <a:pt x="3927590" y="2136936"/>
                </a:cubicBezTo>
                <a:cubicBezTo>
                  <a:pt x="3935045" y="2166549"/>
                  <a:pt x="3901765" y="2177590"/>
                  <a:pt x="3909206" y="2199805"/>
                </a:cubicBezTo>
                <a:cubicBezTo>
                  <a:pt x="3909206" y="2199805"/>
                  <a:pt x="3909206" y="2199805"/>
                  <a:pt x="3942474" y="2181366"/>
                </a:cubicBezTo>
                <a:cubicBezTo>
                  <a:pt x="3953610" y="2199887"/>
                  <a:pt x="3975852" y="2222129"/>
                  <a:pt x="3975892" y="2244329"/>
                </a:cubicBezTo>
                <a:cubicBezTo>
                  <a:pt x="3946387" y="2296074"/>
                  <a:pt x="4016782" y="2344308"/>
                  <a:pt x="3990985" y="2399761"/>
                </a:cubicBezTo>
                <a:cubicBezTo>
                  <a:pt x="4024238" y="2373926"/>
                  <a:pt x="4046522" y="2418365"/>
                  <a:pt x="4079843" y="2429532"/>
                </a:cubicBezTo>
                <a:cubicBezTo>
                  <a:pt x="4079871" y="2444330"/>
                  <a:pt x="4116887" y="2451801"/>
                  <a:pt x="4091019" y="2470253"/>
                </a:cubicBezTo>
                <a:cubicBezTo>
                  <a:pt x="4065137" y="2481304"/>
                  <a:pt x="4042885" y="2451661"/>
                  <a:pt x="4028068" y="2444233"/>
                </a:cubicBezTo>
                <a:cubicBezTo>
                  <a:pt x="4028068" y="2444233"/>
                  <a:pt x="4028068" y="2444233"/>
                  <a:pt x="4061392" y="2455394"/>
                </a:cubicBezTo>
                <a:cubicBezTo>
                  <a:pt x="4061392" y="2455394"/>
                  <a:pt x="4061392" y="2455394"/>
                  <a:pt x="4065069" y="2444303"/>
                </a:cubicBezTo>
                <a:cubicBezTo>
                  <a:pt x="4046532" y="2425766"/>
                  <a:pt x="4031703" y="2410939"/>
                  <a:pt x="4009507" y="2410897"/>
                </a:cubicBezTo>
                <a:cubicBezTo>
                  <a:pt x="3972548" y="2433029"/>
                  <a:pt x="4028111" y="2466434"/>
                  <a:pt x="4009672" y="2499700"/>
                </a:cubicBezTo>
                <a:cubicBezTo>
                  <a:pt x="3994843" y="2484873"/>
                  <a:pt x="3968966" y="2495924"/>
                  <a:pt x="3950482" y="2506990"/>
                </a:cubicBezTo>
                <a:cubicBezTo>
                  <a:pt x="3946777" y="2503282"/>
                  <a:pt x="3935671" y="2499562"/>
                  <a:pt x="3943056" y="2492174"/>
                </a:cubicBezTo>
                <a:cubicBezTo>
                  <a:pt x="3909751" y="2488413"/>
                  <a:pt x="3894904" y="2466183"/>
                  <a:pt x="3894849" y="2436583"/>
                </a:cubicBezTo>
                <a:cubicBezTo>
                  <a:pt x="3865221" y="2421727"/>
                  <a:pt x="3879952" y="2384753"/>
                  <a:pt x="3868803" y="2358831"/>
                </a:cubicBezTo>
                <a:cubicBezTo>
                  <a:pt x="3853932" y="2321803"/>
                  <a:pt x="3813251" y="2332828"/>
                  <a:pt x="3783638" y="2325372"/>
                </a:cubicBezTo>
                <a:cubicBezTo>
                  <a:pt x="3783638" y="2325372"/>
                  <a:pt x="3783638" y="2325372"/>
                  <a:pt x="3783558" y="2280968"/>
                </a:cubicBezTo>
                <a:cubicBezTo>
                  <a:pt x="3772449" y="2277250"/>
                  <a:pt x="3765076" y="2292034"/>
                  <a:pt x="3757678" y="2292019"/>
                </a:cubicBezTo>
                <a:cubicBezTo>
                  <a:pt x="3739154" y="2280886"/>
                  <a:pt x="3753927" y="2266112"/>
                  <a:pt x="3746499" y="2251300"/>
                </a:cubicBezTo>
                <a:cubicBezTo>
                  <a:pt x="3724269" y="2236456"/>
                  <a:pt x="3690989" y="2247497"/>
                  <a:pt x="3661401" y="2254840"/>
                </a:cubicBezTo>
                <a:cubicBezTo>
                  <a:pt x="3661401" y="2254840"/>
                  <a:pt x="3661401" y="2254840"/>
                  <a:pt x="3661263" y="2180836"/>
                </a:cubicBezTo>
                <a:cubicBezTo>
                  <a:pt x="3675994" y="2143865"/>
                  <a:pt x="3620474" y="2132659"/>
                  <a:pt x="3631510" y="2099378"/>
                </a:cubicBezTo>
                <a:cubicBezTo>
                  <a:pt x="3631510" y="2099378"/>
                  <a:pt x="3631510" y="2099378"/>
                  <a:pt x="3594494" y="2091907"/>
                </a:cubicBezTo>
                <a:cubicBezTo>
                  <a:pt x="3594494" y="2091907"/>
                  <a:pt x="3594494" y="2091907"/>
                  <a:pt x="3605547" y="2066028"/>
                </a:cubicBezTo>
                <a:cubicBezTo>
                  <a:pt x="3583263" y="2021586"/>
                  <a:pt x="3568547" y="2065960"/>
                  <a:pt x="3538916" y="2051103"/>
                </a:cubicBezTo>
                <a:cubicBezTo>
                  <a:pt x="3538916" y="2051103"/>
                  <a:pt x="3538916" y="2051103"/>
                  <a:pt x="3538889" y="2036302"/>
                </a:cubicBezTo>
                <a:cubicBezTo>
                  <a:pt x="3475898" y="1988082"/>
                  <a:pt x="3523881" y="1925272"/>
                  <a:pt x="3508970" y="1866041"/>
                </a:cubicBezTo>
                <a:cubicBezTo>
                  <a:pt x="3508970" y="1866041"/>
                  <a:pt x="3508970" y="1866041"/>
                  <a:pt x="3523799" y="1880870"/>
                </a:cubicBezTo>
                <a:cubicBezTo>
                  <a:pt x="3546028" y="1895714"/>
                  <a:pt x="3571893" y="1877260"/>
                  <a:pt x="3590372" y="1866197"/>
                </a:cubicBezTo>
                <a:cubicBezTo>
                  <a:pt x="3623597" y="1825553"/>
                  <a:pt x="3538500" y="1829098"/>
                  <a:pt x="3568032" y="1792150"/>
                </a:cubicBezTo>
                <a:cubicBezTo>
                  <a:pt x="3597650" y="1799606"/>
                  <a:pt x="3630943" y="1795968"/>
                  <a:pt x="3630872" y="1758968"/>
                </a:cubicBezTo>
                <a:cubicBezTo>
                  <a:pt x="3641968" y="1755287"/>
                  <a:pt x="3638273" y="1758983"/>
                  <a:pt x="3641978" y="1762688"/>
                </a:cubicBezTo>
                <a:cubicBezTo>
                  <a:pt x="3641978" y="1762688"/>
                  <a:pt x="3641978" y="1762688"/>
                  <a:pt x="3638286" y="1766381"/>
                </a:cubicBezTo>
                <a:cubicBezTo>
                  <a:pt x="3682715" y="1781267"/>
                  <a:pt x="3623585" y="1818158"/>
                  <a:pt x="3616239" y="1847743"/>
                </a:cubicBezTo>
                <a:cubicBezTo>
                  <a:pt x="3634746" y="1851476"/>
                  <a:pt x="3653225" y="1840413"/>
                  <a:pt x="3668011" y="1833037"/>
                </a:cubicBezTo>
                <a:cubicBezTo>
                  <a:pt x="3690213" y="1833082"/>
                  <a:pt x="3682868" y="1862667"/>
                  <a:pt x="3697697" y="1877496"/>
                </a:cubicBezTo>
                <a:cubicBezTo>
                  <a:pt x="3727340" y="1899753"/>
                  <a:pt x="3793996" y="1929479"/>
                  <a:pt x="3794091" y="1981281"/>
                </a:cubicBezTo>
                <a:cubicBezTo>
                  <a:pt x="3808920" y="1996110"/>
                  <a:pt x="3842228" y="1999871"/>
                  <a:pt x="3857017" y="1992500"/>
                </a:cubicBezTo>
                <a:cubicBezTo>
                  <a:pt x="3857017" y="1992500"/>
                  <a:pt x="3857017" y="1992500"/>
                  <a:pt x="3856894" y="1925897"/>
                </a:cubicBezTo>
                <a:cubicBezTo>
                  <a:pt x="3893797" y="1874165"/>
                  <a:pt x="3819820" y="1888826"/>
                  <a:pt x="3823430" y="1840731"/>
                </a:cubicBezTo>
                <a:cubicBezTo>
                  <a:pt x="3812337" y="1844409"/>
                  <a:pt x="3793818" y="1833275"/>
                  <a:pt x="3793845" y="1848077"/>
                </a:cubicBezTo>
                <a:cubicBezTo>
                  <a:pt x="3719758" y="1803537"/>
                  <a:pt x="3697310" y="1670290"/>
                  <a:pt x="3586345" y="1692281"/>
                </a:cubicBezTo>
                <a:cubicBezTo>
                  <a:pt x="3549247" y="1640409"/>
                  <a:pt x="3467884" y="1662458"/>
                  <a:pt x="3416097" y="1669760"/>
                </a:cubicBezTo>
                <a:cubicBezTo>
                  <a:pt x="3393870" y="1654921"/>
                  <a:pt x="3430831" y="1632787"/>
                  <a:pt x="3397505" y="1621626"/>
                </a:cubicBezTo>
                <a:cubicBezTo>
                  <a:pt x="3382669" y="1599396"/>
                  <a:pt x="3367920" y="1628971"/>
                  <a:pt x="3349411" y="1625236"/>
                </a:cubicBezTo>
                <a:cubicBezTo>
                  <a:pt x="3316048" y="1591873"/>
                  <a:pt x="3386399" y="1617903"/>
                  <a:pt x="3386346" y="1588303"/>
                </a:cubicBezTo>
                <a:cubicBezTo>
                  <a:pt x="3352993" y="1562340"/>
                  <a:pt x="3319783" y="1610379"/>
                  <a:pt x="3304954" y="1595550"/>
                </a:cubicBezTo>
                <a:cubicBezTo>
                  <a:pt x="3286450" y="1591815"/>
                  <a:pt x="3275367" y="1602898"/>
                  <a:pt x="3275397" y="1617695"/>
                </a:cubicBezTo>
                <a:cubicBezTo>
                  <a:pt x="3256903" y="1621362"/>
                  <a:pt x="3249434" y="1584346"/>
                  <a:pt x="3234660" y="1599120"/>
                </a:cubicBezTo>
                <a:cubicBezTo>
                  <a:pt x="3231023" y="1632413"/>
                  <a:pt x="3268066" y="1654685"/>
                  <a:pt x="3286586" y="1665821"/>
                </a:cubicBezTo>
                <a:cubicBezTo>
                  <a:pt x="3290324" y="1684326"/>
                  <a:pt x="3286671" y="1710220"/>
                  <a:pt x="3264484" y="1717581"/>
                </a:cubicBezTo>
                <a:cubicBezTo>
                  <a:pt x="3238577" y="1713830"/>
                  <a:pt x="3227440" y="1695311"/>
                  <a:pt x="3212601" y="1673082"/>
                </a:cubicBezTo>
                <a:cubicBezTo>
                  <a:pt x="3157104" y="1676676"/>
                  <a:pt x="3223748" y="1699002"/>
                  <a:pt x="3208989" y="1721173"/>
                </a:cubicBezTo>
                <a:cubicBezTo>
                  <a:pt x="3208989" y="1721173"/>
                  <a:pt x="3208989" y="1721173"/>
                  <a:pt x="3201588" y="1721163"/>
                </a:cubicBezTo>
                <a:cubicBezTo>
                  <a:pt x="3194077" y="1661948"/>
                  <a:pt x="3146013" y="1680357"/>
                  <a:pt x="3105274" y="1661780"/>
                </a:cubicBezTo>
                <a:cubicBezTo>
                  <a:pt x="3105247" y="1646978"/>
                  <a:pt x="3108924" y="1635885"/>
                  <a:pt x="3094113" y="1628457"/>
                </a:cubicBezTo>
                <a:cubicBezTo>
                  <a:pt x="3083004" y="1624736"/>
                  <a:pt x="3068218" y="1632109"/>
                  <a:pt x="3057125" y="1635787"/>
                </a:cubicBezTo>
                <a:cubicBezTo>
                  <a:pt x="3023817" y="1632026"/>
                  <a:pt x="2975762" y="1657836"/>
                  <a:pt x="2957200" y="1624500"/>
                </a:cubicBezTo>
                <a:cubicBezTo>
                  <a:pt x="2931266" y="1605951"/>
                  <a:pt x="2898000" y="1624387"/>
                  <a:pt x="2879544" y="1650255"/>
                </a:cubicBezTo>
                <a:cubicBezTo>
                  <a:pt x="2857319" y="1635413"/>
                  <a:pt x="2824051" y="1653849"/>
                  <a:pt x="2827661" y="1605755"/>
                </a:cubicBezTo>
                <a:cubicBezTo>
                  <a:pt x="2742551" y="1601897"/>
                  <a:pt x="2664969" y="1664654"/>
                  <a:pt x="2583620" y="1694101"/>
                </a:cubicBezTo>
                <a:cubicBezTo>
                  <a:pt x="2535495" y="1682912"/>
                  <a:pt x="2535581" y="1727311"/>
                  <a:pt x="2502313" y="1745750"/>
                </a:cubicBezTo>
                <a:cubicBezTo>
                  <a:pt x="2498580" y="1727244"/>
                  <a:pt x="2468952" y="1712387"/>
                  <a:pt x="2487416" y="1693923"/>
                </a:cubicBezTo>
                <a:cubicBezTo>
                  <a:pt x="2491121" y="1697628"/>
                  <a:pt x="2494829" y="1701336"/>
                  <a:pt x="2491139" y="1705029"/>
                </a:cubicBezTo>
                <a:cubicBezTo>
                  <a:pt x="2524432" y="1701391"/>
                  <a:pt x="2550284" y="1675539"/>
                  <a:pt x="2579869" y="1668194"/>
                </a:cubicBezTo>
                <a:cubicBezTo>
                  <a:pt x="2642725" y="1642412"/>
                  <a:pt x="2712966" y="1609242"/>
                  <a:pt x="2764698" y="1572339"/>
                </a:cubicBezTo>
                <a:cubicBezTo>
                  <a:pt x="2738815" y="1583390"/>
                  <a:pt x="2690666" y="1557397"/>
                  <a:pt x="2668534" y="1594358"/>
                </a:cubicBezTo>
                <a:cubicBezTo>
                  <a:pt x="2561197" y="1575658"/>
                  <a:pt x="2487321" y="1642121"/>
                  <a:pt x="2402278" y="1675263"/>
                </a:cubicBezTo>
                <a:cubicBezTo>
                  <a:pt x="2417132" y="1704891"/>
                  <a:pt x="2442984" y="1679039"/>
                  <a:pt x="2465229" y="1701281"/>
                </a:cubicBezTo>
                <a:cubicBezTo>
                  <a:pt x="2465229" y="1701281"/>
                  <a:pt x="2465229" y="1701281"/>
                  <a:pt x="2457844" y="1708667"/>
                </a:cubicBezTo>
                <a:cubicBezTo>
                  <a:pt x="2435657" y="1716025"/>
                  <a:pt x="2409749" y="1712277"/>
                  <a:pt x="2398613" y="1693755"/>
                </a:cubicBezTo>
                <a:cubicBezTo>
                  <a:pt x="2335732" y="1704738"/>
                  <a:pt x="2269182" y="1734215"/>
                  <a:pt x="2224893" y="1793332"/>
                </a:cubicBezTo>
                <a:cubicBezTo>
                  <a:pt x="2224893" y="1793332"/>
                  <a:pt x="2224893" y="1793332"/>
                  <a:pt x="2232307" y="1800748"/>
                </a:cubicBezTo>
                <a:cubicBezTo>
                  <a:pt x="2232307" y="1800748"/>
                  <a:pt x="2232307" y="1800748"/>
                  <a:pt x="2213840" y="1819212"/>
                </a:cubicBezTo>
                <a:cubicBezTo>
                  <a:pt x="2213868" y="1834014"/>
                  <a:pt x="2221313" y="1856226"/>
                  <a:pt x="2232419" y="1859949"/>
                </a:cubicBezTo>
                <a:cubicBezTo>
                  <a:pt x="2250996" y="1900685"/>
                  <a:pt x="2195474" y="1889481"/>
                  <a:pt x="2191824" y="1915373"/>
                </a:cubicBezTo>
                <a:cubicBezTo>
                  <a:pt x="2217718" y="1911726"/>
                  <a:pt x="2251009" y="1908086"/>
                  <a:pt x="2280596" y="1900743"/>
                </a:cubicBezTo>
                <a:cubicBezTo>
                  <a:pt x="2313794" y="1845298"/>
                  <a:pt x="2365513" y="1800997"/>
                  <a:pt x="2361680" y="1730685"/>
                </a:cubicBezTo>
                <a:cubicBezTo>
                  <a:pt x="2398641" y="1708556"/>
                  <a:pt x="2432032" y="1756721"/>
                  <a:pt x="2465342" y="1760484"/>
                </a:cubicBezTo>
                <a:cubicBezTo>
                  <a:pt x="2465342" y="1760484"/>
                  <a:pt x="2465342" y="1760484"/>
                  <a:pt x="2457954" y="1767869"/>
                </a:cubicBezTo>
                <a:cubicBezTo>
                  <a:pt x="2387685" y="1786238"/>
                  <a:pt x="2421119" y="1856602"/>
                  <a:pt x="2417494" y="1897298"/>
                </a:cubicBezTo>
                <a:cubicBezTo>
                  <a:pt x="2469364" y="1934395"/>
                  <a:pt x="2373150" y="1926816"/>
                  <a:pt x="2410219" y="1963884"/>
                </a:cubicBezTo>
                <a:cubicBezTo>
                  <a:pt x="2384296" y="1952738"/>
                  <a:pt x="2365820" y="1963804"/>
                  <a:pt x="2354656" y="1930481"/>
                </a:cubicBezTo>
                <a:cubicBezTo>
                  <a:pt x="2336192" y="1948947"/>
                  <a:pt x="2313960" y="1934103"/>
                  <a:pt x="2295456" y="1930368"/>
                </a:cubicBezTo>
                <a:cubicBezTo>
                  <a:pt x="2195654" y="1985685"/>
                  <a:pt x="2247678" y="2104186"/>
                  <a:pt x="2199706" y="2174397"/>
                </a:cubicBezTo>
                <a:cubicBezTo>
                  <a:pt x="2214535" y="2189226"/>
                  <a:pt x="2207080" y="2159613"/>
                  <a:pt x="2229309" y="2174452"/>
                </a:cubicBezTo>
                <a:cubicBezTo>
                  <a:pt x="2199751" y="2196599"/>
                  <a:pt x="2181295" y="2222464"/>
                  <a:pt x="2170244" y="2248343"/>
                </a:cubicBezTo>
                <a:cubicBezTo>
                  <a:pt x="2170244" y="2248343"/>
                  <a:pt x="2170244" y="2248343"/>
                  <a:pt x="2155433" y="2240915"/>
                </a:cubicBezTo>
                <a:cubicBezTo>
                  <a:pt x="2133314" y="2285276"/>
                  <a:pt x="2144478" y="2318597"/>
                  <a:pt x="2118668" y="2366651"/>
                </a:cubicBezTo>
                <a:cubicBezTo>
                  <a:pt x="2133522" y="2396279"/>
                  <a:pt x="2096576" y="2425811"/>
                  <a:pt x="2100337" y="2459119"/>
                </a:cubicBezTo>
                <a:cubicBezTo>
                  <a:pt x="2022891" y="2595878"/>
                  <a:pt x="2015824" y="2773472"/>
                  <a:pt x="2019826" y="2932581"/>
                </a:cubicBezTo>
                <a:cubicBezTo>
                  <a:pt x="2008549" y="2840058"/>
                  <a:pt x="1993554" y="2736426"/>
                  <a:pt x="2011868" y="2636560"/>
                </a:cubicBezTo>
                <a:cubicBezTo>
                  <a:pt x="2011868" y="2636560"/>
                  <a:pt x="2011868" y="2636560"/>
                  <a:pt x="1986016" y="2662412"/>
                </a:cubicBezTo>
                <a:cubicBezTo>
                  <a:pt x="1986016" y="2662412"/>
                  <a:pt x="1986003" y="2655014"/>
                  <a:pt x="1986003" y="2655014"/>
                </a:cubicBezTo>
                <a:cubicBezTo>
                  <a:pt x="1989653" y="2629116"/>
                  <a:pt x="2022964" y="2632879"/>
                  <a:pt x="2019213" y="2606972"/>
                </a:cubicBezTo>
                <a:cubicBezTo>
                  <a:pt x="2019213" y="2606972"/>
                  <a:pt x="2019213" y="2606972"/>
                  <a:pt x="2008107" y="2603251"/>
                </a:cubicBezTo>
                <a:cubicBezTo>
                  <a:pt x="2000694" y="2595836"/>
                  <a:pt x="2015495" y="2595863"/>
                  <a:pt x="2019186" y="2592171"/>
                </a:cubicBezTo>
                <a:cubicBezTo>
                  <a:pt x="2019143" y="2569971"/>
                  <a:pt x="2022796" y="2544076"/>
                  <a:pt x="2041262" y="2525612"/>
                </a:cubicBezTo>
                <a:cubicBezTo>
                  <a:pt x="2000498" y="2492231"/>
                  <a:pt x="2074475" y="2477571"/>
                  <a:pt x="2052205" y="2440527"/>
                </a:cubicBezTo>
                <a:cubicBezTo>
                  <a:pt x="2085403" y="2385090"/>
                  <a:pt x="2100091" y="2325915"/>
                  <a:pt x="2107364" y="2259326"/>
                </a:cubicBezTo>
                <a:cubicBezTo>
                  <a:pt x="2048068" y="2207413"/>
                  <a:pt x="2166456" y="2200236"/>
                  <a:pt x="2129357" y="2148364"/>
                </a:cubicBezTo>
                <a:cubicBezTo>
                  <a:pt x="2129357" y="2148364"/>
                  <a:pt x="2129357" y="2148364"/>
                  <a:pt x="2144186" y="2163193"/>
                </a:cubicBezTo>
                <a:cubicBezTo>
                  <a:pt x="2188505" y="2118874"/>
                  <a:pt x="2147656" y="2041094"/>
                  <a:pt x="2206816" y="2019008"/>
                </a:cubicBezTo>
                <a:cubicBezTo>
                  <a:pt x="2206816" y="2019008"/>
                  <a:pt x="2206816" y="2019008"/>
                  <a:pt x="2191934" y="1974576"/>
                </a:cubicBezTo>
                <a:cubicBezTo>
                  <a:pt x="2180768" y="1941255"/>
                  <a:pt x="2225199" y="1956140"/>
                  <a:pt x="2228865" y="1937646"/>
                </a:cubicBezTo>
                <a:cubicBezTo>
                  <a:pt x="2214051" y="1930217"/>
                  <a:pt x="2199265" y="1937588"/>
                  <a:pt x="2184463" y="1937560"/>
                </a:cubicBezTo>
                <a:cubicBezTo>
                  <a:pt x="2121665" y="1992947"/>
                  <a:pt x="2047759" y="2044606"/>
                  <a:pt x="2025698" y="2118571"/>
                </a:cubicBezTo>
                <a:cubicBezTo>
                  <a:pt x="2025698" y="2118571"/>
                  <a:pt x="2025698" y="2118571"/>
                  <a:pt x="2044207" y="2122306"/>
                </a:cubicBezTo>
                <a:cubicBezTo>
                  <a:pt x="2044207" y="2122306"/>
                  <a:pt x="2044207" y="2122306"/>
                  <a:pt x="2029418" y="2129674"/>
                </a:cubicBezTo>
                <a:cubicBezTo>
                  <a:pt x="2070142" y="2140853"/>
                  <a:pt x="2036944" y="2196290"/>
                  <a:pt x="2077638" y="2192670"/>
                </a:cubicBezTo>
                <a:cubicBezTo>
                  <a:pt x="2077681" y="2214869"/>
                  <a:pt x="2051761" y="2203721"/>
                  <a:pt x="2044388" y="2218507"/>
                </a:cubicBezTo>
                <a:cubicBezTo>
                  <a:pt x="2044388" y="2218507"/>
                  <a:pt x="2044388" y="2218507"/>
                  <a:pt x="2059229" y="2240737"/>
                </a:cubicBezTo>
                <a:cubicBezTo>
                  <a:pt x="2051856" y="2255523"/>
                  <a:pt x="2059312" y="2285136"/>
                  <a:pt x="2037112" y="2285095"/>
                </a:cubicBezTo>
                <a:cubicBezTo>
                  <a:pt x="2000011" y="2233225"/>
                  <a:pt x="1959486" y="2325651"/>
                  <a:pt x="1940994" y="2329316"/>
                </a:cubicBezTo>
                <a:cubicBezTo>
                  <a:pt x="1963133" y="2299759"/>
                  <a:pt x="1992696" y="2277614"/>
                  <a:pt x="2000026" y="2240626"/>
                </a:cubicBezTo>
                <a:cubicBezTo>
                  <a:pt x="1963038" y="2247957"/>
                  <a:pt x="1933521" y="2292303"/>
                  <a:pt x="1918790" y="2329276"/>
                </a:cubicBezTo>
                <a:cubicBezTo>
                  <a:pt x="1926328" y="2403295"/>
                  <a:pt x="1878332" y="2458702"/>
                  <a:pt x="1845132" y="2514142"/>
                </a:cubicBezTo>
                <a:cubicBezTo>
                  <a:pt x="1848827" y="2510447"/>
                  <a:pt x="1848840" y="2517850"/>
                  <a:pt x="1852545" y="2521558"/>
                </a:cubicBezTo>
                <a:cubicBezTo>
                  <a:pt x="1856296" y="2547465"/>
                  <a:pt x="1845190" y="2543742"/>
                  <a:pt x="1826711" y="2554811"/>
                </a:cubicBezTo>
                <a:cubicBezTo>
                  <a:pt x="1823030" y="2565902"/>
                  <a:pt x="1823058" y="2580703"/>
                  <a:pt x="1837857" y="2580731"/>
                </a:cubicBezTo>
                <a:cubicBezTo>
                  <a:pt x="1845315" y="2610346"/>
                  <a:pt x="1823086" y="2595502"/>
                  <a:pt x="1812022" y="2613983"/>
                </a:cubicBezTo>
                <a:cubicBezTo>
                  <a:pt x="1804649" y="2628770"/>
                  <a:pt x="1808395" y="2654680"/>
                  <a:pt x="1826904" y="2658415"/>
                </a:cubicBezTo>
                <a:cubicBezTo>
                  <a:pt x="1764023" y="2669396"/>
                  <a:pt x="1827014" y="2717613"/>
                  <a:pt x="1808563" y="2743483"/>
                </a:cubicBezTo>
                <a:cubicBezTo>
                  <a:pt x="1808563" y="2743483"/>
                  <a:pt x="1808563" y="2743483"/>
                  <a:pt x="1823337" y="2728709"/>
                </a:cubicBezTo>
                <a:cubicBezTo>
                  <a:pt x="1830750" y="2736122"/>
                  <a:pt x="1827070" y="2747216"/>
                  <a:pt x="1827085" y="2754616"/>
                </a:cubicBezTo>
                <a:cubicBezTo>
                  <a:pt x="1864131" y="2776886"/>
                  <a:pt x="1956667" y="2795561"/>
                  <a:pt x="1916081" y="2858384"/>
                </a:cubicBezTo>
                <a:cubicBezTo>
                  <a:pt x="1916081" y="2858384"/>
                  <a:pt x="1916081" y="2858384"/>
                  <a:pt x="1871652" y="2843502"/>
                </a:cubicBezTo>
                <a:cubicBezTo>
                  <a:pt x="1871652" y="2843502"/>
                  <a:pt x="1871652" y="2843502"/>
                  <a:pt x="1871707" y="2873102"/>
                </a:cubicBezTo>
                <a:cubicBezTo>
                  <a:pt x="1864349" y="2895289"/>
                  <a:pt x="1923577" y="2910201"/>
                  <a:pt x="1890312" y="2928640"/>
                </a:cubicBezTo>
                <a:cubicBezTo>
                  <a:pt x="1864392" y="2917494"/>
                  <a:pt x="1860739" y="2943384"/>
                  <a:pt x="1860784" y="2965586"/>
                </a:cubicBezTo>
                <a:cubicBezTo>
                  <a:pt x="1868235" y="2995201"/>
                  <a:pt x="1890382" y="2965643"/>
                  <a:pt x="1901475" y="2961961"/>
                </a:cubicBezTo>
                <a:cubicBezTo>
                  <a:pt x="1905196" y="2973069"/>
                  <a:pt x="1901521" y="2984163"/>
                  <a:pt x="1894132" y="2991551"/>
                </a:cubicBezTo>
                <a:cubicBezTo>
                  <a:pt x="1857089" y="2969281"/>
                  <a:pt x="1890505" y="3032244"/>
                  <a:pt x="1849786" y="3021068"/>
                </a:cubicBezTo>
                <a:cubicBezTo>
                  <a:pt x="1853396" y="2972971"/>
                  <a:pt x="1868070" y="2906398"/>
                  <a:pt x="1860558" y="2847182"/>
                </a:cubicBezTo>
                <a:cubicBezTo>
                  <a:pt x="1860558" y="2847182"/>
                  <a:pt x="1860558" y="2847182"/>
                  <a:pt x="1834636" y="2836036"/>
                </a:cubicBezTo>
                <a:cubicBezTo>
                  <a:pt x="1834596" y="2813832"/>
                  <a:pt x="1856840" y="2836074"/>
                  <a:pt x="1864213" y="2821290"/>
                </a:cubicBezTo>
                <a:cubicBezTo>
                  <a:pt x="1867876" y="2802796"/>
                  <a:pt x="1849397" y="2813859"/>
                  <a:pt x="1853062" y="2795365"/>
                </a:cubicBezTo>
                <a:cubicBezTo>
                  <a:pt x="1819794" y="2813804"/>
                  <a:pt x="1838206" y="2765735"/>
                  <a:pt x="1801235" y="2780468"/>
                </a:cubicBezTo>
                <a:cubicBezTo>
                  <a:pt x="1808648" y="2787882"/>
                  <a:pt x="1801315" y="2824870"/>
                  <a:pt x="1812436" y="2835991"/>
                </a:cubicBezTo>
                <a:cubicBezTo>
                  <a:pt x="1812436" y="2835991"/>
                  <a:pt x="1812436" y="2835991"/>
                  <a:pt x="1797650" y="2843364"/>
                </a:cubicBezTo>
                <a:cubicBezTo>
                  <a:pt x="1794068" y="2906260"/>
                  <a:pt x="1790528" y="2991355"/>
                  <a:pt x="1809148" y="3054291"/>
                </a:cubicBezTo>
                <a:cubicBezTo>
                  <a:pt x="1835065" y="3065439"/>
                  <a:pt x="1812921" y="3095002"/>
                  <a:pt x="1820367" y="3117214"/>
                </a:cubicBezTo>
                <a:cubicBezTo>
                  <a:pt x="1861103" y="3135791"/>
                  <a:pt x="1809436" y="3209695"/>
                  <a:pt x="1876068" y="3224619"/>
                </a:cubicBezTo>
                <a:cubicBezTo>
                  <a:pt x="1876068" y="3224619"/>
                  <a:pt x="1876068" y="3224619"/>
                  <a:pt x="1894532" y="3206155"/>
                </a:cubicBezTo>
                <a:cubicBezTo>
                  <a:pt x="1909361" y="3220982"/>
                  <a:pt x="1887189" y="3235743"/>
                  <a:pt x="1883508" y="3246836"/>
                </a:cubicBezTo>
                <a:cubicBezTo>
                  <a:pt x="1905723" y="3254277"/>
                  <a:pt x="1916884" y="3287600"/>
                  <a:pt x="1939089" y="3287643"/>
                </a:cubicBezTo>
                <a:cubicBezTo>
                  <a:pt x="1946474" y="3280257"/>
                  <a:pt x="1946459" y="3272854"/>
                  <a:pt x="1946447" y="3265456"/>
                </a:cubicBezTo>
                <a:cubicBezTo>
                  <a:pt x="1939046" y="3265441"/>
                  <a:pt x="1927953" y="3269121"/>
                  <a:pt x="1924232" y="3258015"/>
                </a:cubicBezTo>
                <a:cubicBezTo>
                  <a:pt x="1924232" y="3258015"/>
                  <a:pt x="1924232" y="3258015"/>
                  <a:pt x="1931590" y="3235828"/>
                </a:cubicBezTo>
                <a:cubicBezTo>
                  <a:pt x="1931590" y="3235828"/>
                  <a:pt x="1931590" y="3235828"/>
                  <a:pt x="1924190" y="3235811"/>
                </a:cubicBezTo>
                <a:cubicBezTo>
                  <a:pt x="1916774" y="3228397"/>
                  <a:pt x="1920441" y="3209903"/>
                  <a:pt x="1924122" y="3198812"/>
                </a:cubicBezTo>
                <a:cubicBezTo>
                  <a:pt x="1924122" y="3198812"/>
                  <a:pt x="1927799" y="3187716"/>
                  <a:pt x="1938905" y="3191439"/>
                </a:cubicBezTo>
                <a:cubicBezTo>
                  <a:pt x="1927882" y="3232118"/>
                  <a:pt x="1953848" y="3265468"/>
                  <a:pt x="1972394" y="3291406"/>
                </a:cubicBezTo>
                <a:cubicBezTo>
                  <a:pt x="2013161" y="3324782"/>
                  <a:pt x="2064903" y="3295280"/>
                  <a:pt x="2098186" y="3284241"/>
                </a:cubicBezTo>
                <a:cubicBezTo>
                  <a:pt x="2090730" y="3254626"/>
                  <a:pt x="2116597" y="3236172"/>
                  <a:pt x="2120277" y="3225079"/>
                </a:cubicBezTo>
                <a:cubicBezTo>
                  <a:pt x="2120305" y="3239880"/>
                  <a:pt x="2138796" y="3236215"/>
                  <a:pt x="2146197" y="3236230"/>
                </a:cubicBezTo>
                <a:cubicBezTo>
                  <a:pt x="2197929" y="3199327"/>
                  <a:pt x="2120207" y="3188078"/>
                  <a:pt x="2138628" y="3147412"/>
                </a:cubicBezTo>
                <a:cubicBezTo>
                  <a:pt x="2138628" y="3147412"/>
                  <a:pt x="2138628" y="3147412"/>
                  <a:pt x="2168231" y="3147464"/>
                </a:cubicBezTo>
                <a:cubicBezTo>
                  <a:pt x="2168231" y="3147464"/>
                  <a:pt x="2168231" y="3147464"/>
                  <a:pt x="2168273" y="3169669"/>
                </a:cubicBezTo>
                <a:cubicBezTo>
                  <a:pt x="2186768" y="3166004"/>
                  <a:pt x="2205274" y="3169737"/>
                  <a:pt x="2212703" y="3184553"/>
                </a:cubicBezTo>
                <a:cubicBezTo>
                  <a:pt x="2231252" y="3210488"/>
                  <a:pt x="2223894" y="3232675"/>
                  <a:pt x="2220239" y="3258570"/>
                </a:cubicBezTo>
                <a:cubicBezTo>
                  <a:pt x="2220239" y="3258570"/>
                  <a:pt x="2220239" y="3258570"/>
                  <a:pt x="2246151" y="3262315"/>
                </a:cubicBezTo>
                <a:cubicBezTo>
                  <a:pt x="2257240" y="3258638"/>
                  <a:pt x="2257212" y="3243836"/>
                  <a:pt x="2260907" y="3240141"/>
                </a:cubicBezTo>
                <a:cubicBezTo>
                  <a:pt x="2276000" y="3395575"/>
                  <a:pt x="2416854" y="3529046"/>
                  <a:pt x="2542796" y="3603283"/>
                </a:cubicBezTo>
                <a:cubicBezTo>
                  <a:pt x="2579827" y="3618155"/>
                  <a:pt x="2613162" y="3636717"/>
                  <a:pt x="2650188" y="3651586"/>
                </a:cubicBezTo>
                <a:cubicBezTo>
                  <a:pt x="2742686" y="3648059"/>
                  <a:pt x="2813106" y="3711095"/>
                  <a:pt x="2905551" y="3677966"/>
                </a:cubicBezTo>
                <a:cubicBezTo>
                  <a:pt x="2938787" y="3644730"/>
                  <a:pt x="2968457" y="3681784"/>
                  <a:pt x="3005430" y="3667053"/>
                </a:cubicBezTo>
                <a:cubicBezTo>
                  <a:pt x="3023940" y="3670788"/>
                  <a:pt x="3038656" y="3626414"/>
                  <a:pt x="3053512" y="3656045"/>
                </a:cubicBezTo>
                <a:cubicBezTo>
                  <a:pt x="3060940" y="3670856"/>
                  <a:pt x="3083210" y="3707900"/>
                  <a:pt x="3109090" y="3696849"/>
                </a:cubicBezTo>
                <a:cubicBezTo>
                  <a:pt x="3116491" y="3696859"/>
                  <a:pt x="3120198" y="3700567"/>
                  <a:pt x="3116518" y="3711660"/>
                </a:cubicBezTo>
                <a:cubicBezTo>
                  <a:pt x="3064676" y="3689365"/>
                  <a:pt x="3083306" y="3759702"/>
                  <a:pt x="3061144" y="3781861"/>
                </a:cubicBezTo>
                <a:cubicBezTo>
                  <a:pt x="3038919" y="3767020"/>
                  <a:pt x="2987160" y="3789121"/>
                  <a:pt x="3005568" y="3741054"/>
                </a:cubicBezTo>
                <a:cubicBezTo>
                  <a:pt x="2890941" y="3781540"/>
                  <a:pt x="2794627" y="3722159"/>
                  <a:pt x="2683597" y="3707151"/>
                </a:cubicBezTo>
                <a:cubicBezTo>
                  <a:pt x="2657647" y="3681201"/>
                  <a:pt x="2616953" y="3684824"/>
                  <a:pt x="2583627" y="3673663"/>
                </a:cubicBezTo>
                <a:cubicBezTo>
                  <a:pt x="2587295" y="3655166"/>
                  <a:pt x="2557667" y="3640312"/>
                  <a:pt x="2539161" y="3636576"/>
                </a:cubicBezTo>
                <a:cubicBezTo>
                  <a:pt x="2539161" y="3636576"/>
                  <a:pt x="2539161" y="3636576"/>
                  <a:pt x="2542896" y="3655086"/>
                </a:cubicBezTo>
                <a:cubicBezTo>
                  <a:pt x="2513238" y="3625430"/>
                  <a:pt x="2476210" y="3610556"/>
                  <a:pt x="2439151" y="3580891"/>
                </a:cubicBezTo>
                <a:cubicBezTo>
                  <a:pt x="2376173" y="3540069"/>
                  <a:pt x="2327913" y="3454878"/>
                  <a:pt x="2246468" y="3432523"/>
                </a:cubicBezTo>
                <a:cubicBezTo>
                  <a:pt x="2246468" y="3432523"/>
                  <a:pt x="2246468" y="3432523"/>
                  <a:pt x="2228059" y="3480590"/>
                </a:cubicBezTo>
                <a:cubicBezTo>
                  <a:pt x="2213175" y="3436161"/>
                  <a:pt x="2257408" y="3347441"/>
                  <a:pt x="2183394" y="3339902"/>
                </a:cubicBezTo>
                <a:cubicBezTo>
                  <a:pt x="2168688" y="3391674"/>
                  <a:pt x="2202096" y="3447239"/>
                  <a:pt x="2213298" y="3502762"/>
                </a:cubicBezTo>
                <a:cubicBezTo>
                  <a:pt x="2224404" y="3506485"/>
                  <a:pt x="2242900" y="3502817"/>
                  <a:pt x="2231835" y="3521299"/>
                </a:cubicBezTo>
                <a:cubicBezTo>
                  <a:pt x="2395166" y="3802815"/>
                  <a:pt x="2709765" y="3851505"/>
                  <a:pt x="3020576" y="3852087"/>
                </a:cubicBezTo>
                <a:cubicBezTo>
                  <a:pt x="3035337" y="3829915"/>
                  <a:pt x="3068672" y="3848477"/>
                  <a:pt x="3083419" y="3818902"/>
                </a:cubicBezTo>
                <a:cubicBezTo>
                  <a:pt x="3157420" y="3819043"/>
                  <a:pt x="3246181" y="3797009"/>
                  <a:pt x="3290733" y="3878494"/>
                </a:cubicBezTo>
                <a:cubicBezTo>
                  <a:pt x="3324224" y="3978461"/>
                  <a:pt x="3209556" y="3996744"/>
                  <a:pt x="3157834" y="4041050"/>
                </a:cubicBezTo>
                <a:cubicBezTo>
                  <a:pt x="2802750" y="4106989"/>
                  <a:pt x="2440000" y="4032302"/>
                  <a:pt x="2180602" y="3824611"/>
                </a:cubicBezTo>
                <a:cubicBezTo>
                  <a:pt x="2158388" y="3817167"/>
                  <a:pt x="2113984" y="3817087"/>
                  <a:pt x="2117621" y="3783792"/>
                </a:cubicBezTo>
                <a:cubicBezTo>
                  <a:pt x="2102863" y="3805966"/>
                  <a:pt x="2080635" y="3791122"/>
                  <a:pt x="2069497" y="3772600"/>
                </a:cubicBezTo>
                <a:cubicBezTo>
                  <a:pt x="2073109" y="3724508"/>
                  <a:pt x="2017546" y="3691102"/>
                  <a:pt x="1980503" y="3668833"/>
                </a:cubicBezTo>
                <a:lnTo>
                  <a:pt x="1979496" y="3693500"/>
                </a:lnTo>
                <a:lnTo>
                  <a:pt x="1970052" y="3675808"/>
                </a:lnTo>
                <a:cubicBezTo>
                  <a:pt x="1964546" y="3668571"/>
                  <a:pt x="1957366" y="3662313"/>
                  <a:pt x="1947182" y="3657669"/>
                </a:cubicBezTo>
                <a:cubicBezTo>
                  <a:pt x="1947182" y="3657669"/>
                  <a:pt x="1947182" y="3657669"/>
                  <a:pt x="1943487" y="3661362"/>
                </a:cubicBezTo>
                <a:cubicBezTo>
                  <a:pt x="1943487" y="3661362"/>
                  <a:pt x="1943487" y="3661362"/>
                  <a:pt x="1917552" y="3642812"/>
                </a:cubicBezTo>
                <a:cubicBezTo>
                  <a:pt x="1917637" y="3687211"/>
                  <a:pt x="1947293" y="3716869"/>
                  <a:pt x="1962149" y="3746500"/>
                </a:cubicBezTo>
                <a:cubicBezTo>
                  <a:pt x="1980711" y="3779833"/>
                  <a:pt x="2017767" y="3809508"/>
                  <a:pt x="2058446" y="3798480"/>
                </a:cubicBezTo>
                <a:cubicBezTo>
                  <a:pt x="2051060" y="3805868"/>
                  <a:pt x="2036274" y="3813241"/>
                  <a:pt x="2036289" y="3820639"/>
                </a:cubicBezTo>
                <a:cubicBezTo>
                  <a:pt x="2077025" y="3839216"/>
                  <a:pt x="2103031" y="3894769"/>
                  <a:pt x="2143752" y="3905945"/>
                </a:cubicBezTo>
                <a:cubicBezTo>
                  <a:pt x="2251242" y="4006048"/>
                  <a:pt x="2403054" y="4061836"/>
                  <a:pt x="2543740" y="4106502"/>
                </a:cubicBezTo>
                <a:cubicBezTo>
                  <a:pt x="2669584" y="4128937"/>
                  <a:pt x="2795473" y="4173572"/>
                  <a:pt x="2939746" y="4155346"/>
                </a:cubicBezTo>
                <a:cubicBezTo>
                  <a:pt x="2939746" y="4155346"/>
                  <a:pt x="2939746" y="4155346"/>
                  <a:pt x="2958210" y="4136880"/>
                </a:cubicBezTo>
                <a:cubicBezTo>
                  <a:pt x="3021158" y="4162898"/>
                  <a:pt x="3028396" y="4074107"/>
                  <a:pt x="3080266" y="4111206"/>
                </a:cubicBezTo>
                <a:cubicBezTo>
                  <a:pt x="3098787" y="4122342"/>
                  <a:pt x="3113629" y="4144569"/>
                  <a:pt x="3106268" y="4166756"/>
                </a:cubicBezTo>
                <a:cubicBezTo>
                  <a:pt x="3106268" y="4166756"/>
                  <a:pt x="3106268" y="4166756"/>
                  <a:pt x="3113669" y="4166774"/>
                </a:cubicBezTo>
                <a:cubicBezTo>
                  <a:pt x="3132166" y="4163106"/>
                  <a:pt x="3139536" y="4148317"/>
                  <a:pt x="3143201" y="4129826"/>
                </a:cubicBezTo>
                <a:cubicBezTo>
                  <a:pt x="3165484" y="4174267"/>
                  <a:pt x="3106256" y="4159358"/>
                  <a:pt x="3102618" y="4192654"/>
                </a:cubicBezTo>
                <a:cubicBezTo>
                  <a:pt x="3113739" y="4203772"/>
                  <a:pt x="3132221" y="4192709"/>
                  <a:pt x="3128553" y="4211198"/>
                </a:cubicBezTo>
                <a:cubicBezTo>
                  <a:pt x="3124890" y="4229692"/>
                  <a:pt x="3113835" y="4255574"/>
                  <a:pt x="3087945" y="4259225"/>
                </a:cubicBezTo>
                <a:cubicBezTo>
                  <a:pt x="3088000" y="4288827"/>
                  <a:pt x="3054649" y="4262862"/>
                  <a:pt x="3043586" y="4281344"/>
                </a:cubicBezTo>
                <a:cubicBezTo>
                  <a:pt x="3058382" y="4281369"/>
                  <a:pt x="3076904" y="4292505"/>
                  <a:pt x="3095396" y="4288840"/>
                </a:cubicBezTo>
                <a:cubicBezTo>
                  <a:pt x="3106504" y="4292560"/>
                  <a:pt x="3110159" y="4266665"/>
                  <a:pt x="3121278" y="4277787"/>
                </a:cubicBezTo>
                <a:cubicBezTo>
                  <a:pt x="3132439" y="4311110"/>
                  <a:pt x="3095396" y="4288840"/>
                  <a:pt x="3088013" y="4296225"/>
                </a:cubicBezTo>
                <a:cubicBezTo>
                  <a:pt x="3088013" y="4296225"/>
                  <a:pt x="3088013" y="4296225"/>
                  <a:pt x="3091731" y="4307334"/>
                </a:cubicBezTo>
                <a:cubicBezTo>
                  <a:pt x="3110255" y="4318468"/>
                  <a:pt x="3117655" y="4318483"/>
                  <a:pt x="3136175" y="4329619"/>
                </a:cubicBezTo>
                <a:cubicBezTo>
                  <a:pt x="3180508" y="4292701"/>
                  <a:pt x="3191795" y="4392622"/>
                  <a:pt x="3243545" y="4363120"/>
                </a:cubicBezTo>
                <a:cubicBezTo>
                  <a:pt x="3243545" y="4363120"/>
                  <a:pt x="3243545" y="4363120"/>
                  <a:pt x="3239877" y="4381614"/>
                </a:cubicBezTo>
                <a:cubicBezTo>
                  <a:pt x="3195488" y="4388932"/>
                  <a:pt x="3169691" y="4444382"/>
                  <a:pt x="3136438" y="4470224"/>
                </a:cubicBezTo>
                <a:cubicBezTo>
                  <a:pt x="3136438" y="4470224"/>
                  <a:pt x="3136438" y="4470224"/>
                  <a:pt x="3143854" y="4477640"/>
                </a:cubicBezTo>
                <a:cubicBezTo>
                  <a:pt x="3173401" y="4448092"/>
                  <a:pt x="3184593" y="4496214"/>
                  <a:pt x="3225246" y="4470390"/>
                </a:cubicBezTo>
                <a:cubicBezTo>
                  <a:pt x="3228839" y="4414892"/>
                  <a:pt x="3291762" y="4426111"/>
                  <a:pt x="3325030" y="4407675"/>
                </a:cubicBezTo>
                <a:cubicBezTo>
                  <a:pt x="3328748" y="4418783"/>
                  <a:pt x="3336164" y="4426197"/>
                  <a:pt x="3350965" y="4426224"/>
                </a:cubicBezTo>
                <a:cubicBezTo>
                  <a:pt x="3358227" y="4352235"/>
                  <a:pt x="3436020" y="4400483"/>
                  <a:pt x="3472978" y="4378351"/>
                </a:cubicBezTo>
                <a:cubicBezTo>
                  <a:pt x="3480366" y="4370965"/>
                  <a:pt x="3487764" y="4370978"/>
                  <a:pt x="3502581" y="4378406"/>
                </a:cubicBezTo>
                <a:cubicBezTo>
                  <a:pt x="3521283" y="4485743"/>
                  <a:pt x="3384371" y="4481789"/>
                  <a:pt x="3336399" y="4552000"/>
                </a:cubicBezTo>
                <a:cubicBezTo>
                  <a:pt x="3362375" y="4592749"/>
                  <a:pt x="3402960" y="4529924"/>
                  <a:pt x="3432616" y="4559582"/>
                </a:cubicBezTo>
                <a:cubicBezTo>
                  <a:pt x="3432616" y="4559582"/>
                  <a:pt x="3432616" y="4559582"/>
                  <a:pt x="3484335" y="4515276"/>
                </a:cubicBezTo>
                <a:cubicBezTo>
                  <a:pt x="3550939" y="4515401"/>
                  <a:pt x="3610028" y="4456311"/>
                  <a:pt x="3669229" y="4456419"/>
                </a:cubicBezTo>
                <a:cubicBezTo>
                  <a:pt x="3658178" y="4482299"/>
                  <a:pt x="3691446" y="4463860"/>
                  <a:pt x="3698859" y="4471276"/>
                </a:cubicBezTo>
                <a:cubicBezTo>
                  <a:pt x="3695209" y="4497171"/>
                  <a:pt x="3661886" y="4486007"/>
                  <a:pt x="3658233" y="4511902"/>
                </a:cubicBezTo>
                <a:cubicBezTo>
                  <a:pt x="3636046" y="4519260"/>
                  <a:pt x="3617552" y="4522925"/>
                  <a:pt x="3595328" y="4508083"/>
                </a:cubicBezTo>
                <a:cubicBezTo>
                  <a:pt x="3565737" y="4515431"/>
                  <a:pt x="3536140" y="4515374"/>
                  <a:pt x="3517683" y="4541238"/>
                </a:cubicBezTo>
                <a:cubicBezTo>
                  <a:pt x="3528794" y="4544959"/>
                  <a:pt x="3532485" y="4541266"/>
                  <a:pt x="3539885" y="4541284"/>
                </a:cubicBezTo>
                <a:cubicBezTo>
                  <a:pt x="3539885" y="4541284"/>
                  <a:pt x="3539885" y="4541284"/>
                  <a:pt x="3539913" y="4556080"/>
                </a:cubicBezTo>
                <a:cubicBezTo>
                  <a:pt x="3569528" y="4563538"/>
                  <a:pt x="3591672" y="4533976"/>
                  <a:pt x="3613902" y="4548822"/>
                </a:cubicBezTo>
                <a:cubicBezTo>
                  <a:pt x="3617635" y="4567329"/>
                  <a:pt x="3599158" y="4578392"/>
                  <a:pt x="3602891" y="4596899"/>
                </a:cubicBezTo>
                <a:cubicBezTo>
                  <a:pt x="3643615" y="4608078"/>
                  <a:pt x="3632409" y="4552555"/>
                  <a:pt x="3676853" y="4574840"/>
                </a:cubicBezTo>
                <a:cubicBezTo>
                  <a:pt x="3728597" y="4545335"/>
                  <a:pt x="3784037" y="4512138"/>
                  <a:pt x="3843200" y="4490049"/>
                </a:cubicBezTo>
                <a:cubicBezTo>
                  <a:pt x="3843200" y="4490049"/>
                  <a:pt x="3843200" y="4490049"/>
                  <a:pt x="3846948" y="4515959"/>
                </a:cubicBezTo>
                <a:cubicBezTo>
                  <a:pt x="3787830" y="4560245"/>
                  <a:pt x="3754645" y="4623088"/>
                  <a:pt x="3710342" y="4674802"/>
                </a:cubicBezTo>
                <a:cubicBezTo>
                  <a:pt x="3702981" y="4696991"/>
                  <a:pt x="3665965" y="4689520"/>
                  <a:pt x="3677117" y="4715445"/>
                </a:cubicBezTo>
                <a:cubicBezTo>
                  <a:pt x="3677117" y="4715445"/>
                  <a:pt x="3677117" y="4715445"/>
                  <a:pt x="3828757" y="4682426"/>
                </a:cubicBezTo>
                <a:cubicBezTo>
                  <a:pt x="3862133" y="4723192"/>
                  <a:pt x="3784426" y="4719347"/>
                  <a:pt x="3795605" y="4760065"/>
                </a:cubicBezTo>
                <a:cubicBezTo>
                  <a:pt x="3777081" y="4748932"/>
                  <a:pt x="3766055" y="4789613"/>
                  <a:pt x="3740123" y="4771061"/>
                </a:cubicBezTo>
                <a:cubicBezTo>
                  <a:pt x="3751188" y="4752584"/>
                  <a:pt x="3769655" y="4734118"/>
                  <a:pt x="3743733" y="4722967"/>
                </a:cubicBezTo>
                <a:cubicBezTo>
                  <a:pt x="3680822" y="4719151"/>
                  <a:pt x="3640214" y="4767177"/>
                  <a:pt x="3599600" y="4815201"/>
                </a:cubicBezTo>
                <a:cubicBezTo>
                  <a:pt x="3584744" y="4785571"/>
                  <a:pt x="3632866" y="4796762"/>
                  <a:pt x="3618009" y="4767135"/>
                </a:cubicBezTo>
                <a:cubicBezTo>
                  <a:pt x="3595784" y="4752291"/>
                  <a:pt x="3577346" y="4785558"/>
                  <a:pt x="3547745" y="4785503"/>
                </a:cubicBezTo>
                <a:cubicBezTo>
                  <a:pt x="3510742" y="4785433"/>
                  <a:pt x="3462690" y="4811242"/>
                  <a:pt x="3436838" y="4837097"/>
                </a:cubicBezTo>
                <a:cubicBezTo>
                  <a:pt x="3436838" y="4837097"/>
                  <a:pt x="3436838" y="4837097"/>
                  <a:pt x="3451650" y="4844523"/>
                </a:cubicBezTo>
                <a:cubicBezTo>
                  <a:pt x="3359196" y="4870252"/>
                  <a:pt x="3248222" y="4884845"/>
                  <a:pt x="3174343" y="4951308"/>
                </a:cubicBezTo>
                <a:cubicBezTo>
                  <a:pt x="3437102" y="4977700"/>
                  <a:pt x="3673687" y="4859741"/>
                  <a:pt x="3910356" y="4786181"/>
                </a:cubicBezTo>
                <a:cubicBezTo>
                  <a:pt x="3958420" y="4767772"/>
                  <a:pt x="4002728" y="4716055"/>
                  <a:pt x="4043450" y="4727229"/>
                </a:cubicBezTo>
                <a:cubicBezTo>
                  <a:pt x="4080435" y="4719899"/>
                  <a:pt x="4058166" y="4682855"/>
                  <a:pt x="4080340" y="4668099"/>
                </a:cubicBezTo>
                <a:cubicBezTo>
                  <a:pt x="4087728" y="4660711"/>
                  <a:pt x="4102527" y="4660739"/>
                  <a:pt x="4106247" y="4671850"/>
                </a:cubicBezTo>
                <a:cubicBezTo>
                  <a:pt x="4102570" y="4682938"/>
                  <a:pt x="4091489" y="4694019"/>
                  <a:pt x="4091514" y="4708820"/>
                </a:cubicBezTo>
                <a:cubicBezTo>
                  <a:pt x="3951135" y="4826960"/>
                  <a:pt x="3814486" y="4963609"/>
                  <a:pt x="3644388" y="5022490"/>
                </a:cubicBezTo>
                <a:cubicBezTo>
                  <a:pt x="3644388" y="5022490"/>
                  <a:pt x="3644388" y="5022490"/>
                  <a:pt x="3618619" y="5092747"/>
                </a:cubicBezTo>
                <a:cubicBezTo>
                  <a:pt x="3699999" y="5078098"/>
                  <a:pt x="3777663" y="5059745"/>
                  <a:pt x="3836756" y="5000652"/>
                </a:cubicBezTo>
                <a:cubicBezTo>
                  <a:pt x="3855290" y="5019187"/>
                  <a:pt x="3873729" y="4985921"/>
                  <a:pt x="3892263" y="5004456"/>
                </a:cubicBezTo>
                <a:cubicBezTo>
                  <a:pt x="3825758" y="5056132"/>
                  <a:pt x="3737015" y="5085567"/>
                  <a:pt x="3674199" y="5133553"/>
                </a:cubicBezTo>
                <a:cubicBezTo>
                  <a:pt x="3848030" y="5093173"/>
                  <a:pt x="4014387" y="5015785"/>
                  <a:pt x="4177041" y="4934686"/>
                </a:cubicBezTo>
                <a:lnTo>
                  <a:pt x="4180749" y="4938397"/>
                </a:lnTo>
                <a:cubicBezTo>
                  <a:pt x="4106832" y="4982658"/>
                  <a:pt x="4025508" y="5026906"/>
                  <a:pt x="3947886" y="5067462"/>
                </a:cubicBezTo>
                <a:cubicBezTo>
                  <a:pt x="3862871" y="5115405"/>
                  <a:pt x="3762990" y="5126316"/>
                  <a:pt x="3689096" y="5185380"/>
                </a:cubicBezTo>
                <a:cubicBezTo>
                  <a:pt x="3689096" y="5185380"/>
                  <a:pt x="3689096" y="5185380"/>
                  <a:pt x="3692802" y="5189086"/>
                </a:cubicBezTo>
                <a:cubicBezTo>
                  <a:pt x="3733455" y="5163261"/>
                  <a:pt x="3781552" y="5159651"/>
                  <a:pt x="3829619" y="5141240"/>
                </a:cubicBezTo>
                <a:cubicBezTo>
                  <a:pt x="3763085" y="5178118"/>
                  <a:pt x="3689124" y="5200182"/>
                  <a:pt x="3618858" y="5218550"/>
                </a:cubicBezTo>
                <a:cubicBezTo>
                  <a:pt x="3618858" y="5218550"/>
                  <a:pt x="3618858" y="5218550"/>
                  <a:pt x="3593005" y="5244405"/>
                </a:cubicBezTo>
                <a:cubicBezTo>
                  <a:pt x="3593005" y="5244405"/>
                  <a:pt x="3593005" y="5244405"/>
                  <a:pt x="3226823" y="5314019"/>
                </a:cubicBezTo>
                <a:cubicBezTo>
                  <a:pt x="3167693" y="5350909"/>
                  <a:pt x="3086263" y="5335957"/>
                  <a:pt x="3019674" y="5343230"/>
                </a:cubicBezTo>
                <a:cubicBezTo>
                  <a:pt x="2986434" y="5376470"/>
                  <a:pt x="2949363" y="5339399"/>
                  <a:pt x="2912415" y="5368929"/>
                </a:cubicBezTo>
                <a:cubicBezTo>
                  <a:pt x="2912415" y="5368929"/>
                  <a:pt x="2912415" y="5368929"/>
                  <a:pt x="2916098" y="5357838"/>
                </a:cubicBezTo>
                <a:cubicBezTo>
                  <a:pt x="2801412" y="5368720"/>
                  <a:pt x="2671888" y="5357378"/>
                  <a:pt x="2564563" y="5346074"/>
                </a:cubicBezTo>
                <a:cubicBezTo>
                  <a:pt x="2423930" y="5331014"/>
                  <a:pt x="2275847" y="5286334"/>
                  <a:pt x="2135212" y="5271271"/>
                </a:cubicBezTo>
                <a:cubicBezTo>
                  <a:pt x="2135212" y="5271271"/>
                  <a:pt x="2135212" y="5271271"/>
                  <a:pt x="2135242" y="5286070"/>
                </a:cubicBezTo>
                <a:cubicBezTo>
                  <a:pt x="2135242" y="5286070"/>
                  <a:pt x="2135242" y="5286070"/>
                  <a:pt x="2172240" y="5286138"/>
                </a:cubicBezTo>
                <a:cubicBezTo>
                  <a:pt x="2150040" y="5286100"/>
                  <a:pt x="2131559" y="5297161"/>
                  <a:pt x="2139002" y="5319378"/>
                </a:cubicBezTo>
                <a:cubicBezTo>
                  <a:pt x="2205676" y="5356505"/>
                  <a:pt x="2287048" y="5341856"/>
                  <a:pt x="2364800" y="5367904"/>
                </a:cubicBezTo>
                <a:cubicBezTo>
                  <a:pt x="2398136" y="5386464"/>
                  <a:pt x="2442467" y="5349551"/>
                  <a:pt x="2457337" y="5386577"/>
                </a:cubicBezTo>
                <a:cubicBezTo>
                  <a:pt x="2479551" y="5394020"/>
                  <a:pt x="2483206" y="5368125"/>
                  <a:pt x="2501698" y="5364460"/>
                </a:cubicBezTo>
                <a:cubicBezTo>
                  <a:pt x="2498018" y="5375554"/>
                  <a:pt x="2475846" y="5390312"/>
                  <a:pt x="2486982" y="5408834"/>
                </a:cubicBezTo>
                <a:cubicBezTo>
                  <a:pt x="2564591" y="5360875"/>
                  <a:pt x="2638678" y="5405420"/>
                  <a:pt x="2720068" y="5398170"/>
                </a:cubicBezTo>
                <a:cubicBezTo>
                  <a:pt x="2716428" y="5431465"/>
                  <a:pt x="2757054" y="5390839"/>
                  <a:pt x="2764509" y="5420452"/>
                </a:cubicBezTo>
                <a:cubicBezTo>
                  <a:pt x="2786727" y="5427896"/>
                  <a:pt x="2808911" y="5420538"/>
                  <a:pt x="2819992" y="5409457"/>
                </a:cubicBezTo>
                <a:cubicBezTo>
                  <a:pt x="2819992" y="5409457"/>
                  <a:pt x="2819992" y="5409457"/>
                  <a:pt x="2782976" y="5401988"/>
                </a:cubicBezTo>
                <a:cubicBezTo>
                  <a:pt x="2782976" y="5401988"/>
                  <a:pt x="2782976" y="5401988"/>
                  <a:pt x="2786669" y="5398295"/>
                </a:cubicBezTo>
                <a:cubicBezTo>
                  <a:pt x="2801458" y="5390922"/>
                  <a:pt x="2831070" y="5398378"/>
                  <a:pt x="2827408" y="5416870"/>
                </a:cubicBezTo>
                <a:cubicBezTo>
                  <a:pt x="2879195" y="5409570"/>
                  <a:pt x="2931012" y="5417066"/>
                  <a:pt x="2975383" y="5402350"/>
                </a:cubicBezTo>
                <a:cubicBezTo>
                  <a:pt x="3008704" y="5413513"/>
                  <a:pt x="3078945" y="5380343"/>
                  <a:pt x="3086413" y="5417359"/>
                </a:cubicBezTo>
                <a:cubicBezTo>
                  <a:pt x="3075335" y="5428438"/>
                  <a:pt x="3056851" y="5439504"/>
                  <a:pt x="3038332" y="5428367"/>
                </a:cubicBezTo>
                <a:cubicBezTo>
                  <a:pt x="2912583" y="5457732"/>
                  <a:pt x="2764620" y="5479658"/>
                  <a:pt x="2638776" y="5457217"/>
                </a:cubicBezTo>
                <a:cubicBezTo>
                  <a:pt x="2446371" y="5456858"/>
                  <a:pt x="2264904" y="5371416"/>
                  <a:pt x="2087213" y="5326681"/>
                </a:cubicBezTo>
                <a:cubicBezTo>
                  <a:pt x="2094684" y="5363694"/>
                  <a:pt x="2046574" y="5359909"/>
                  <a:pt x="2042924" y="5385799"/>
                </a:cubicBezTo>
                <a:cubicBezTo>
                  <a:pt x="2113273" y="5411831"/>
                  <a:pt x="2172546" y="5448948"/>
                  <a:pt x="2250256" y="5452791"/>
                </a:cubicBezTo>
                <a:cubicBezTo>
                  <a:pt x="2250256" y="5452791"/>
                  <a:pt x="2250256" y="5452791"/>
                  <a:pt x="2239192" y="5471273"/>
                </a:cubicBezTo>
                <a:cubicBezTo>
                  <a:pt x="2261404" y="5478711"/>
                  <a:pt x="2279841" y="5445443"/>
                  <a:pt x="2294630" y="5438073"/>
                </a:cubicBezTo>
                <a:cubicBezTo>
                  <a:pt x="2335351" y="5449249"/>
                  <a:pt x="2379795" y="5471536"/>
                  <a:pt x="2431582" y="5464234"/>
                </a:cubicBezTo>
                <a:cubicBezTo>
                  <a:pt x="2561177" y="5512576"/>
                  <a:pt x="2705462" y="5501747"/>
                  <a:pt x="2849785" y="5513119"/>
                </a:cubicBezTo>
                <a:cubicBezTo>
                  <a:pt x="2868350" y="5546452"/>
                  <a:pt x="2883083" y="5509479"/>
                  <a:pt x="2909018" y="5528030"/>
                </a:cubicBezTo>
                <a:cubicBezTo>
                  <a:pt x="2909018" y="5528030"/>
                  <a:pt x="2909018" y="5528030"/>
                  <a:pt x="2901630" y="5535416"/>
                </a:cubicBezTo>
                <a:cubicBezTo>
                  <a:pt x="2901630" y="5535416"/>
                  <a:pt x="2901630" y="5535416"/>
                  <a:pt x="2894217" y="5528003"/>
                </a:cubicBezTo>
                <a:cubicBezTo>
                  <a:pt x="2883111" y="5524280"/>
                  <a:pt x="2886829" y="5535388"/>
                  <a:pt x="2883139" y="5539081"/>
                </a:cubicBezTo>
                <a:cubicBezTo>
                  <a:pt x="2794346" y="5546314"/>
                  <a:pt x="2698074" y="5509132"/>
                  <a:pt x="2616727" y="5538579"/>
                </a:cubicBezTo>
                <a:cubicBezTo>
                  <a:pt x="2616727" y="5538579"/>
                  <a:pt x="2616727" y="5538579"/>
                  <a:pt x="2620392" y="5520085"/>
                </a:cubicBezTo>
                <a:cubicBezTo>
                  <a:pt x="2601868" y="5508951"/>
                  <a:pt x="2590817" y="5534831"/>
                  <a:pt x="2572310" y="5531098"/>
                </a:cubicBezTo>
                <a:cubicBezTo>
                  <a:pt x="2572310" y="5531098"/>
                  <a:pt x="2572310" y="5531098"/>
                  <a:pt x="2572296" y="5523695"/>
                </a:cubicBezTo>
                <a:cubicBezTo>
                  <a:pt x="2564857" y="5501483"/>
                  <a:pt x="2542685" y="5516239"/>
                  <a:pt x="2524178" y="5512506"/>
                </a:cubicBezTo>
                <a:cubicBezTo>
                  <a:pt x="2524178" y="5512506"/>
                  <a:pt x="2524178" y="5512506"/>
                  <a:pt x="2524219" y="5534706"/>
                </a:cubicBezTo>
                <a:cubicBezTo>
                  <a:pt x="2442761" y="5504952"/>
                  <a:pt x="2361371" y="5512200"/>
                  <a:pt x="2272538" y="5497233"/>
                </a:cubicBezTo>
                <a:cubicBezTo>
                  <a:pt x="2250243" y="5445393"/>
                  <a:pt x="2180027" y="5493362"/>
                  <a:pt x="2150362" y="5456303"/>
                </a:cubicBezTo>
                <a:cubicBezTo>
                  <a:pt x="2120772" y="5463646"/>
                  <a:pt x="2083741" y="5448780"/>
                  <a:pt x="2061516" y="5433938"/>
                </a:cubicBezTo>
                <a:cubicBezTo>
                  <a:pt x="2006049" y="5452332"/>
                  <a:pt x="2009629" y="5389439"/>
                  <a:pt x="1950481" y="5418928"/>
                </a:cubicBezTo>
                <a:cubicBezTo>
                  <a:pt x="1954119" y="5385633"/>
                  <a:pt x="1906027" y="5389245"/>
                  <a:pt x="1872731" y="5392883"/>
                </a:cubicBezTo>
                <a:cubicBezTo>
                  <a:pt x="1872731" y="5392883"/>
                  <a:pt x="1872731" y="5392883"/>
                  <a:pt x="1876437" y="5396588"/>
                </a:cubicBezTo>
                <a:cubicBezTo>
                  <a:pt x="1891266" y="5411417"/>
                  <a:pt x="1913440" y="5396661"/>
                  <a:pt x="1928266" y="5411487"/>
                </a:cubicBezTo>
                <a:cubicBezTo>
                  <a:pt x="1928266" y="5411487"/>
                  <a:pt x="1928266" y="5411487"/>
                  <a:pt x="1817236" y="5396478"/>
                </a:cubicBezTo>
                <a:cubicBezTo>
                  <a:pt x="1728463" y="5411113"/>
                  <a:pt x="1647074" y="5418361"/>
                  <a:pt x="1558253" y="5410792"/>
                </a:cubicBezTo>
                <a:cubicBezTo>
                  <a:pt x="1558253" y="5410792"/>
                  <a:pt x="1558253" y="5410792"/>
                  <a:pt x="1561948" y="5407097"/>
                </a:cubicBezTo>
                <a:cubicBezTo>
                  <a:pt x="1561948" y="5407097"/>
                  <a:pt x="1561948" y="5407097"/>
                  <a:pt x="1576750" y="5407124"/>
                </a:cubicBezTo>
                <a:cubicBezTo>
                  <a:pt x="1624832" y="5396119"/>
                  <a:pt x="1547097" y="5377472"/>
                  <a:pt x="1561838" y="5347899"/>
                </a:cubicBezTo>
                <a:cubicBezTo>
                  <a:pt x="1569171" y="5310911"/>
                  <a:pt x="1602519" y="5336876"/>
                  <a:pt x="1617278" y="5314701"/>
                </a:cubicBezTo>
                <a:cubicBezTo>
                  <a:pt x="1620943" y="5296205"/>
                  <a:pt x="1609807" y="5277685"/>
                  <a:pt x="1591300" y="5273953"/>
                </a:cubicBezTo>
                <a:cubicBezTo>
                  <a:pt x="1606031" y="5236977"/>
                  <a:pt x="1554229" y="5236881"/>
                  <a:pt x="1550468" y="5203573"/>
                </a:cubicBezTo>
                <a:cubicBezTo>
                  <a:pt x="1557826" y="5181386"/>
                  <a:pt x="1580013" y="5174028"/>
                  <a:pt x="1598507" y="5170363"/>
                </a:cubicBezTo>
                <a:cubicBezTo>
                  <a:pt x="1591079" y="5155547"/>
                  <a:pt x="1587346" y="5137040"/>
                  <a:pt x="1568822" y="5125906"/>
                </a:cubicBezTo>
                <a:cubicBezTo>
                  <a:pt x="1568822" y="5125906"/>
                  <a:pt x="1568822" y="5125906"/>
                  <a:pt x="1550358" y="5144370"/>
                </a:cubicBezTo>
                <a:cubicBezTo>
                  <a:pt x="1550358" y="5144370"/>
                  <a:pt x="1550358" y="5144370"/>
                  <a:pt x="1502191" y="5110977"/>
                </a:cubicBezTo>
                <a:cubicBezTo>
                  <a:pt x="1446698" y="5114574"/>
                  <a:pt x="1468772" y="5048014"/>
                  <a:pt x="1428036" y="5029437"/>
                </a:cubicBezTo>
                <a:cubicBezTo>
                  <a:pt x="1387327" y="5025658"/>
                  <a:pt x="1350341" y="5032994"/>
                  <a:pt x="1328087" y="5003346"/>
                </a:cubicBezTo>
                <a:cubicBezTo>
                  <a:pt x="1346551" y="4984882"/>
                  <a:pt x="1302106" y="4962600"/>
                  <a:pt x="1298389" y="4951491"/>
                </a:cubicBezTo>
                <a:cubicBezTo>
                  <a:pt x="1283600" y="4958862"/>
                  <a:pt x="1291028" y="4973678"/>
                  <a:pt x="1283642" y="4981066"/>
                </a:cubicBezTo>
                <a:cubicBezTo>
                  <a:pt x="1261440" y="4981021"/>
                  <a:pt x="1268786" y="4951436"/>
                  <a:pt x="1257665" y="4940317"/>
                </a:cubicBezTo>
                <a:cubicBezTo>
                  <a:pt x="1257665" y="4940317"/>
                  <a:pt x="1257665" y="4940317"/>
                  <a:pt x="1283587" y="4951463"/>
                </a:cubicBezTo>
                <a:cubicBezTo>
                  <a:pt x="1272411" y="4910742"/>
                  <a:pt x="1227982" y="4895858"/>
                  <a:pt x="1194644" y="4877294"/>
                </a:cubicBezTo>
                <a:cubicBezTo>
                  <a:pt x="1157628" y="4869825"/>
                  <a:pt x="1139038" y="4821688"/>
                  <a:pt x="1102022" y="4814220"/>
                </a:cubicBezTo>
                <a:cubicBezTo>
                  <a:pt x="1098289" y="4795713"/>
                  <a:pt x="1061276" y="4788242"/>
                  <a:pt x="1050125" y="4762322"/>
                </a:cubicBezTo>
                <a:cubicBezTo>
                  <a:pt x="1013066" y="4732649"/>
                  <a:pt x="990811" y="4703009"/>
                  <a:pt x="938956" y="4673311"/>
                </a:cubicBezTo>
                <a:cubicBezTo>
                  <a:pt x="920417" y="4654774"/>
                  <a:pt x="957393" y="4640045"/>
                  <a:pt x="935151" y="4617801"/>
                </a:cubicBezTo>
                <a:cubicBezTo>
                  <a:pt x="935123" y="4602999"/>
                  <a:pt x="920309" y="4595569"/>
                  <a:pt x="905508" y="4595541"/>
                </a:cubicBezTo>
                <a:cubicBezTo>
                  <a:pt x="905508" y="4595541"/>
                  <a:pt x="905508" y="4595541"/>
                  <a:pt x="905493" y="4588145"/>
                </a:cubicBezTo>
                <a:cubicBezTo>
                  <a:pt x="901785" y="4584435"/>
                  <a:pt x="894387" y="4584422"/>
                  <a:pt x="886983" y="4584410"/>
                </a:cubicBezTo>
                <a:cubicBezTo>
                  <a:pt x="886983" y="4584410"/>
                  <a:pt x="886983" y="4584410"/>
                  <a:pt x="887041" y="4614007"/>
                </a:cubicBezTo>
                <a:cubicBezTo>
                  <a:pt x="875933" y="4610290"/>
                  <a:pt x="864854" y="4621368"/>
                  <a:pt x="861131" y="4610262"/>
                </a:cubicBezTo>
                <a:cubicBezTo>
                  <a:pt x="901757" y="4569636"/>
                  <a:pt x="824078" y="4580591"/>
                  <a:pt x="831408" y="4543603"/>
                </a:cubicBezTo>
                <a:cubicBezTo>
                  <a:pt x="846197" y="4536230"/>
                  <a:pt x="835156" y="4569511"/>
                  <a:pt x="853638" y="4558447"/>
                </a:cubicBezTo>
                <a:cubicBezTo>
                  <a:pt x="853610" y="4543646"/>
                  <a:pt x="846179" y="4528832"/>
                  <a:pt x="835061" y="4517711"/>
                </a:cubicBezTo>
                <a:cubicBezTo>
                  <a:pt x="838756" y="4514016"/>
                  <a:pt x="857220" y="4495552"/>
                  <a:pt x="838711" y="4491814"/>
                </a:cubicBezTo>
                <a:cubicBezTo>
                  <a:pt x="786911" y="4491718"/>
                  <a:pt x="805335" y="4451055"/>
                  <a:pt x="783078" y="4421409"/>
                </a:cubicBezTo>
                <a:cubicBezTo>
                  <a:pt x="783078" y="4421409"/>
                  <a:pt x="783078" y="4421409"/>
                  <a:pt x="768292" y="4428785"/>
                </a:cubicBezTo>
                <a:cubicBezTo>
                  <a:pt x="738649" y="4406525"/>
                  <a:pt x="720097" y="4380590"/>
                  <a:pt x="705243" y="4350962"/>
                </a:cubicBezTo>
                <a:cubicBezTo>
                  <a:pt x="705160" y="4306561"/>
                  <a:pt x="745911" y="4332536"/>
                  <a:pt x="760683" y="4317765"/>
                </a:cubicBezTo>
                <a:cubicBezTo>
                  <a:pt x="760683" y="4317765"/>
                  <a:pt x="760683" y="4317765"/>
                  <a:pt x="738428" y="4288122"/>
                </a:cubicBezTo>
                <a:cubicBezTo>
                  <a:pt x="738428" y="4288122"/>
                  <a:pt x="738428" y="4288122"/>
                  <a:pt x="686708" y="4332425"/>
                </a:cubicBezTo>
                <a:cubicBezTo>
                  <a:pt x="686708" y="4332425"/>
                  <a:pt x="686708" y="4332425"/>
                  <a:pt x="675587" y="4321307"/>
                </a:cubicBezTo>
                <a:cubicBezTo>
                  <a:pt x="701412" y="4280653"/>
                  <a:pt x="712463" y="4254774"/>
                  <a:pt x="704977" y="4210357"/>
                </a:cubicBezTo>
                <a:cubicBezTo>
                  <a:pt x="679029" y="4184407"/>
                  <a:pt x="656885" y="4213970"/>
                  <a:pt x="627270" y="4206511"/>
                </a:cubicBezTo>
                <a:cubicBezTo>
                  <a:pt x="619967" y="4258298"/>
                  <a:pt x="679057" y="4199208"/>
                  <a:pt x="671757" y="4250995"/>
                </a:cubicBezTo>
                <a:cubicBezTo>
                  <a:pt x="679210" y="4280608"/>
                  <a:pt x="660713" y="4284276"/>
                  <a:pt x="645957" y="4306450"/>
                </a:cubicBezTo>
                <a:cubicBezTo>
                  <a:pt x="649693" y="4324954"/>
                  <a:pt x="668187" y="4321289"/>
                  <a:pt x="657121" y="4339771"/>
                </a:cubicBezTo>
                <a:cubicBezTo>
                  <a:pt x="627521" y="4339718"/>
                  <a:pt x="623755" y="4306408"/>
                  <a:pt x="608916" y="4284178"/>
                </a:cubicBezTo>
                <a:cubicBezTo>
                  <a:pt x="608916" y="4284178"/>
                  <a:pt x="608916" y="4284178"/>
                  <a:pt x="645902" y="4276848"/>
                </a:cubicBezTo>
                <a:cubicBezTo>
                  <a:pt x="638461" y="4254633"/>
                  <a:pt x="631005" y="4225020"/>
                  <a:pt x="605083" y="4213869"/>
                </a:cubicBezTo>
                <a:cubicBezTo>
                  <a:pt x="601402" y="4224965"/>
                  <a:pt x="594032" y="4239749"/>
                  <a:pt x="590352" y="4250845"/>
                </a:cubicBezTo>
                <a:cubicBezTo>
                  <a:pt x="590352" y="4250845"/>
                  <a:pt x="590352" y="4250845"/>
                  <a:pt x="582938" y="4243432"/>
                </a:cubicBezTo>
                <a:cubicBezTo>
                  <a:pt x="553323" y="4235973"/>
                  <a:pt x="582866" y="4206428"/>
                  <a:pt x="593949" y="4195347"/>
                </a:cubicBezTo>
                <a:cubicBezTo>
                  <a:pt x="582783" y="4162024"/>
                  <a:pt x="564223" y="4128691"/>
                  <a:pt x="534581" y="4106436"/>
                </a:cubicBezTo>
                <a:cubicBezTo>
                  <a:pt x="534581" y="4106436"/>
                  <a:pt x="534581" y="4106436"/>
                  <a:pt x="530888" y="4110129"/>
                </a:cubicBezTo>
                <a:cubicBezTo>
                  <a:pt x="534638" y="4136036"/>
                  <a:pt x="531001" y="4169329"/>
                  <a:pt x="560596" y="4169385"/>
                </a:cubicBezTo>
                <a:cubicBezTo>
                  <a:pt x="560596" y="4169385"/>
                  <a:pt x="560596" y="4169385"/>
                  <a:pt x="549517" y="4180463"/>
                </a:cubicBezTo>
                <a:cubicBezTo>
                  <a:pt x="534638" y="4136036"/>
                  <a:pt x="471685" y="4110016"/>
                  <a:pt x="490081" y="4054549"/>
                </a:cubicBezTo>
                <a:cubicBezTo>
                  <a:pt x="490081" y="4054549"/>
                  <a:pt x="490081" y="4054549"/>
                  <a:pt x="504953" y="4091577"/>
                </a:cubicBezTo>
                <a:cubicBezTo>
                  <a:pt x="516059" y="4095300"/>
                  <a:pt x="545689" y="4110157"/>
                  <a:pt x="541954" y="4091645"/>
                </a:cubicBezTo>
                <a:cubicBezTo>
                  <a:pt x="571484" y="4054704"/>
                  <a:pt x="523429" y="4080511"/>
                  <a:pt x="512296" y="4061990"/>
                </a:cubicBezTo>
                <a:cubicBezTo>
                  <a:pt x="515961" y="4043495"/>
                  <a:pt x="534443" y="4032432"/>
                  <a:pt x="541826" y="4025046"/>
                </a:cubicBezTo>
                <a:cubicBezTo>
                  <a:pt x="549241" y="4032462"/>
                  <a:pt x="556685" y="4054674"/>
                  <a:pt x="571471" y="4047301"/>
                </a:cubicBezTo>
                <a:cubicBezTo>
                  <a:pt x="575134" y="4028807"/>
                  <a:pt x="560322" y="4021379"/>
                  <a:pt x="563987" y="4002887"/>
                </a:cubicBezTo>
                <a:cubicBezTo>
                  <a:pt x="556572" y="3995471"/>
                  <a:pt x="549141" y="3980657"/>
                  <a:pt x="534347" y="3980630"/>
                </a:cubicBezTo>
                <a:cubicBezTo>
                  <a:pt x="534347" y="3980630"/>
                  <a:pt x="534347" y="3980630"/>
                  <a:pt x="515906" y="4013895"/>
                </a:cubicBezTo>
                <a:cubicBezTo>
                  <a:pt x="504852" y="4039775"/>
                  <a:pt x="490011" y="4017548"/>
                  <a:pt x="482598" y="4010135"/>
                </a:cubicBezTo>
                <a:cubicBezTo>
                  <a:pt x="475212" y="4017520"/>
                  <a:pt x="467824" y="4024906"/>
                  <a:pt x="467852" y="4039707"/>
                </a:cubicBezTo>
                <a:cubicBezTo>
                  <a:pt x="460453" y="4039695"/>
                  <a:pt x="453053" y="4039677"/>
                  <a:pt x="449330" y="4028571"/>
                </a:cubicBezTo>
                <a:cubicBezTo>
                  <a:pt x="456663" y="3991583"/>
                  <a:pt x="423312" y="3965620"/>
                  <a:pt x="404750" y="3932284"/>
                </a:cubicBezTo>
                <a:cubicBezTo>
                  <a:pt x="423174" y="3891621"/>
                  <a:pt x="371359" y="3884122"/>
                  <a:pt x="378689" y="3847137"/>
                </a:cubicBezTo>
                <a:cubicBezTo>
                  <a:pt x="378689" y="3847137"/>
                  <a:pt x="378689" y="3847137"/>
                  <a:pt x="397184" y="3843469"/>
                </a:cubicBezTo>
                <a:cubicBezTo>
                  <a:pt x="397169" y="3836068"/>
                  <a:pt x="408247" y="3824990"/>
                  <a:pt x="400831" y="3817574"/>
                </a:cubicBezTo>
                <a:cubicBezTo>
                  <a:pt x="400831" y="3817574"/>
                  <a:pt x="400831" y="3817574"/>
                  <a:pt x="393436" y="3817562"/>
                </a:cubicBezTo>
                <a:cubicBezTo>
                  <a:pt x="352810" y="3858187"/>
                  <a:pt x="360082" y="3791599"/>
                  <a:pt x="334165" y="3780448"/>
                </a:cubicBezTo>
                <a:cubicBezTo>
                  <a:pt x="345090" y="3687964"/>
                  <a:pt x="274711" y="3647133"/>
                  <a:pt x="263452" y="3562010"/>
                </a:cubicBezTo>
                <a:cubicBezTo>
                  <a:pt x="285554" y="3510250"/>
                  <a:pt x="192990" y="3476774"/>
                  <a:pt x="266911" y="3432511"/>
                </a:cubicBezTo>
                <a:cubicBezTo>
                  <a:pt x="266884" y="3417712"/>
                  <a:pt x="259468" y="3410296"/>
                  <a:pt x="248372" y="3413974"/>
                </a:cubicBezTo>
                <a:cubicBezTo>
                  <a:pt x="240986" y="3421362"/>
                  <a:pt x="244722" y="3439871"/>
                  <a:pt x="229921" y="3439844"/>
                </a:cubicBezTo>
                <a:cubicBezTo>
                  <a:pt x="218772" y="3413921"/>
                  <a:pt x="229795" y="3373240"/>
                  <a:pt x="196477" y="3362079"/>
                </a:cubicBezTo>
                <a:cubicBezTo>
                  <a:pt x="196477" y="3362079"/>
                  <a:pt x="192782" y="3365772"/>
                  <a:pt x="196487" y="3369480"/>
                </a:cubicBezTo>
                <a:cubicBezTo>
                  <a:pt x="137329" y="3391569"/>
                  <a:pt x="170730" y="3447131"/>
                  <a:pt x="174508" y="3487840"/>
                </a:cubicBezTo>
                <a:cubicBezTo>
                  <a:pt x="174508" y="3487840"/>
                  <a:pt x="174508" y="3487840"/>
                  <a:pt x="204081" y="3473094"/>
                </a:cubicBezTo>
                <a:cubicBezTo>
                  <a:pt x="218940" y="3502724"/>
                  <a:pt x="230089" y="3528647"/>
                  <a:pt x="241235" y="3554569"/>
                </a:cubicBezTo>
                <a:cubicBezTo>
                  <a:pt x="241293" y="3584167"/>
                  <a:pt x="204249" y="3561897"/>
                  <a:pt x="204287" y="3584099"/>
                </a:cubicBezTo>
                <a:cubicBezTo>
                  <a:pt x="174649" y="3561842"/>
                  <a:pt x="226466" y="3569340"/>
                  <a:pt x="219020" y="3547126"/>
                </a:cubicBezTo>
                <a:cubicBezTo>
                  <a:pt x="204191" y="3532299"/>
                  <a:pt x="185742" y="3558164"/>
                  <a:pt x="174621" y="3547040"/>
                </a:cubicBezTo>
                <a:cubicBezTo>
                  <a:pt x="174621" y="3547040"/>
                  <a:pt x="174621" y="3547040"/>
                  <a:pt x="170888" y="3528534"/>
                </a:cubicBezTo>
                <a:cubicBezTo>
                  <a:pt x="144823" y="3443383"/>
                  <a:pt x="137244" y="3347167"/>
                  <a:pt x="96397" y="3269387"/>
                </a:cubicBezTo>
                <a:cubicBezTo>
                  <a:pt x="96369" y="3254586"/>
                  <a:pt x="103687" y="3210199"/>
                  <a:pt x="77762" y="3199051"/>
                </a:cubicBezTo>
                <a:cubicBezTo>
                  <a:pt x="59243" y="3187915"/>
                  <a:pt x="48165" y="3198993"/>
                  <a:pt x="33376" y="3206369"/>
                </a:cubicBezTo>
                <a:cubicBezTo>
                  <a:pt x="11174" y="3206323"/>
                  <a:pt x="3736" y="3184111"/>
                  <a:pt x="0" y="3165602"/>
                </a:cubicBezTo>
                <a:cubicBezTo>
                  <a:pt x="11038" y="3132324"/>
                  <a:pt x="51647" y="3084298"/>
                  <a:pt x="96038" y="3076982"/>
                </a:cubicBezTo>
                <a:cubicBezTo>
                  <a:pt x="62617" y="3014014"/>
                  <a:pt x="140173" y="2936457"/>
                  <a:pt x="91984" y="2888268"/>
                </a:cubicBezTo>
                <a:cubicBezTo>
                  <a:pt x="114113" y="2851307"/>
                  <a:pt x="80722" y="2803145"/>
                  <a:pt x="95453" y="2766169"/>
                </a:cubicBezTo>
                <a:cubicBezTo>
                  <a:pt x="62077" y="2725408"/>
                  <a:pt x="136079" y="2725543"/>
                  <a:pt x="117502" y="2684809"/>
                </a:cubicBezTo>
                <a:cubicBezTo>
                  <a:pt x="117502" y="2684809"/>
                  <a:pt x="117502" y="2684809"/>
                  <a:pt x="135996" y="2681144"/>
                </a:cubicBezTo>
                <a:cubicBezTo>
                  <a:pt x="139606" y="2633050"/>
                  <a:pt x="84209" y="2688447"/>
                  <a:pt x="69353" y="2658817"/>
                </a:cubicBezTo>
                <a:cubicBezTo>
                  <a:pt x="58216" y="2640298"/>
                  <a:pt x="72975" y="2618123"/>
                  <a:pt x="84043" y="2599644"/>
                </a:cubicBezTo>
                <a:cubicBezTo>
                  <a:pt x="84043" y="2599644"/>
                  <a:pt x="84043" y="2599644"/>
                  <a:pt x="87749" y="2603349"/>
                </a:cubicBezTo>
                <a:cubicBezTo>
                  <a:pt x="98842" y="2599672"/>
                  <a:pt x="109936" y="2595989"/>
                  <a:pt x="124707" y="2581220"/>
                </a:cubicBezTo>
                <a:cubicBezTo>
                  <a:pt x="128387" y="2570127"/>
                  <a:pt x="124652" y="2551617"/>
                  <a:pt x="109850" y="2551590"/>
                </a:cubicBezTo>
                <a:cubicBezTo>
                  <a:pt x="150549" y="2547967"/>
                  <a:pt x="150464" y="2503566"/>
                  <a:pt x="161504" y="2470285"/>
                </a:cubicBezTo>
                <a:cubicBezTo>
                  <a:pt x="205846" y="2440766"/>
                  <a:pt x="131761" y="2396229"/>
                  <a:pt x="176095" y="2359308"/>
                </a:cubicBezTo>
                <a:cubicBezTo>
                  <a:pt x="172344" y="2333401"/>
                  <a:pt x="157543" y="2333373"/>
                  <a:pt x="135359" y="2340731"/>
                </a:cubicBezTo>
                <a:cubicBezTo>
                  <a:pt x="135467" y="2399934"/>
                  <a:pt x="102035" y="2329572"/>
                  <a:pt x="76156" y="2340623"/>
                </a:cubicBezTo>
                <a:cubicBezTo>
                  <a:pt x="72465" y="2344316"/>
                  <a:pt x="65077" y="2351701"/>
                  <a:pt x="68783" y="2355407"/>
                </a:cubicBezTo>
                <a:cubicBezTo>
                  <a:pt x="68800" y="2362808"/>
                  <a:pt x="79889" y="2359130"/>
                  <a:pt x="83599" y="2362838"/>
                </a:cubicBezTo>
                <a:cubicBezTo>
                  <a:pt x="83599" y="2362838"/>
                  <a:pt x="83599" y="2362838"/>
                  <a:pt x="79919" y="2373929"/>
                </a:cubicBezTo>
                <a:cubicBezTo>
                  <a:pt x="109519" y="2373986"/>
                  <a:pt x="116960" y="2396201"/>
                  <a:pt x="135494" y="2414735"/>
                </a:cubicBezTo>
                <a:cubicBezTo>
                  <a:pt x="131819" y="2425829"/>
                  <a:pt x="120710" y="2422109"/>
                  <a:pt x="117018" y="2425801"/>
                </a:cubicBezTo>
                <a:cubicBezTo>
                  <a:pt x="117018" y="2425801"/>
                  <a:pt x="117018" y="2425801"/>
                  <a:pt x="94999" y="2521962"/>
                </a:cubicBezTo>
                <a:cubicBezTo>
                  <a:pt x="98649" y="2496067"/>
                  <a:pt x="69006" y="2473813"/>
                  <a:pt x="50469" y="2455276"/>
                </a:cubicBezTo>
                <a:cubicBezTo>
                  <a:pt x="50469" y="2455276"/>
                  <a:pt x="50469" y="2455276"/>
                  <a:pt x="20924" y="2484821"/>
                </a:cubicBezTo>
                <a:cubicBezTo>
                  <a:pt x="-12424" y="2458861"/>
                  <a:pt x="72641" y="2440520"/>
                  <a:pt x="42976" y="2403461"/>
                </a:cubicBezTo>
                <a:cubicBezTo>
                  <a:pt x="42976" y="2403461"/>
                  <a:pt x="42976" y="2403461"/>
                  <a:pt x="17078" y="2407114"/>
                </a:cubicBezTo>
                <a:cubicBezTo>
                  <a:pt x="17078" y="2407114"/>
                  <a:pt x="17078" y="2407114"/>
                  <a:pt x="35517" y="2373846"/>
                </a:cubicBezTo>
                <a:cubicBezTo>
                  <a:pt x="35517" y="2373846"/>
                  <a:pt x="35517" y="2373846"/>
                  <a:pt x="35573" y="2403448"/>
                </a:cubicBezTo>
                <a:cubicBezTo>
                  <a:pt x="42958" y="2396060"/>
                  <a:pt x="50371" y="2403476"/>
                  <a:pt x="54054" y="2392383"/>
                </a:cubicBezTo>
                <a:cubicBezTo>
                  <a:pt x="46611" y="2370168"/>
                  <a:pt x="76156" y="2340623"/>
                  <a:pt x="42848" y="2336857"/>
                </a:cubicBezTo>
                <a:cubicBezTo>
                  <a:pt x="50193" y="2307273"/>
                  <a:pt x="83572" y="2348036"/>
                  <a:pt x="105758" y="2340678"/>
                </a:cubicBezTo>
                <a:cubicBezTo>
                  <a:pt x="127943" y="2333315"/>
                  <a:pt x="138971" y="2292637"/>
                  <a:pt x="150127" y="2325960"/>
                </a:cubicBezTo>
                <a:cubicBezTo>
                  <a:pt x="150127" y="2325960"/>
                  <a:pt x="150127" y="2325960"/>
                  <a:pt x="153823" y="2322265"/>
                </a:cubicBezTo>
                <a:cubicBezTo>
                  <a:pt x="164929" y="2325987"/>
                  <a:pt x="175979" y="2300108"/>
                  <a:pt x="187118" y="2318627"/>
                </a:cubicBezTo>
                <a:cubicBezTo>
                  <a:pt x="187131" y="2326030"/>
                  <a:pt x="172344" y="2333401"/>
                  <a:pt x="172359" y="2340801"/>
                </a:cubicBezTo>
                <a:cubicBezTo>
                  <a:pt x="179775" y="2348215"/>
                  <a:pt x="187188" y="2355630"/>
                  <a:pt x="198282" y="2351947"/>
                </a:cubicBezTo>
                <a:cubicBezTo>
                  <a:pt x="205637" y="2329763"/>
                  <a:pt x="209275" y="2296470"/>
                  <a:pt x="201834" y="2274253"/>
                </a:cubicBezTo>
                <a:cubicBezTo>
                  <a:pt x="190728" y="2270533"/>
                  <a:pt x="172234" y="2274203"/>
                  <a:pt x="179607" y="2259411"/>
                </a:cubicBezTo>
                <a:cubicBezTo>
                  <a:pt x="183300" y="2255719"/>
                  <a:pt x="194408" y="2259439"/>
                  <a:pt x="201806" y="2259454"/>
                </a:cubicBezTo>
                <a:cubicBezTo>
                  <a:pt x="223993" y="2252094"/>
                  <a:pt x="212847" y="2226174"/>
                  <a:pt x="220220" y="2211387"/>
                </a:cubicBezTo>
                <a:cubicBezTo>
                  <a:pt x="186867" y="2185425"/>
                  <a:pt x="234936" y="2167016"/>
                  <a:pt x="227493" y="2144799"/>
                </a:cubicBezTo>
                <a:cubicBezTo>
                  <a:pt x="216387" y="2141079"/>
                  <a:pt x="216399" y="2148479"/>
                  <a:pt x="212707" y="2152170"/>
                </a:cubicBezTo>
                <a:cubicBezTo>
                  <a:pt x="212707" y="2152170"/>
                  <a:pt x="212707" y="2152170"/>
                  <a:pt x="205291" y="2144756"/>
                </a:cubicBezTo>
                <a:cubicBezTo>
                  <a:pt x="231131" y="2111506"/>
                  <a:pt x="234713" y="2048610"/>
                  <a:pt x="245736" y="2007929"/>
                </a:cubicBezTo>
                <a:cubicBezTo>
                  <a:pt x="245736" y="2007929"/>
                  <a:pt x="245736" y="2007929"/>
                  <a:pt x="279059" y="2019093"/>
                </a:cubicBezTo>
                <a:cubicBezTo>
                  <a:pt x="308561" y="1967344"/>
                  <a:pt x="338054" y="1908201"/>
                  <a:pt x="334223" y="1837890"/>
                </a:cubicBezTo>
                <a:cubicBezTo>
                  <a:pt x="348994" y="1823118"/>
                  <a:pt x="334165" y="1808289"/>
                  <a:pt x="319366" y="1808259"/>
                </a:cubicBezTo>
                <a:cubicBezTo>
                  <a:pt x="297056" y="1749019"/>
                  <a:pt x="356309" y="1778729"/>
                  <a:pt x="371040" y="1741756"/>
                </a:cubicBezTo>
                <a:cubicBezTo>
                  <a:pt x="356226" y="1734325"/>
                  <a:pt x="348866" y="1756515"/>
                  <a:pt x="330359" y="1752782"/>
                </a:cubicBezTo>
                <a:cubicBezTo>
                  <a:pt x="356199" y="1719527"/>
                  <a:pt x="344967" y="1649205"/>
                  <a:pt x="396757" y="1641900"/>
                </a:cubicBezTo>
                <a:cubicBezTo>
                  <a:pt x="396757" y="1641900"/>
                  <a:pt x="396757" y="1641900"/>
                  <a:pt x="374515" y="1619658"/>
                </a:cubicBezTo>
                <a:cubicBezTo>
                  <a:pt x="392994" y="1608594"/>
                  <a:pt x="389243" y="1582687"/>
                  <a:pt x="385523" y="1571579"/>
                </a:cubicBezTo>
                <a:cubicBezTo>
                  <a:pt x="433575" y="1545766"/>
                  <a:pt x="374264" y="1486455"/>
                  <a:pt x="429729" y="1468059"/>
                </a:cubicBezTo>
                <a:cubicBezTo>
                  <a:pt x="425996" y="1449553"/>
                  <a:pt x="451863" y="1431096"/>
                  <a:pt x="433328" y="1412562"/>
                </a:cubicBezTo>
                <a:cubicBezTo>
                  <a:pt x="444364" y="1379284"/>
                  <a:pt x="485101" y="1397858"/>
                  <a:pt x="492448" y="1368273"/>
                </a:cubicBezTo>
                <a:cubicBezTo>
                  <a:pt x="492448" y="1368273"/>
                  <a:pt x="492448" y="1368273"/>
                  <a:pt x="459138" y="1364510"/>
                </a:cubicBezTo>
                <a:cubicBezTo>
                  <a:pt x="481310" y="1349752"/>
                  <a:pt x="481240" y="1312748"/>
                  <a:pt x="499706" y="1294284"/>
                </a:cubicBezTo>
                <a:cubicBezTo>
                  <a:pt x="499706" y="1294284"/>
                  <a:pt x="499706" y="1294284"/>
                  <a:pt x="514535" y="1309113"/>
                </a:cubicBezTo>
                <a:cubicBezTo>
                  <a:pt x="514535" y="1309113"/>
                  <a:pt x="514535" y="1309113"/>
                  <a:pt x="532999" y="1290647"/>
                </a:cubicBezTo>
                <a:cubicBezTo>
                  <a:pt x="547773" y="1275873"/>
                  <a:pt x="529254" y="1264737"/>
                  <a:pt x="518132" y="1253616"/>
                </a:cubicBezTo>
                <a:cubicBezTo>
                  <a:pt x="518132" y="1253616"/>
                  <a:pt x="518132" y="1253616"/>
                  <a:pt x="569849" y="1209312"/>
                </a:cubicBezTo>
                <a:cubicBezTo>
                  <a:pt x="532793" y="1179642"/>
                  <a:pt x="617888" y="1176099"/>
                  <a:pt x="599311" y="1135366"/>
                </a:cubicBezTo>
                <a:cubicBezTo>
                  <a:pt x="599311" y="1135366"/>
                  <a:pt x="599311" y="1135366"/>
                  <a:pt x="614113" y="1135393"/>
                </a:cubicBezTo>
                <a:cubicBezTo>
                  <a:pt x="621486" y="1120607"/>
                  <a:pt x="610352" y="1102085"/>
                  <a:pt x="599241" y="1098365"/>
                </a:cubicBezTo>
                <a:cubicBezTo>
                  <a:pt x="606642" y="1098375"/>
                  <a:pt x="602924" y="1087271"/>
                  <a:pt x="606614" y="1083581"/>
                </a:cubicBezTo>
                <a:cubicBezTo>
                  <a:pt x="565880" y="1065001"/>
                  <a:pt x="628748" y="1046618"/>
                  <a:pt x="610196" y="1020685"/>
                </a:cubicBezTo>
                <a:cubicBezTo>
                  <a:pt x="613904" y="1024391"/>
                  <a:pt x="617625" y="1035497"/>
                  <a:pt x="625013" y="1028108"/>
                </a:cubicBezTo>
                <a:cubicBezTo>
                  <a:pt x="625013" y="1028108"/>
                  <a:pt x="625013" y="1028108"/>
                  <a:pt x="628676" y="1009617"/>
                </a:cubicBezTo>
                <a:cubicBezTo>
                  <a:pt x="628676" y="1009617"/>
                  <a:pt x="628676" y="1009617"/>
                  <a:pt x="658278" y="1009672"/>
                </a:cubicBezTo>
                <a:cubicBezTo>
                  <a:pt x="661916" y="976377"/>
                  <a:pt x="698919" y="976447"/>
                  <a:pt x="706262" y="946859"/>
                </a:cubicBezTo>
                <a:cubicBezTo>
                  <a:pt x="721091" y="961688"/>
                  <a:pt x="743263" y="946932"/>
                  <a:pt x="761755" y="943264"/>
                </a:cubicBezTo>
                <a:cubicBezTo>
                  <a:pt x="761755" y="943264"/>
                  <a:pt x="761755" y="943264"/>
                  <a:pt x="761782" y="958066"/>
                </a:cubicBezTo>
                <a:cubicBezTo>
                  <a:pt x="769195" y="965479"/>
                  <a:pt x="772878" y="954385"/>
                  <a:pt x="776584" y="958093"/>
                </a:cubicBezTo>
                <a:cubicBezTo>
                  <a:pt x="769281" y="1009880"/>
                  <a:pt x="691601" y="1020836"/>
                  <a:pt x="699097" y="1072653"/>
                </a:cubicBezTo>
                <a:cubicBezTo>
                  <a:pt x="713926" y="1087480"/>
                  <a:pt x="743499" y="1072734"/>
                  <a:pt x="747179" y="1061640"/>
                </a:cubicBezTo>
                <a:cubicBezTo>
                  <a:pt x="747179" y="1061640"/>
                  <a:pt x="739778" y="1061627"/>
                  <a:pt x="739763" y="1054224"/>
                </a:cubicBezTo>
                <a:cubicBezTo>
                  <a:pt x="724907" y="1024596"/>
                  <a:pt x="758242" y="1043163"/>
                  <a:pt x="769326" y="1032080"/>
                </a:cubicBezTo>
                <a:cubicBezTo>
                  <a:pt x="806297" y="1017349"/>
                  <a:pt x="813627" y="980363"/>
                  <a:pt x="828373" y="950788"/>
                </a:cubicBezTo>
                <a:cubicBezTo>
                  <a:pt x="835774" y="950803"/>
                  <a:pt x="843174" y="950816"/>
                  <a:pt x="839479" y="954511"/>
                </a:cubicBezTo>
                <a:cubicBezTo>
                  <a:pt x="835786" y="958201"/>
                  <a:pt x="839507" y="969310"/>
                  <a:pt x="839522" y="976711"/>
                </a:cubicBezTo>
                <a:cubicBezTo>
                  <a:pt x="854323" y="976738"/>
                  <a:pt x="865417" y="973058"/>
                  <a:pt x="872790" y="958274"/>
                </a:cubicBezTo>
                <a:cubicBezTo>
                  <a:pt x="869082" y="954564"/>
                  <a:pt x="876467" y="947178"/>
                  <a:pt x="869067" y="947168"/>
                </a:cubicBezTo>
                <a:cubicBezTo>
                  <a:pt x="869067" y="947168"/>
                  <a:pt x="869067" y="947168"/>
                  <a:pt x="880150" y="936085"/>
                </a:cubicBezTo>
                <a:cubicBezTo>
                  <a:pt x="894906" y="913913"/>
                  <a:pt x="913453" y="939848"/>
                  <a:pt x="931965" y="943586"/>
                </a:cubicBezTo>
                <a:cubicBezTo>
                  <a:pt x="935643" y="932490"/>
                  <a:pt x="954134" y="928824"/>
                  <a:pt x="946709" y="914011"/>
                </a:cubicBezTo>
                <a:cubicBezTo>
                  <a:pt x="935587" y="902887"/>
                  <a:pt x="924522" y="921369"/>
                  <a:pt x="913398" y="910248"/>
                </a:cubicBezTo>
                <a:cubicBezTo>
                  <a:pt x="913398" y="910248"/>
                  <a:pt x="913398" y="910248"/>
                  <a:pt x="917063" y="891753"/>
                </a:cubicBezTo>
                <a:cubicBezTo>
                  <a:pt x="935557" y="888088"/>
                  <a:pt x="950374" y="895516"/>
                  <a:pt x="972573" y="895559"/>
                </a:cubicBezTo>
                <a:cubicBezTo>
                  <a:pt x="968798" y="854850"/>
                  <a:pt x="1009466" y="836427"/>
                  <a:pt x="1039024" y="814280"/>
                </a:cubicBezTo>
                <a:cubicBezTo>
                  <a:pt x="1031553" y="777266"/>
                  <a:pt x="968715" y="810446"/>
                  <a:pt x="953898" y="803021"/>
                </a:cubicBezTo>
                <a:cubicBezTo>
                  <a:pt x="998257" y="780902"/>
                  <a:pt x="1046341" y="769893"/>
                  <a:pt x="1083285" y="740361"/>
                </a:cubicBezTo>
                <a:cubicBezTo>
                  <a:pt x="1064778" y="736628"/>
                  <a:pt x="1035190" y="743971"/>
                  <a:pt x="1035150" y="721769"/>
                </a:cubicBezTo>
                <a:cubicBezTo>
                  <a:pt x="1035150" y="721769"/>
                  <a:pt x="1035150" y="721769"/>
                  <a:pt x="1075844" y="718146"/>
                </a:cubicBezTo>
                <a:cubicBezTo>
                  <a:pt x="1109056" y="670105"/>
                  <a:pt x="1146180" y="736779"/>
                  <a:pt x="1171964" y="673926"/>
                </a:cubicBezTo>
                <a:cubicBezTo>
                  <a:pt x="1171964" y="673926"/>
                  <a:pt x="1171964" y="673926"/>
                  <a:pt x="1168284" y="685019"/>
                </a:cubicBezTo>
                <a:cubicBezTo>
                  <a:pt x="1175698" y="692435"/>
                  <a:pt x="1179393" y="688739"/>
                  <a:pt x="1186794" y="688755"/>
                </a:cubicBezTo>
                <a:cubicBezTo>
                  <a:pt x="1205260" y="670291"/>
                  <a:pt x="1245936" y="659262"/>
                  <a:pt x="1242176" y="625954"/>
                </a:cubicBezTo>
                <a:cubicBezTo>
                  <a:pt x="1242176" y="625954"/>
                  <a:pt x="1242176" y="625954"/>
                  <a:pt x="1260630" y="600092"/>
                </a:cubicBezTo>
                <a:cubicBezTo>
                  <a:pt x="1260630" y="600092"/>
                  <a:pt x="1260630" y="600092"/>
                  <a:pt x="1282857" y="614931"/>
                </a:cubicBezTo>
                <a:cubicBezTo>
                  <a:pt x="1316097" y="581691"/>
                  <a:pt x="1367897" y="581789"/>
                  <a:pt x="1390013" y="537432"/>
                </a:cubicBezTo>
                <a:cubicBezTo>
                  <a:pt x="1360415" y="537375"/>
                  <a:pt x="1338296" y="581734"/>
                  <a:pt x="1316069" y="566892"/>
                </a:cubicBezTo>
                <a:cubicBezTo>
                  <a:pt x="1323442" y="552106"/>
                  <a:pt x="1349307" y="533654"/>
                  <a:pt x="1367801" y="529987"/>
                </a:cubicBezTo>
                <a:cubicBezTo>
                  <a:pt x="1375147" y="500402"/>
                  <a:pt x="1426949" y="500497"/>
                  <a:pt x="1419475" y="463484"/>
                </a:cubicBezTo>
                <a:cubicBezTo>
                  <a:pt x="1397278" y="463443"/>
                  <a:pt x="1371439" y="496694"/>
                  <a:pt x="1364010" y="481880"/>
                </a:cubicBezTo>
                <a:cubicBezTo>
                  <a:pt x="1393558" y="452332"/>
                  <a:pt x="1452731" y="437641"/>
                  <a:pt x="1463739" y="389565"/>
                </a:cubicBezTo>
                <a:cubicBezTo>
                  <a:pt x="1474847" y="393282"/>
                  <a:pt x="1478580" y="411789"/>
                  <a:pt x="1493369" y="404419"/>
                </a:cubicBezTo>
                <a:cubicBezTo>
                  <a:pt x="1504463" y="400738"/>
                  <a:pt x="1504447" y="393340"/>
                  <a:pt x="1500730" y="382232"/>
                </a:cubicBezTo>
                <a:cubicBezTo>
                  <a:pt x="1478485" y="359990"/>
                  <a:pt x="1541353" y="341608"/>
                  <a:pt x="1552404" y="315729"/>
                </a:cubicBezTo>
                <a:cubicBezTo>
                  <a:pt x="1530217" y="323084"/>
                  <a:pt x="1515363" y="293456"/>
                  <a:pt x="1493176" y="300814"/>
                </a:cubicBezTo>
                <a:cubicBezTo>
                  <a:pt x="1507975" y="300842"/>
                  <a:pt x="1500534" y="278627"/>
                  <a:pt x="1496811" y="267521"/>
                </a:cubicBezTo>
                <a:cubicBezTo>
                  <a:pt x="1496811" y="267521"/>
                  <a:pt x="1496811" y="267521"/>
                  <a:pt x="1552321" y="271325"/>
                </a:cubicBezTo>
                <a:cubicBezTo>
                  <a:pt x="1537565" y="293499"/>
                  <a:pt x="1570870" y="297260"/>
                  <a:pt x="1567203" y="315756"/>
                </a:cubicBezTo>
                <a:cubicBezTo>
                  <a:pt x="1600556" y="341719"/>
                  <a:pt x="1596753" y="286209"/>
                  <a:pt x="1633763" y="293680"/>
                </a:cubicBezTo>
                <a:cubicBezTo>
                  <a:pt x="1626380" y="301065"/>
                  <a:pt x="1604193" y="308423"/>
                  <a:pt x="1611619" y="323240"/>
                </a:cubicBezTo>
                <a:cubicBezTo>
                  <a:pt x="1656048" y="338121"/>
                  <a:pt x="1685556" y="286377"/>
                  <a:pt x="1726274" y="297553"/>
                </a:cubicBezTo>
                <a:cubicBezTo>
                  <a:pt x="1726274" y="297553"/>
                  <a:pt x="1726274" y="297553"/>
                  <a:pt x="1711516" y="319728"/>
                </a:cubicBezTo>
                <a:cubicBezTo>
                  <a:pt x="1722627" y="323448"/>
                  <a:pt x="1726360" y="341955"/>
                  <a:pt x="1741161" y="341982"/>
                </a:cubicBezTo>
                <a:cubicBezTo>
                  <a:pt x="1741161" y="341982"/>
                  <a:pt x="1741161" y="341982"/>
                  <a:pt x="1837239" y="275560"/>
                </a:cubicBezTo>
                <a:cubicBezTo>
                  <a:pt x="1807486" y="194102"/>
                  <a:pt x="1907478" y="242390"/>
                  <a:pt x="1940715" y="209149"/>
                </a:cubicBezTo>
                <a:cubicBezTo>
                  <a:pt x="1929552" y="175829"/>
                  <a:pt x="1977664" y="179619"/>
                  <a:pt x="1996140" y="168554"/>
                </a:cubicBezTo>
                <a:cubicBezTo>
                  <a:pt x="2003554" y="175969"/>
                  <a:pt x="2007291" y="194479"/>
                  <a:pt x="2022078" y="187103"/>
                </a:cubicBezTo>
                <a:cubicBezTo>
                  <a:pt x="2029493" y="194516"/>
                  <a:pt x="2040572" y="183438"/>
                  <a:pt x="2033156" y="176025"/>
                </a:cubicBezTo>
                <a:cubicBezTo>
                  <a:pt x="2029451" y="172319"/>
                  <a:pt x="2022050" y="172302"/>
                  <a:pt x="2018357" y="175997"/>
                </a:cubicBezTo>
                <a:cubicBezTo>
                  <a:pt x="2073769" y="128001"/>
                  <a:pt x="2162570" y="128164"/>
                  <a:pt x="2232839" y="109798"/>
                </a:cubicBezTo>
                <a:cubicBezTo>
                  <a:pt x="2225466" y="124581"/>
                  <a:pt x="2195853" y="117128"/>
                  <a:pt x="2188492" y="139315"/>
                </a:cubicBezTo>
                <a:cubicBezTo>
                  <a:pt x="2221788" y="135677"/>
                  <a:pt x="2251391" y="135733"/>
                  <a:pt x="2277253" y="117281"/>
                </a:cubicBezTo>
                <a:cubicBezTo>
                  <a:pt x="2277253" y="117281"/>
                  <a:pt x="2277253" y="117281"/>
                  <a:pt x="2258718" y="98747"/>
                </a:cubicBezTo>
                <a:cubicBezTo>
                  <a:pt x="2258718" y="98747"/>
                  <a:pt x="2258718" y="98747"/>
                  <a:pt x="2288321" y="98802"/>
                </a:cubicBezTo>
                <a:cubicBezTo>
                  <a:pt x="2314183" y="80348"/>
                  <a:pt x="2369708" y="91552"/>
                  <a:pt x="2369638" y="54551"/>
                </a:cubicBezTo>
                <a:cubicBezTo>
                  <a:pt x="2369638" y="54551"/>
                  <a:pt x="2369638" y="54551"/>
                  <a:pt x="2351131" y="50818"/>
                </a:cubicBezTo>
                <a:cubicBezTo>
                  <a:pt x="2369638" y="54551"/>
                  <a:pt x="2395435" y="-904"/>
                  <a:pt x="2402923" y="43513"/>
                </a:cubicBezTo>
                <a:cubicBezTo>
                  <a:pt x="2402923" y="43513"/>
                  <a:pt x="2402923" y="43513"/>
                  <a:pt x="2380747" y="58272"/>
                </a:cubicBezTo>
                <a:cubicBezTo>
                  <a:pt x="2380814" y="95275"/>
                  <a:pt x="2414027" y="47233"/>
                  <a:pt x="2432561" y="65770"/>
                </a:cubicBezTo>
                <a:cubicBezTo>
                  <a:pt x="2458398" y="32517"/>
                  <a:pt x="2502845" y="54800"/>
                  <a:pt x="2528765" y="65948"/>
                </a:cubicBezTo>
                <a:cubicBezTo>
                  <a:pt x="2539791" y="25267"/>
                  <a:pt x="2565753" y="58618"/>
                  <a:pt x="2587925" y="43862"/>
                </a:cubicBezTo>
                <a:cubicBezTo>
                  <a:pt x="2650766" y="10674"/>
                  <a:pt x="2717382" y="18203"/>
                  <a:pt x="2783968" y="10928"/>
                </a:cubicBezTo>
                <a:cubicBezTo>
                  <a:pt x="2783968" y="10928"/>
                  <a:pt x="2783968" y="10928"/>
                  <a:pt x="2787718" y="36835"/>
                </a:cubicBezTo>
                <a:cubicBezTo>
                  <a:pt x="2820999" y="25795"/>
                  <a:pt x="2869108" y="29588"/>
                  <a:pt x="287645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64337" y="517088"/>
            <a:ext cx="11335276" cy="3759944"/>
          </a:xfrm>
          <a:custGeom>
            <a:avLst/>
            <a:gdLst>
              <a:gd name="connsiteX0" fmla="*/ 11095402 w 11335276"/>
              <a:gd name="connsiteY0" fmla="*/ 3710449 h 3759944"/>
              <a:gd name="connsiteX1" fmla="*/ 11135715 w 11335276"/>
              <a:gd name="connsiteY1" fmla="*/ 3738169 h 3759944"/>
              <a:gd name="connsiteX2" fmla="*/ 11118887 w 11335276"/>
              <a:gd name="connsiteY2" fmla="*/ 3759944 h 3759944"/>
              <a:gd name="connsiteX3" fmla="*/ 11107724 w 11335276"/>
              <a:gd name="connsiteY3" fmla="*/ 3736419 h 3759944"/>
              <a:gd name="connsiteX4" fmla="*/ 11082733 w 11335276"/>
              <a:gd name="connsiteY4" fmla="*/ 3701739 h 3759944"/>
              <a:gd name="connsiteX5" fmla="*/ 11092427 w 11335276"/>
              <a:gd name="connsiteY5" fmla="*/ 3704179 h 3759944"/>
              <a:gd name="connsiteX6" fmla="*/ 11095402 w 11335276"/>
              <a:gd name="connsiteY6" fmla="*/ 3710449 h 3759944"/>
              <a:gd name="connsiteX7" fmla="*/ 8604913 w 11335276"/>
              <a:gd name="connsiteY7" fmla="*/ 2607514 h 3759944"/>
              <a:gd name="connsiteX8" fmla="*/ 8597223 w 11335276"/>
              <a:gd name="connsiteY8" fmla="*/ 2614193 h 3759944"/>
              <a:gd name="connsiteX9" fmla="*/ 8593919 w 11335276"/>
              <a:gd name="connsiteY9" fmla="*/ 2617065 h 3759944"/>
              <a:gd name="connsiteX10" fmla="*/ 8603119 w 11335276"/>
              <a:gd name="connsiteY10" fmla="*/ 2607616 h 3759944"/>
              <a:gd name="connsiteX11" fmla="*/ 461972 w 11335276"/>
              <a:gd name="connsiteY11" fmla="*/ 2554291 h 3759944"/>
              <a:gd name="connsiteX12" fmla="*/ 447299 w 11335276"/>
              <a:gd name="connsiteY12" fmla="*/ 2564128 h 3759944"/>
              <a:gd name="connsiteX13" fmla="*/ 442788 w 11335276"/>
              <a:gd name="connsiteY13" fmla="*/ 2567152 h 3759944"/>
              <a:gd name="connsiteX14" fmla="*/ 457514 w 11335276"/>
              <a:gd name="connsiteY14" fmla="*/ 2555476 h 3759944"/>
              <a:gd name="connsiteX15" fmla="*/ 9594832 w 11335276"/>
              <a:gd name="connsiteY15" fmla="*/ 2544789 h 3759944"/>
              <a:gd name="connsiteX16" fmla="*/ 9584390 w 11335276"/>
              <a:gd name="connsiteY16" fmla="*/ 2551789 h 3759944"/>
              <a:gd name="connsiteX17" fmla="*/ 9582132 w 11335276"/>
              <a:gd name="connsiteY17" fmla="*/ 2553298 h 3759944"/>
              <a:gd name="connsiteX18" fmla="*/ 9600162 w 11335276"/>
              <a:gd name="connsiteY18" fmla="*/ 2541217 h 3759944"/>
              <a:gd name="connsiteX19" fmla="*/ 9601369 w 11335276"/>
              <a:gd name="connsiteY19" fmla="*/ 2550907 h 3759944"/>
              <a:gd name="connsiteX20" fmla="*/ 9594832 w 11335276"/>
              <a:gd name="connsiteY20" fmla="*/ 2544789 h 3759944"/>
              <a:gd name="connsiteX21" fmla="*/ 9597909 w 11335276"/>
              <a:gd name="connsiteY21" fmla="*/ 2542727 h 3759944"/>
              <a:gd name="connsiteX22" fmla="*/ 9600162 w 11335276"/>
              <a:gd name="connsiteY22" fmla="*/ 2541217 h 3759944"/>
              <a:gd name="connsiteX23" fmla="*/ 9567700 w 11335276"/>
              <a:gd name="connsiteY23" fmla="*/ 2515724 h 3759944"/>
              <a:gd name="connsiteX24" fmla="*/ 9600162 w 11335276"/>
              <a:gd name="connsiteY24" fmla="*/ 2541217 h 3759944"/>
              <a:gd name="connsiteX25" fmla="*/ 9594832 w 11335276"/>
              <a:gd name="connsiteY25" fmla="*/ 2544789 h 3759944"/>
              <a:gd name="connsiteX26" fmla="*/ 9567869 w 11335276"/>
              <a:gd name="connsiteY26" fmla="*/ 2519549 h 3759944"/>
              <a:gd name="connsiteX27" fmla="*/ 9565727 w 11335276"/>
              <a:gd name="connsiteY27" fmla="*/ 2516704 h 3759944"/>
              <a:gd name="connsiteX28" fmla="*/ 9535990 w 11335276"/>
              <a:gd name="connsiteY28" fmla="*/ 2269469 h 3759944"/>
              <a:gd name="connsiteX29" fmla="*/ 9546726 w 11335276"/>
              <a:gd name="connsiteY29" fmla="*/ 2273343 h 3759944"/>
              <a:gd name="connsiteX30" fmla="*/ 9589284 w 11335276"/>
              <a:gd name="connsiteY30" fmla="*/ 2296503 h 3759944"/>
              <a:gd name="connsiteX31" fmla="*/ 9536752 w 11335276"/>
              <a:gd name="connsiteY31" fmla="*/ 2271660 h 3759944"/>
              <a:gd name="connsiteX32" fmla="*/ 3457256 w 11335276"/>
              <a:gd name="connsiteY32" fmla="*/ 2182222 h 3759944"/>
              <a:gd name="connsiteX33" fmla="*/ 3455929 w 11335276"/>
              <a:gd name="connsiteY33" fmla="*/ 2186505 h 3759944"/>
              <a:gd name="connsiteX34" fmla="*/ 3443461 w 11335276"/>
              <a:gd name="connsiteY34" fmla="*/ 2194205 h 3759944"/>
              <a:gd name="connsiteX35" fmla="*/ 3513818 w 11335276"/>
              <a:gd name="connsiteY35" fmla="*/ 2174687 h 3759944"/>
              <a:gd name="connsiteX36" fmla="*/ 3517394 w 11335276"/>
              <a:gd name="connsiteY36" fmla="*/ 2180093 h 3759944"/>
              <a:gd name="connsiteX37" fmla="*/ 3520400 w 11335276"/>
              <a:gd name="connsiteY37" fmla="*/ 2184644 h 3759944"/>
              <a:gd name="connsiteX38" fmla="*/ 3509579 w 11335276"/>
              <a:gd name="connsiteY38" fmla="*/ 2176143 h 3759944"/>
              <a:gd name="connsiteX39" fmla="*/ 4299211 w 11335276"/>
              <a:gd name="connsiteY39" fmla="*/ 2075621 h 3759944"/>
              <a:gd name="connsiteX40" fmla="*/ 4298066 w 11335276"/>
              <a:gd name="connsiteY40" fmla="*/ 2076917 h 3759944"/>
              <a:gd name="connsiteX41" fmla="*/ 4288599 w 11335276"/>
              <a:gd name="connsiteY41" fmla="*/ 2079322 h 3759944"/>
              <a:gd name="connsiteX42" fmla="*/ 5168026 w 11335276"/>
              <a:gd name="connsiteY42" fmla="*/ 2018249 h 3759944"/>
              <a:gd name="connsiteX43" fmla="*/ 5177457 w 11335276"/>
              <a:gd name="connsiteY43" fmla="*/ 2018766 h 3759944"/>
              <a:gd name="connsiteX44" fmla="*/ 5151786 w 11335276"/>
              <a:gd name="connsiteY44" fmla="*/ 2031096 h 3759944"/>
              <a:gd name="connsiteX45" fmla="*/ 5164984 w 11335276"/>
              <a:gd name="connsiteY45" fmla="*/ 2018365 h 3759944"/>
              <a:gd name="connsiteX46" fmla="*/ 7464551 w 11335276"/>
              <a:gd name="connsiteY46" fmla="*/ 2003091 h 3759944"/>
              <a:gd name="connsiteX47" fmla="*/ 7474218 w 11335276"/>
              <a:gd name="connsiteY47" fmla="*/ 2007722 h 3759944"/>
              <a:gd name="connsiteX48" fmla="*/ 7463669 w 11335276"/>
              <a:gd name="connsiteY48" fmla="*/ 2009508 h 3759944"/>
              <a:gd name="connsiteX49" fmla="*/ 7464551 w 11335276"/>
              <a:gd name="connsiteY49" fmla="*/ 2003091 h 3759944"/>
              <a:gd name="connsiteX50" fmla="*/ 7499729 w 11335276"/>
              <a:gd name="connsiteY50" fmla="*/ 1985341 h 3759944"/>
              <a:gd name="connsiteX51" fmla="*/ 7510550 w 11335276"/>
              <a:gd name="connsiteY51" fmla="*/ 1993838 h 3759944"/>
              <a:gd name="connsiteX52" fmla="*/ 7499729 w 11335276"/>
              <a:gd name="connsiteY52" fmla="*/ 1985341 h 3759944"/>
              <a:gd name="connsiteX53" fmla="*/ 8949477 w 11335276"/>
              <a:gd name="connsiteY53" fmla="*/ 1941876 h 3759944"/>
              <a:gd name="connsiteX54" fmla="*/ 8954865 w 11335276"/>
              <a:gd name="connsiteY54" fmla="*/ 1945972 h 3759944"/>
              <a:gd name="connsiteX55" fmla="*/ 8955734 w 11335276"/>
              <a:gd name="connsiteY55" fmla="*/ 1947335 h 3759944"/>
              <a:gd name="connsiteX56" fmla="*/ 9277013 w 11335276"/>
              <a:gd name="connsiteY56" fmla="*/ 1808584 h 3759944"/>
              <a:gd name="connsiteX57" fmla="*/ 9280281 w 11335276"/>
              <a:gd name="connsiteY57" fmla="*/ 1809880 h 3759944"/>
              <a:gd name="connsiteX58" fmla="*/ 9275379 w 11335276"/>
              <a:gd name="connsiteY58" fmla="*/ 1813861 h 3759944"/>
              <a:gd name="connsiteX59" fmla="*/ 9277013 w 11335276"/>
              <a:gd name="connsiteY59" fmla="*/ 1808584 h 3759944"/>
              <a:gd name="connsiteX60" fmla="*/ 9431305 w 11335276"/>
              <a:gd name="connsiteY60" fmla="*/ 1782659 h 3759944"/>
              <a:gd name="connsiteX61" fmla="*/ 9431394 w 11335276"/>
              <a:gd name="connsiteY61" fmla="*/ 1782806 h 3759944"/>
              <a:gd name="connsiteX62" fmla="*/ 9428054 w 11335276"/>
              <a:gd name="connsiteY62" fmla="*/ 1785046 h 3759944"/>
              <a:gd name="connsiteX63" fmla="*/ 9431305 w 11335276"/>
              <a:gd name="connsiteY63" fmla="*/ 1782659 h 3759944"/>
              <a:gd name="connsiteX64" fmla="*/ 6974298 w 11335276"/>
              <a:gd name="connsiteY64" fmla="*/ 1765212 h 3759944"/>
              <a:gd name="connsiteX65" fmla="*/ 6965887 w 11335276"/>
              <a:gd name="connsiteY65" fmla="*/ 1776100 h 3759944"/>
              <a:gd name="connsiteX66" fmla="*/ 6974298 w 11335276"/>
              <a:gd name="connsiteY66" fmla="*/ 1765212 h 3759944"/>
              <a:gd name="connsiteX67" fmla="*/ 9518579 w 11335276"/>
              <a:gd name="connsiteY67" fmla="*/ 1731347 h 3759944"/>
              <a:gd name="connsiteX68" fmla="*/ 9521665 w 11335276"/>
              <a:gd name="connsiteY68" fmla="*/ 1732808 h 3759944"/>
              <a:gd name="connsiteX69" fmla="*/ 9580729 w 11335276"/>
              <a:gd name="connsiteY69" fmla="*/ 1756226 h 3759944"/>
              <a:gd name="connsiteX70" fmla="*/ 9726218 w 11335276"/>
              <a:gd name="connsiteY70" fmla="*/ 1826726 h 3759944"/>
              <a:gd name="connsiteX71" fmla="*/ 9656484 w 11335276"/>
              <a:gd name="connsiteY71" fmla="*/ 1815709 h 3759944"/>
              <a:gd name="connsiteX72" fmla="*/ 9567036 w 11335276"/>
              <a:gd name="connsiteY72" fmla="*/ 1762696 h 3759944"/>
              <a:gd name="connsiteX73" fmla="*/ 9489416 w 11335276"/>
              <a:gd name="connsiteY73" fmla="*/ 1713682 h 3759944"/>
              <a:gd name="connsiteX74" fmla="*/ 9501822 w 11335276"/>
              <a:gd name="connsiteY74" fmla="*/ 1720513 h 3759944"/>
              <a:gd name="connsiteX75" fmla="*/ 9518579 w 11335276"/>
              <a:gd name="connsiteY75" fmla="*/ 1731347 h 3759944"/>
              <a:gd name="connsiteX76" fmla="*/ 9496697 w 11335276"/>
              <a:gd name="connsiteY76" fmla="*/ 1720994 h 3759944"/>
              <a:gd name="connsiteX77" fmla="*/ 9474917 w 11335276"/>
              <a:gd name="connsiteY77" fmla="*/ 1690638 h 3759944"/>
              <a:gd name="connsiteX78" fmla="*/ 9476120 w 11335276"/>
              <a:gd name="connsiteY78" fmla="*/ 1700332 h 3759944"/>
              <a:gd name="connsiteX79" fmla="*/ 9489416 w 11335276"/>
              <a:gd name="connsiteY79" fmla="*/ 1713682 h 3759944"/>
              <a:gd name="connsiteX80" fmla="*/ 9452581 w 11335276"/>
              <a:gd name="connsiteY80" fmla="*/ 1693412 h 3759944"/>
              <a:gd name="connsiteX81" fmla="*/ 9445479 w 11335276"/>
              <a:gd name="connsiteY81" fmla="*/ 1689502 h 3759944"/>
              <a:gd name="connsiteX82" fmla="*/ 9452581 w 11335276"/>
              <a:gd name="connsiteY82" fmla="*/ 1693412 h 3759944"/>
              <a:gd name="connsiteX83" fmla="*/ 9449669 w 11335276"/>
              <a:gd name="connsiteY83" fmla="*/ 1693777 h 3759944"/>
              <a:gd name="connsiteX84" fmla="*/ 9446062 w 11335276"/>
              <a:gd name="connsiteY84" fmla="*/ 1694222 h 3759944"/>
              <a:gd name="connsiteX85" fmla="*/ 9443653 w 11335276"/>
              <a:gd name="connsiteY85" fmla="*/ 1674839 h 3759944"/>
              <a:gd name="connsiteX86" fmla="*/ 9445479 w 11335276"/>
              <a:gd name="connsiteY86" fmla="*/ 1689502 h 3759944"/>
              <a:gd name="connsiteX87" fmla="*/ 9435486 w 11335276"/>
              <a:gd name="connsiteY87" fmla="*/ 1684003 h 3759944"/>
              <a:gd name="connsiteX88" fmla="*/ 9428628 w 11335276"/>
              <a:gd name="connsiteY88" fmla="*/ 1681344 h 3759944"/>
              <a:gd name="connsiteX89" fmla="*/ 9367459 w 11335276"/>
              <a:gd name="connsiteY89" fmla="*/ 1657632 h 3759944"/>
              <a:gd name="connsiteX90" fmla="*/ 9428628 w 11335276"/>
              <a:gd name="connsiteY90" fmla="*/ 1681344 h 3759944"/>
              <a:gd name="connsiteX91" fmla="*/ 9418747 w 11335276"/>
              <a:gd name="connsiteY91" fmla="*/ 1685624 h 3759944"/>
              <a:gd name="connsiteX92" fmla="*/ 9382860 w 11335276"/>
              <a:gd name="connsiteY92" fmla="*/ 1667591 h 3759944"/>
              <a:gd name="connsiteX93" fmla="*/ 9441244 w 11335276"/>
              <a:gd name="connsiteY93" fmla="*/ 1655450 h 3759944"/>
              <a:gd name="connsiteX94" fmla="*/ 9443279 w 11335276"/>
              <a:gd name="connsiteY94" fmla="*/ 1671811 h 3759944"/>
              <a:gd name="connsiteX95" fmla="*/ 9443653 w 11335276"/>
              <a:gd name="connsiteY95" fmla="*/ 1674839 h 3759944"/>
              <a:gd name="connsiteX96" fmla="*/ 9422011 w 11335276"/>
              <a:gd name="connsiteY96" fmla="*/ 1657841 h 3759944"/>
              <a:gd name="connsiteX97" fmla="*/ 9441244 w 11335276"/>
              <a:gd name="connsiteY97" fmla="*/ 1655450 h 3759944"/>
              <a:gd name="connsiteX98" fmla="*/ 9342659 w 11335276"/>
              <a:gd name="connsiteY98" fmla="*/ 1648018 h 3759944"/>
              <a:gd name="connsiteX99" fmla="*/ 9363727 w 11335276"/>
              <a:gd name="connsiteY99" fmla="*/ 1655218 h 3759944"/>
              <a:gd name="connsiteX100" fmla="*/ 9367459 w 11335276"/>
              <a:gd name="connsiteY100" fmla="*/ 1657632 h 3759944"/>
              <a:gd name="connsiteX101" fmla="*/ 9506159 w 11335276"/>
              <a:gd name="connsiteY101" fmla="*/ 1627699 h 3759944"/>
              <a:gd name="connsiteX102" fmla="*/ 9639620 w 11335276"/>
              <a:gd name="connsiteY102" fmla="*/ 1680008 h 3759944"/>
              <a:gd name="connsiteX103" fmla="*/ 9704554 w 11335276"/>
              <a:gd name="connsiteY103" fmla="*/ 1730995 h 3759944"/>
              <a:gd name="connsiteX104" fmla="*/ 9711759 w 11335276"/>
              <a:gd name="connsiteY104" fmla="*/ 1710414 h 3759944"/>
              <a:gd name="connsiteX105" fmla="*/ 9714172 w 11335276"/>
              <a:gd name="connsiteY105" fmla="*/ 1729797 h 3759944"/>
              <a:gd name="connsiteX106" fmla="*/ 9735814 w 11335276"/>
              <a:gd name="connsiteY106" fmla="*/ 1746794 h 3759944"/>
              <a:gd name="connsiteX107" fmla="*/ 9779101 w 11335276"/>
              <a:gd name="connsiteY107" fmla="*/ 1780784 h 3759944"/>
              <a:gd name="connsiteX108" fmla="*/ 9740632 w 11335276"/>
              <a:gd name="connsiteY108" fmla="*/ 1785567 h 3759944"/>
              <a:gd name="connsiteX109" fmla="*/ 9666084 w 11335276"/>
              <a:gd name="connsiteY109" fmla="*/ 1735773 h 3759944"/>
              <a:gd name="connsiteX110" fmla="*/ 9613178 w 11335276"/>
              <a:gd name="connsiteY110" fmla="*/ 1702981 h 3759944"/>
              <a:gd name="connsiteX111" fmla="*/ 9628817 w 11335276"/>
              <a:gd name="connsiteY111" fmla="*/ 1750250 h 3759944"/>
              <a:gd name="connsiteX112" fmla="*/ 9580729 w 11335276"/>
              <a:gd name="connsiteY112" fmla="*/ 1756226 h 3759944"/>
              <a:gd name="connsiteX113" fmla="*/ 9514589 w 11335276"/>
              <a:gd name="connsiteY113" fmla="*/ 1695549 h 3759944"/>
              <a:gd name="connsiteX114" fmla="*/ 9550654 w 11335276"/>
              <a:gd name="connsiteY114" fmla="*/ 1671383 h 3759944"/>
              <a:gd name="connsiteX115" fmla="*/ 9506159 w 11335276"/>
              <a:gd name="connsiteY115" fmla="*/ 1627699 h 3759944"/>
              <a:gd name="connsiteX116" fmla="*/ 9803976 w 11335276"/>
              <a:gd name="connsiteY116" fmla="*/ 1513800 h 3759944"/>
              <a:gd name="connsiteX117" fmla="*/ 9843955 w 11335276"/>
              <a:gd name="connsiteY117" fmla="*/ 1516815 h 3759944"/>
              <a:gd name="connsiteX118" fmla="*/ 9836750 w 11335276"/>
              <a:gd name="connsiteY118" fmla="*/ 1537397 h 3759944"/>
              <a:gd name="connsiteX119" fmla="*/ 9803232 w 11335276"/>
              <a:gd name="connsiteY119" fmla="*/ 1513266 h 3759944"/>
              <a:gd name="connsiteX120" fmla="*/ 9803976 w 11335276"/>
              <a:gd name="connsiteY120" fmla="*/ 1513800 h 3759944"/>
              <a:gd name="connsiteX121" fmla="*/ 9800827 w 11335276"/>
              <a:gd name="connsiteY121" fmla="*/ 1513564 h 3759944"/>
              <a:gd name="connsiteX122" fmla="*/ 9800253 w 11335276"/>
              <a:gd name="connsiteY122" fmla="*/ 1513520 h 3759944"/>
              <a:gd name="connsiteX123" fmla="*/ 9756618 w 11335276"/>
              <a:gd name="connsiteY123" fmla="*/ 1498144 h 3759944"/>
              <a:gd name="connsiteX124" fmla="*/ 9758551 w 11335276"/>
              <a:gd name="connsiteY124" fmla="*/ 1499925 h 3759944"/>
              <a:gd name="connsiteX125" fmla="*/ 9753786 w 11335276"/>
              <a:gd name="connsiteY125" fmla="*/ 1498496 h 3759944"/>
              <a:gd name="connsiteX126" fmla="*/ 9762198 w 11335276"/>
              <a:gd name="connsiteY126" fmla="*/ 1487608 h 3759944"/>
              <a:gd name="connsiteX127" fmla="*/ 9763400 w 11335276"/>
              <a:gd name="connsiteY127" fmla="*/ 1497302 h 3759944"/>
              <a:gd name="connsiteX128" fmla="*/ 9756618 w 11335276"/>
              <a:gd name="connsiteY128" fmla="*/ 1498144 h 3759944"/>
              <a:gd name="connsiteX129" fmla="*/ 9756471 w 11335276"/>
              <a:gd name="connsiteY129" fmla="*/ 1498010 h 3759944"/>
              <a:gd name="connsiteX130" fmla="*/ 9758511 w 11335276"/>
              <a:gd name="connsiteY130" fmla="*/ 1488066 h 3759944"/>
              <a:gd name="connsiteX131" fmla="*/ 9800667 w 11335276"/>
              <a:gd name="connsiteY131" fmla="*/ 1482825 h 3759944"/>
              <a:gd name="connsiteX132" fmla="*/ 9800672 w 11335276"/>
              <a:gd name="connsiteY132" fmla="*/ 1492667 h 3759944"/>
              <a:gd name="connsiteX133" fmla="*/ 9797897 w 11335276"/>
              <a:gd name="connsiteY133" fmla="*/ 1496799 h 3759944"/>
              <a:gd name="connsiteX134" fmla="*/ 9760817 w 11335276"/>
              <a:gd name="connsiteY134" fmla="*/ 1476814 h 3759944"/>
              <a:gd name="connsiteX135" fmla="*/ 9758511 w 11335276"/>
              <a:gd name="connsiteY135" fmla="*/ 1488066 h 3759944"/>
              <a:gd name="connsiteX136" fmla="*/ 9752579 w 11335276"/>
              <a:gd name="connsiteY136" fmla="*/ 1488801 h 3759944"/>
              <a:gd name="connsiteX137" fmla="*/ 9766793 w 11335276"/>
              <a:gd name="connsiteY137" fmla="*/ 1468122 h 3759944"/>
              <a:gd name="connsiteX138" fmla="*/ 9760817 w 11335276"/>
              <a:gd name="connsiteY138" fmla="*/ 1476814 h 3759944"/>
              <a:gd name="connsiteX139" fmla="*/ 9760840 w 11335276"/>
              <a:gd name="connsiteY139" fmla="*/ 1476702 h 3759944"/>
              <a:gd name="connsiteX140" fmla="*/ 9766793 w 11335276"/>
              <a:gd name="connsiteY140" fmla="*/ 1468122 h 3759944"/>
              <a:gd name="connsiteX141" fmla="*/ 7985283 w 11335276"/>
              <a:gd name="connsiteY141" fmla="*/ 1413180 h 3759944"/>
              <a:gd name="connsiteX142" fmla="*/ 7987693 w 11335276"/>
              <a:gd name="connsiteY142" fmla="*/ 1432565 h 3759944"/>
              <a:gd name="connsiteX143" fmla="*/ 7978075 w 11335276"/>
              <a:gd name="connsiteY143" fmla="*/ 1433758 h 3759944"/>
              <a:gd name="connsiteX144" fmla="*/ 7975905 w 11335276"/>
              <a:gd name="connsiteY144" fmla="*/ 1416311 h 3759944"/>
              <a:gd name="connsiteX145" fmla="*/ 8716216 w 11335276"/>
              <a:gd name="connsiteY145" fmla="*/ 1322335 h 3759944"/>
              <a:gd name="connsiteX146" fmla="*/ 8727037 w 11335276"/>
              <a:gd name="connsiteY146" fmla="*/ 1330831 h 3759944"/>
              <a:gd name="connsiteX147" fmla="*/ 8716145 w 11335276"/>
              <a:gd name="connsiteY147" fmla="*/ 1325327 h 3759944"/>
              <a:gd name="connsiteX148" fmla="*/ 8490587 w 11335276"/>
              <a:gd name="connsiteY148" fmla="*/ 1258292 h 3759944"/>
              <a:gd name="connsiteX149" fmla="*/ 8490877 w 11335276"/>
              <a:gd name="connsiteY149" fmla="*/ 1258835 h 3759944"/>
              <a:gd name="connsiteX150" fmla="*/ 8486121 w 11335276"/>
              <a:gd name="connsiteY150" fmla="*/ 1263440 h 3759944"/>
              <a:gd name="connsiteX151" fmla="*/ 8484170 w 11335276"/>
              <a:gd name="connsiteY151" fmla="*/ 1262589 h 3759944"/>
              <a:gd name="connsiteX152" fmla="*/ 8478284 w 11335276"/>
              <a:gd name="connsiteY152" fmla="*/ 1238561 h 3759944"/>
              <a:gd name="connsiteX153" fmla="*/ 8502201 w 11335276"/>
              <a:gd name="connsiteY153" fmla="*/ 1250508 h 3759944"/>
              <a:gd name="connsiteX154" fmla="*/ 8499947 w 11335276"/>
              <a:gd name="connsiteY154" fmla="*/ 1252018 h 3759944"/>
              <a:gd name="connsiteX155" fmla="*/ 8490587 w 11335276"/>
              <a:gd name="connsiteY155" fmla="*/ 1258292 h 3759944"/>
              <a:gd name="connsiteX156" fmla="*/ 8483115 w 11335276"/>
              <a:gd name="connsiteY156" fmla="*/ 1244265 h 3759944"/>
              <a:gd name="connsiteX157" fmla="*/ 8478284 w 11335276"/>
              <a:gd name="connsiteY157" fmla="*/ 1238561 h 3759944"/>
              <a:gd name="connsiteX158" fmla="*/ 8302622 w 11335276"/>
              <a:gd name="connsiteY158" fmla="*/ 1216256 h 3759944"/>
              <a:gd name="connsiteX159" fmla="*/ 8313443 w 11335276"/>
              <a:gd name="connsiteY159" fmla="*/ 1224752 h 3759944"/>
              <a:gd name="connsiteX160" fmla="*/ 8312445 w 11335276"/>
              <a:gd name="connsiteY160" fmla="*/ 1224627 h 3759944"/>
              <a:gd name="connsiteX161" fmla="*/ 9580386 w 11335276"/>
              <a:gd name="connsiteY161" fmla="*/ 1151874 h 3759944"/>
              <a:gd name="connsiteX162" fmla="*/ 9576236 w 11335276"/>
              <a:gd name="connsiteY162" fmla="*/ 1159480 h 3759944"/>
              <a:gd name="connsiteX163" fmla="*/ 9575145 w 11335276"/>
              <a:gd name="connsiteY163" fmla="*/ 1157601 h 3759944"/>
              <a:gd name="connsiteX164" fmla="*/ 9574566 w 11335276"/>
              <a:gd name="connsiteY164" fmla="*/ 1156595 h 3759944"/>
              <a:gd name="connsiteX165" fmla="*/ 9580386 w 11335276"/>
              <a:gd name="connsiteY165" fmla="*/ 1151874 h 3759944"/>
              <a:gd name="connsiteX166" fmla="*/ 9399844 w 11335276"/>
              <a:gd name="connsiteY166" fmla="*/ 927020 h 3759944"/>
              <a:gd name="connsiteX167" fmla="*/ 9402890 w 11335276"/>
              <a:gd name="connsiteY167" fmla="*/ 934328 h 3759944"/>
              <a:gd name="connsiteX168" fmla="*/ 9407917 w 11335276"/>
              <a:gd name="connsiteY168" fmla="*/ 941755 h 3759944"/>
              <a:gd name="connsiteX169" fmla="*/ 9401389 w 11335276"/>
              <a:gd name="connsiteY169" fmla="*/ 941898 h 3759944"/>
              <a:gd name="connsiteX170" fmla="*/ 9400183 w 11335276"/>
              <a:gd name="connsiteY170" fmla="*/ 932204 h 3759944"/>
              <a:gd name="connsiteX171" fmla="*/ 9399844 w 11335276"/>
              <a:gd name="connsiteY171" fmla="*/ 927020 h 3759944"/>
              <a:gd name="connsiteX172" fmla="*/ 9167037 w 11335276"/>
              <a:gd name="connsiteY172" fmla="*/ 816929 h 3759944"/>
              <a:gd name="connsiteX173" fmla="*/ 9176540 w 11335276"/>
              <a:gd name="connsiteY173" fmla="*/ 822206 h 3759944"/>
              <a:gd name="connsiteX174" fmla="*/ 9178949 w 11335276"/>
              <a:gd name="connsiteY174" fmla="*/ 825105 h 3759944"/>
              <a:gd name="connsiteX175" fmla="*/ 9171735 w 11335276"/>
              <a:gd name="connsiteY175" fmla="*/ 822803 h 3759944"/>
              <a:gd name="connsiteX176" fmla="*/ 9167037 w 11335276"/>
              <a:gd name="connsiteY176" fmla="*/ 816929 h 3759944"/>
              <a:gd name="connsiteX177" fmla="*/ 498540 w 11335276"/>
              <a:gd name="connsiteY177" fmla="*/ 776255 h 3759944"/>
              <a:gd name="connsiteX178" fmla="*/ 499310 w 11335276"/>
              <a:gd name="connsiteY178" fmla="*/ 777667 h 3759944"/>
              <a:gd name="connsiteX179" fmla="*/ 494029 w 11335276"/>
              <a:gd name="connsiteY179" fmla="*/ 779279 h 3759944"/>
              <a:gd name="connsiteX180" fmla="*/ 498540 w 11335276"/>
              <a:gd name="connsiteY180" fmla="*/ 776255 h 3759944"/>
              <a:gd name="connsiteX181" fmla="*/ 6055356 w 11335276"/>
              <a:gd name="connsiteY181" fmla="*/ 29021 h 3759944"/>
              <a:gd name="connsiteX182" fmla="*/ 6035556 w 11335276"/>
              <a:gd name="connsiteY182" fmla="*/ 39786 h 3759944"/>
              <a:gd name="connsiteX183" fmla="*/ 6033306 w 11335276"/>
              <a:gd name="connsiteY183" fmla="*/ 39609 h 3759944"/>
              <a:gd name="connsiteX184" fmla="*/ 6051900 w 11335276"/>
              <a:gd name="connsiteY184" fmla="*/ 30681 h 3759944"/>
              <a:gd name="connsiteX185" fmla="*/ 6055356 w 11335276"/>
              <a:gd name="connsiteY185" fmla="*/ 29021 h 3759944"/>
              <a:gd name="connsiteX186" fmla="*/ 5953538 w 11335276"/>
              <a:gd name="connsiteY186" fmla="*/ 22608 h 3759944"/>
              <a:gd name="connsiteX187" fmla="*/ 5955208 w 11335276"/>
              <a:gd name="connsiteY187" fmla="*/ 23414 h 3759944"/>
              <a:gd name="connsiteX188" fmla="*/ 5937534 w 11335276"/>
              <a:gd name="connsiteY188" fmla="*/ 23980 h 3759944"/>
              <a:gd name="connsiteX189" fmla="*/ 5953538 w 11335276"/>
              <a:gd name="connsiteY189" fmla="*/ 22608 h 3759944"/>
              <a:gd name="connsiteX190" fmla="*/ 5137149 w 11335276"/>
              <a:gd name="connsiteY190" fmla="*/ 16557 h 3759944"/>
              <a:gd name="connsiteX191" fmla="*/ 5146469 w 11335276"/>
              <a:gd name="connsiteY191" fmla="*/ 23873 h 3759944"/>
              <a:gd name="connsiteX192" fmla="*/ 5137336 w 11335276"/>
              <a:gd name="connsiteY192" fmla="*/ 17933 h 3759944"/>
              <a:gd name="connsiteX193" fmla="*/ 4692922 w 11335276"/>
              <a:gd name="connsiteY193" fmla="*/ 8884 h 3759944"/>
              <a:gd name="connsiteX194" fmla="*/ 4696832 w 11335276"/>
              <a:gd name="connsiteY194" fmla="*/ 10861 h 3759944"/>
              <a:gd name="connsiteX195" fmla="*/ 4693221 w 11335276"/>
              <a:gd name="connsiteY195" fmla="*/ 11311 h 3759944"/>
              <a:gd name="connsiteX196" fmla="*/ 4686011 w 11335276"/>
              <a:gd name="connsiteY196" fmla="*/ 12206 h 3759944"/>
              <a:gd name="connsiteX197" fmla="*/ 4692922 w 11335276"/>
              <a:gd name="connsiteY197" fmla="*/ 8884 h 3759944"/>
              <a:gd name="connsiteX198" fmla="*/ 5136084 w 11335276"/>
              <a:gd name="connsiteY198" fmla="*/ 8769 h 3759944"/>
              <a:gd name="connsiteX199" fmla="*/ 5137149 w 11335276"/>
              <a:gd name="connsiteY199" fmla="*/ 16557 h 3759944"/>
              <a:gd name="connsiteX200" fmla="*/ 5136997 w 11335276"/>
              <a:gd name="connsiteY200" fmla="*/ 16441 h 3759944"/>
              <a:gd name="connsiteX201" fmla="*/ 5135643 w 11335276"/>
              <a:gd name="connsiteY201" fmla="*/ 15377 h 3759944"/>
              <a:gd name="connsiteX202" fmla="*/ 4743713 w 11335276"/>
              <a:gd name="connsiteY202" fmla="*/ 5032 h 3759944"/>
              <a:gd name="connsiteX203" fmla="*/ 4746122 w 11335276"/>
              <a:gd name="connsiteY203" fmla="*/ 24416 h 3759944"/>
              <a:gd name="connsiteX204" fmla="*/ 4726890 w 11335276"/>
              <a:gd name="connsiteY204" fmla="*/ 26808 h 3759944"/>
              <a:gd name="connsiteX205" fmla="*/ 5040674 w 11335276"/>
              <a:gd name="connsiteY205" fmla="*/ 37023 h 3759944"/>
              <a:gd name="connsiteX206" fmla="*/ 5146469 w 11335276"/>
              <a:gd name="connsiteY206" fmla="*/ 23873 h 3759944"/>
              <a:gd name="connsiteX207" fmla="*/ 5380901 w 11335276"/>
              <a:gd name="connsiteY207" fmla="*/ 24265 h 3759944"/>
              <a:gd name="connsiteX208" fmla="*/ 5349641 w 11335276"/>
              <a:gd name="connsiteY208" fmla="*/ 8466 h 3759944"/>
              <a:gd name="connsiteX209" fmla="*/ 5497516 w 11335276"/>
              <a:gd name="connsiteY209" fmla="*/ 19616 h 3759944"/>
              <a:gd name="connsiteX210" fmla="*/ 5508341 w 11335276"/>
              <a:gd name="connsiteY210" fmla="*/ 28112 h 3759944"/>
              <a:gd name="connsiteX211" fmla="*/ 5535985 w 11335276"/>
              <a:gd name="connsiteY211" fmla="*/ 14834 h 3759944"/>
              <a:gd name="connsiteX212" fmla="*/ 5534783 w 11335276"/>
              <a:gd name="connsiteY212" fmla="*/ 5139 h 3759944"/>
              <a:gd name="connsiteX213" fmla="*/ 5596101 w 11335276"/>
              <a:gd name="connsiteY213" fmla="*/ 27044 h 3759944"/>
              <a:gd name="connsiteX214" fmla="*/ 5799273 w 11335276"/>
              <a:gd name="connsiteY214" fmla="*/ 11636 h 3759944"/>
              <a:gd name="connsiteX215" fmla="*/ 5869025 w 11335276"/>
              <a:gd name="connsiteY215" fmla="*/ 101391 h 3759944"/>
              <a:gd name="connsiteX216" fmla="*/ 5864207 w 11335276"/>
              <a:gd name="connsiteY216" fmla="*/ 62623 h 3759944"/>
              <a:gd name="connsiteX217" fmla="*/ 6009673 w 11335276"/>
              <a:gd name="connsiteY217" fmla="*/ 54385 h 3759944"/>
              <a:gd name="connsiteX218" fmla="*/ 5972700 w 11335276"/>
              <a:gd name="connsiteY218" fmla="*/ 31911 h 3759944"/>
              <a:gd name="connsiteX219" fmla="*/ 5955208 w 11335276"/>
              <a:gd name="connsiteY219" fmla="*/ 23414 h 3759944"/>
              <a:gd name="connsiteX220" fmla="*/ 5970820 w 11335276"/>
              <a:gd name="connsiteY220" fmla="*/ 22920 h 3759944"/>
              <a:gd name="connsiteX221" fmla="*/ 6015119 w 11335276"/>
              <a:gd name="connsiteY221" fmla="*/ 38174 h 3759944"/>
              <a:gd name="connsiteX222" fmla="*/ 6033306 w 11335276"/>
              <a:gd name="connsiteY222" fmla="*/ 39609 h 3759944"/>
              <a:gd name="connsiteX223" fmla="*/ 6027703 w 11335276"/>
              <a:gd name="connsiteY223" fmla="*/ 42300 h 3759944"/>
              <a:gd name="connsiteX224" fmla="*/ 6062583 w 11335276"/>
              <a:gd name="connsiteY224" fmla="*/ 87177 h 3759944"/>
              <a:gd name="connsiteX225" fmla="*/ 6079407 w 11335276"/>
              <a:gd name="connsiteY225" fmla="*/ 65402 h 3759944"/>
              <a:gd name="connsiteX226" fmla="*/ 6227286 w 11335276"/>
              <a:gd name="connsiteY226" fmla="*/ 76552 h 3759944"/>
              <a:gd name="connsiteX227" fmla="*/ 6226079 w 11335276"/>
              <a:gd name="connsiteY227" fmla="*/ 66858 h 3759944"/>
              <a:gd name="connsiteX228" fmla="*/ 6325867 w 11335276"/>
              <a:gd name="connsiteY228" fmla="*/ 83984 h 3759944"/>
              <a:gd name="connsiteX229" fmla="*/ 6318662 w 11335276"/>
              <a:gd name="connsiteY229" fmla="*/ 104566 h 3759944"/>
              <a:gd name="connsiteX230" fmla="*/ 6412428 w 11335276"/>
              <a:gd name="connsiteY230" fmla="*/ 73226 h 3759944"/>
              <a:gd name="connsiteX231" fmla="*/ 6484567 w 11335276"/>
              <a:gd name="connsiteY231" fmla="*/ 103631 h 3759944"/>
              <a:gd name="connsiteX232" fmla="*/ 6486980 w 11335276"/>
              <a:gd name="connsiteY232" fmla="*/ 123015 h 3759944"/>
              <a:gd name="connsiteX233" fmla="*/ 6554301 w 11335276"/>
              <a:gd name="connsiteY233" fmla="*/ 114647 h 3759944"/>
              <a:gd name="connsiteX234" fmla="*/ 6638467 w 11335276"/>
              <a:gd name="connsiteY234" fmla="*/ 163243 h 3759944"/>
              <a:gd name="connsiteX235" fmla="*/ 6743059 w 11335276"/>
              <a:gd name="connsiteY235" fmla="*/ 140399 h 3759944"/>
              <a:gd name="connsiteX236" fmla="*/ 6740650 w 11335276"/>
              <a:gd name="connsiteY236" fmla="*/ 121015 h 3759944"/>
              <a:gd name="connsiteX237" fmla="*/ 6759882 w 11335276"/>
              <a:gd name="connsiteY237" fmla="*/ 118624 h 3759944"/>
              <a:gd name="connsiteX238" fmla="*/ 6805583 w 11335276"/>
              <a:gd name="connsiteY238" fmla="*/ 172002 h 3759944"/>
              <a:gd name="connsiteX239" fmla="*/ 6804376 w 11335276"/>
              <a:gd name="connsiteY239" fmla="*/ 162308 h 3759944"/>
              <a:gd name="connsiteX240" fmla="*/ 6943840 w 11335276"/>
              <a:gd name="connsiteY240" fmla="*/ 184341 h 3759944"/>
              <a:gd name="connsiteX241" fmla="*/ 6936630 w 11335276"/>
              <a:gd name="connsiteY241" fmla="*/ 204923 h 3759944"/>
              <a:gd name="connsiteX242" fmla="*/ 7035215 w 11335276"/>
              <a:gd name="connsiteY242" fmla="*/ 212355 h 3759944"/>
              <a:gd name="connsiteX243" fmla="*/ 7025597 w 11335276"/>
              <a:gd name="connsiteY243" fmla="*/ 213553 h 3759944"/>
              <a:gd name="connsiteX244" fmla="*/ 7538983 w 11335276"/>
              <a:gd name="connsiteY244" fmla="*/ 336754 h 3759944"/>
              <a:gd name="connsiteX245" fmla="*/ 7547394 w 11335276"/>
              <a:gd name="connsiteY245" fmla="*/ 325866 h 3759944"/>
              <a:gd name="connsiteX246" fmla="*/ 7535367 w 11335276"/>
              <a:gd name="connsiteY246" fmla="*/ 307676 h 3759944"/>
              <a:gd name="connsiteX247" fmla="*/ 7633974 w 11335276"/>
              <a:gd name="connsiteY247" fmla="*/ 393846 h 3759944"/>
              <a:gd name="connsiteX248" fmla="*/ 7617146 w 11335276"/>
              <a:gd name="connsiteY248" fmla="*/ 415621 h 3759944"/>
              <a:gd name="connsiteX249" fmla="*/ 7629173 w 11335276"/>
              <a:gd name="connsiteY249" fmla="*/ 433811 h 3759944"/>
              <a:gd name="connsiteX250" fmla="*/ 7670034 w 11335276"/>
              <a:gd name="connsiteY250" fmla="*/ 369679 h 3759944"/>
              <a:gd name="connsiteX251" fmla="*/ 7639976 w 11335276"/>
              <a:gd name="connsiteY251" fmla="*/ 363570 h 3759944"/>
              <a:gd name="connsiteX252" fmla="*/ 7684449 w 11335276"/>
              <a:gd name="connsiteY252" fmla="*/ 328516 h 3759944"/>
              <a:gd name="connsiteX253" fmla="*/ 7704888 w 11335276"/>
              <a:gd name="connsiteY253" fmla="*/ 335819 h 3759944"/>
              <a:gd name="connsiteX254" fmla="*/ 7694089 w 11335276"/>
              <a:gd name="connsiteY254" fmla="*/ 406060 h 3759944"/>
              <a:gd name="connsiteX255" fmla="*/ 7772235 w 11335276"/>
              <a:gd name="connsiteY255" fmla="*/ 406189 h 3759944"/>
              <a:gd name="connsiteX256" fmla="*/ 7718122 w 11335276"/>
              <a:gd name="connsiteY256" fmla="*/ 363703 h 3759944"/>
              <a:gd name="connsiteX257" fmla="*/ 7746977 w 11335276"/>
              <a:gd name="connsiteY257" fmla="*/ 360114 h 3759944"/>
              <a:gd name="connsiteX258" fmla="*/ 7771028 w 11335276"/>
              <a:gd name="connsiteY258" fmla="*/ 396495 h 3759944"/>
              <a:gd name="connsiteX259" fmla="*/ 7807088 w 11335276"/>
              <a:gd name="connsiteY259" fmla="*/ 372329 h 3759944"/>
              <a:gd name="connsiteX260" fmla="*/ 7765003 w 11335276"/>
              <a:gd name="connsiteY260" fmla="*/ 348033 h 3759944"/>
              <a:gd name="connsiteX261" fmla="*/ 7926113 w 11335276"/>
              <a:gd name="connsiteY261" fmla="*/ 387064 h 3759944"/>
              <a:gd name="connsiteX262" fmla="*/ 7950167 w 11335276"/>
              <a:gd name="connsiteY262" fmla="*/ 423445 h 3759944"/>
              <a:gd name="connsiteX263" fmla="*/ 7917719 w 11335276"/>
              <a:gd name="connsiteY263" fmla="*/ 476689 h 3759944"/>
              <a:gd name="connsiteX264" fmla="*/ 8015141 w 11335276"/>
              <a:gd name="connsiteY264" fmla="*/ 631907 h 3759944"/>
              <a:gd name="connsiteX265" fmla="*/ 7976671 w 11335276"/>
              <a:gd name="connsiteY265" fmla="*/ 636685 h 3759944"/>
              <a:gd name="connsiteX266" fmla="*/ 8001929 w 11335276"/>
              <a:gd name="connsiteY266" fmla="*/ 682760 h 3759944"/>
              <a:gd name="connsiteX267" fmla="*/ 8107723 w 11335276"/>
              <a:gd name="connsiteY267" fmla="*/ 669611 h 3759944"/>
              <a:gd name="connsiteX268" fmla="*/ 8086077 w 11335276"/>
              <a:gd name="connsiteY268" fmla="*/ 652618 h 3759944"/>
              <a:gd name="connsiteX269" fmla="*/ 8054795 w 11335276"/>
              <a:gd name="connsiteY269" fmla="*/ 558081 h 3759944"/>
              <a:gd name="connsiteX270" fmla="*/ 8095673 w 11335276"/>
              <a:gd name="connsiteY270" fmla="*/ 572682 h 3759944"/>
              <a:gd name="connsiteX271" fmla="*/ 8112501 w 11335276"/>
              <a:gd name="connsiteY271" fmla="*/ 550907 h 3759944"/>
              <a:gd name="connsiteX272" fmla="*/ 8092062 w 11335276"/>
              <a:gd name="connsiteY272" fmla="*/ 543604 h 3759944"/>
              <a:gd name="connsiteX273" fmla="*/ 8101681 w 11335276"/>
              <a:gd name="connsiteY273" fmla="*/ 542411 h 3759944"/>
              <a:gd name="connsiteX274" fmla="*/ 8046343 w 11335276"/>
              <a:gd name="connsiteY274" fmla="*/ 411493 h 3759944"/>
              <a:gd name="connsiteX275" fmla="*/ 8144928 w 11335276"/>
              <a:gd name="connsiteY275" fmla="*/ 418925 h 3759944"/>
              <a:gd name="connsiteX276" fmla="*/ 8259151 w 11335276"/>
              <a:gd name="connsiteY276" fmla="*/ 473625 h 3759944"/>
              <a:gd name="connsiteX277" fmla="*/ 8265177 w 11335276"/>
              <a:gd name="connsiteY277" fmla="*/ 522087 h 3759944"/>
              <a:gd name="connsiteX278" fmla="*/ 8312058 w 11335276"/>
              <a:gd name="connsiteY278" fmla="*/ 506422 h 3759944"/>
              <a:gd name="connsiteX279" fmla="*/ 8288007 w 11335276"/>
              <a:gd name="connsiteY279" fmla="*/ 470036 h 3759944"/>
              <a:gd name="connsiteX280" fmla="*/ 8360145 w 11335276"/>
              <a:gd name="connsiteY280" fmla="*/ 500441 h 3759944"/>
              <a:gd name="connsiteX281" fmla="*/ 8399840 w 11335276"/>
              <a:gd name="connsiteY281" fmla="*/ 584091 h 3759944"/>
              <a:gd name="connsiteX282" fmla="*/ 8413052 w 11335276"/>
              <a:gd name="connsiteY282" fmla="*/ 533238 h 3759944"/>
              <a:gd name="connsiteX283" fmla="*/ 8453952 w 11335276"/>
              <a:gd name="connsiteY283" fmla="*/ 626581 h 3759944"/>
              <a:gd name="connsiteX284" fmla="*/ 8558540 w 11335276"/>
              <a:gd name="connsiteY284" fmla="*/ 603738 h 3759944"/>
              <a:gd name="connsiteX285" fmla="*/ 8526073 w 11335276"/>
              <a:gd name="connsiteY285" fmla="*/ 578244 h 3759944"/>
              <a:gd name="connsiteX286" fmla="*/ 8544103 w 11335276"/>
              <a:gd name="connsiteY286" fmla="*/ 566163 h 3759944"/>
              <a:gd name="connsiteX287" fmla="*/ 8530873 w 11335276"/>
              <a:gd name="connsiteY287" fmla="*/ 538279 h 3759944"/>
              <a:gd name="connsiteX288" fmla="*/ 8631867 w 11335276"/>
              <a:gd name="connsiteY288" fmla="*/ 565099 h 3759944"/>
              <a:gd name="connsiteX289" fmla="*/ 8685998 w 11335276"/>
              <a:gd name="connsiteY289" fmla="*/ 686323 h 3759944"/>
              <a:gd name="connsiteX290" fmla="*/ 8711238 w 11335276"/>
              <a:gd name="connsiteY290" fmla="*/ 653660 h 3759944"/>
              <a:gd name="connsiteX291" fmla="*/ 8936074 w 11335276"/>
              <a:gd name="connsiteY291" fmla="*/ 733983 h 3759944"/>
              <a:gd name="connsiteX292" fmla="*/ 8930049 w 11335276"/>
              <a:gd name="connsiteY292" fmla="*/ 685517 h 3759944"/>
              <a:gd name="connsiteX293" fmla="*/ 8955311 w 11335276"/>
              <a:gd name="connsiteY293" fmla="*/ 731592 h 3759944"/>
              <a:gd name="connsiteX294" fmla="*/ 8961313 w 11335276"/>
              <a:gd name="connsiteY294" fmla="*/ 701316 h 3759944"/>
              <a:gd name="connsiteX295" fmla="*/ 8992573 w 11335276"/>
              <a:gd name="connsiteY295" fmla="*/ 717115 h 3759944"/>
              <a:gd name="connsiteX296" fmla="*/ 9011828 w 11335276"/>
              <a:gd name="connsiteY296" fmla="*/ 793466 h 3759944"/>
              <a:gd name="connsiteX297" fmla="*/ 9062325 w 11335276"/>
              <a:gd name="connsiteY297" fmla="*/ 806874 h 3759944"/>
              <a:gd name="connsiteX298" fmla="*/ 9067125 w 11335276"/>
              <a:gd name="connsiteY298" fmla="*/ 766909 h 3759944"/>
              <a:gd name="connsiteX299" fmla="*/ 9077946 w 11335276"/>
              <a:gd name="connsiteY299" fmla="*/ 775405 h 3759944"/>
              <a:gd name="connsiteX300" fmla="*/ 9184965 w 11335276"/>
              <a:gd name="connsiteY300" fmla="*/ 850687 h 3759944"/>
              <a:gd name="connsiteX301" fmla="*/ 9186951 w 11335276"/>
              <a:gd name="connsiteY301" fmla="*/ 834754 h 3759944"/>
              <a:gd name="connsiteX302" fmla="*/ 9178949 w 11335276"/>
              <a:gd name="connsiteY302" fmla="*/ 825105 h 3759944"/>
              <a:gd name="connsiteX303" fmla="*/ 9198431 w 11335276"/>
              <a:gd name="connsiteY303" fmla="*/ 831326 h 3759944"/>
              <a:gd name="connsiteX304" fmla="*/ 9235462 w 11335276"/>
              <a:gd name="connsiteY304" fmla="*/ 864095 h 3759944"/>
              <a:gd name="connsiteX305" fmla="*/ 9227050 w 11335276"/>
              <a:gd name="connsiteY305" fmla="*/ 874983 h 3759944"/>
              <a:gd name="connsiteX306" fmla="*/ 9343665 w 11335276"/>
              <a:gd name="connsiteY306" fmla="*/ 870329 h 3759944"/>
              <a:gd name="connsiteX307" fmla="*/ 9394162 w 11335276"/>
              <a:gd name="connsiteY307" fmla="*/ 883742 h 3759944"/>
              <a:gd name="connsiteX308" fmla="*/ 9378559 w 11335276"/>
              <a:gd name="connsiteY308" fmla="*/ 993949 h 3759944"/>
              <a:gd name="connsiteX309" fmla="*/ 9386971 w 11335276"/>
              <a:gd name="connsiteY309" fmla="*/ 983061 h 3759944"/>
              <a:gd name="connsiteX310" fmla="*/ 9384562 w 11335276"/>
              <a:gd name="connsiteY310" fmla="*/ 963673 h 3759944"/>
              <a:gd name="connsiteX311" fmla="*/ 9421829 w 11335276"/>
              <a:gd name="connsiteY311" fmla="*/ 949201 h 3759944"/>
              <a:gd name="connsiteX312" fmla="*/ 9409993 w 11335276"/>
              <a:gd name="connsiteY312" fmla="*/ 944828 h 3759944"/>
              <a:gd name="connsiteX313" fmla="*/ 9407917 w 11335276"/>
              <a:gd name="connsiteY313" fmla="*/ 941755 h 3759944"/>
              <a:gd name="connsiteX314" fmla="*/ 9422390 w 11335276"/>
              <a:gd name="connsiteY314" fmla="*/ 941439 h 3759944"/>
              <a:gd name="connsiteX315" fmla="*/ 9425422 w 11335276"/>
              <a:gd name="connsiteY315" fmla="*/ 899541 h 3759944"/>
              <a:gd name="connsiteX316" fmla="*/ 9460298 w 11335276"/>
              <a:gd name="connsiteY316" fmla="*/ 944418 h 3759944"/>
              <a:gd name="connsiteX317" fmla="*/ 9495156 w 11335276"/>
              <a:gd name="connsiteY317" fmla="*/ 910558 h 3759944"/>
              <a:gd name="connsiteX318" fmla="*/ 9491563 w 11335276"/>
              <a:gd name="connsiteY318" fmla="*/ 960218 h 3759944"/>
              <a:gd name="connsiteX319" fmla="*/ 9513204 w 11335276"/>
              <a:gd name="connsiteY319" fmla="*/ 977215 h 3759944"/>
              <a:gd name="connsiteX320" fmla="*/ 9513226 w 11335276"/>
              <a:gd name="connsiteY320" fmla="*/ 1055953 h 3759944"/>
              <a:gd name="connsiteX321" fmla="*/ 9456727 w 11335276"/>
              <a:gd name="connsiteY321" fmla="*/ 1072816 h 3759944"/>
              <a:gd name="connsiteX322" fmla="*/ 9487987 w 11335276"/>
              <a:gd name="connsiteY322" fmla="*/ 1088615 h 3759944"/>
              <a:gd name="connsiteX323" fmla="*/ 9400223 w 11335276"/>
              <a:gd name="connsiteY323" fmla="*/ 1089679 h 3759944"/>
              <a:gd name="connsiteX324" fmla="*/ 9406248 w 11335276"/>
              <a:gd name="connsiteY324" fmla="*/ 1138146 h 3759944"/>
              <a:gd name="connsiteX325" fmla="*/ 9461545 w 11335276"/>
              <a:gd name="connsiteY325" fmla="*/ 1111588 h 3759944"/>
              <a:gd name="connsiteX326" fmla="*/ 9447126 w 11335276"/>
              <a:gd name="connsiteY326" fmla="*/ 1152752 h 3759944"/>
              <a:gd name="connsiteX327" fmla="*/ 9552943 w 11335276"/>
              <a:gd name="connsiteY327" fmla="*/ 1218340 h 3759944"/>
              <a:gd name="connsiteX328" fmla="*/ 9546918 w 11335276"/>
              <a:gd name="connsiteY328" fmla="*/ 1169873 h 3759944"/>
              <a:gd name="connsiteX329" fmla="*/ 9575168 w 11335276"/>
              <a:gd name="connsiteY329" fmla="*/ 1161444 h 3759944"/>
              <a:gd name="connsiteX330" fmla="*/ 9576236 w 11335276"/>
              <a:gd name="connsiteY330" fmla="*/ 1159480 h 3759944"/>
              <a:gd name="connsiteX331" fmla="*/ 9579224 w 11335276"/>
              <a:gd name="connsiteY331" fmla="*/ 1164628 h 3759944"/>
              <a:gd name="connsiteX332" fmla="*/ 9611851 w 11335276"/>
              <a:gd name="connsiteY332" fmla="*/ 1220860 h 3759944"/>
              <a:gd name="connsiteX333" fmla="*/ 9619061 w 11335276"/>
              <a:gd name="connsiteY333" fmla="*/ 1200279 h 3759944"/>
              <a:gd name="connsiteX334" fmla="*/ 9638293 w 11335276"/>
              <a:gd name="connsiteY334" fmla="*/ 1197887 h 3759944"/>
              <a:gd name="connsiteX335" fmla="*/ 9595023 w 11335276"/>
              <a:gd name="connsiteY335" fmla="*/ 1242635 h 3759944"/>
              <a:gd name="connsiteX336" fmla="*/ 9699633 w 11335276"/>
              <a:gd name="connsiteY336" fmla="*/ 1298534 h 3759944"/>
              <a:gd name="connsiteX337" fmla="*/ 8872427 w 11335276"/>
              <a:gd name="connsiteY337" fmla="*/ 1007642 h 3759944"/>
              <a:gd name="connsiteX338" fmla="*/ 9508466 w 11335276"/>
              <a:gd name="connsiteY338" fmla="*/ 1253394 h 3759944"/>
              <a:gd name="connsiteX339" fmla="*/ 9513289 w 11335276"/>
              <a:gd name="connsiteY339" fmla="*/ 1292166 h 3759944"/>
              <a:gd name="connsiteX340" fmla="*/ 9300476 w 11335276"/>
              <a:gd name="connsiteY340" fmla="*/ 1230033 h 3759944"/>
              <a:gd name="connsiteX341" fmla="*/ 9308887 w 11335276"/>
              <a:gd name="connsiteY341" fmla="*/ 1219146 h 3759944"/>
              <a:gd name="connsiteX342" fmla="*/ 8741393 w 11335276"/>
              <a:gd name="connsiteY342" fmla="*/ 1053454 h 3759944"/>
              <a:gd name="connsiteX343" fmla="*/ 8942197 w 11335276"/>
              <a:gd name="connsiteY343" fmla="*/ 1176134 h 3759944"/>
              <a:gd name="connsiteX344" fmla="*/ 9133381 w 11335276"/>
              <a:gd name="connsiteY344" fmla="*/ 1300012 h 3759944"/>
              <a:gd name="connsiteX345" fmla="*/ 9132179 w 11335276"/>
              <a:gd name="connsiteY345" fmla="*/ 1290318 h 3759944"/>
              <a:gd name="connsiteX346" fmla="*/ 9211532 w 11335276"/>
              <a:gd name="connsiteY346" fmla="*/ 1300141 h 3759944"/>
              <a:gd name="connsiteX347" fmla="*/ 9210325 w 11335276"/>
              <a:gd name="connsiteY347" fmla="*/ 1290452 h 3759944"/>
              <a:gd name="connsiteX348" fmla="*/ 9150209 w 11335276"/>
              <a:gd name="connsiteY348" fmla="*/ 1278237 h 3759944"/>
              <a:gd name="connsiteX349" fmla="*/ 9158621 w 11335276"/>
              <a:gd name="connsiteY349" fmla="*/ 1267350 h 3759944"/>
              <a:gd name="connsiteX350" fmla="*/ 9147800 w 11335276"/>
              <a:gd name="connsiteY350" fmla="*/ 1258849 h 3759944"/>
              <a:gd name="connsiteX351" fmla="*/ 9298084 w 11335276"/>
              <a:gd name="connsiteY351" fmla="*/ 1289383 h 3759944"/>
              <a:gd name="connsiteX352" fmla="*/ 9394282 w 11335276"/>
              <a:gd name="connsiteY352" fmla="*/ 1356169 h 3759944"/>
              <a:gd name="connsiteX353" fmla="*/ 9411106 w 11335276"/>
              <a:gd name="connsiteY353" fmla="*/ 1334394 h 3759944"/>
              <a:gd name="connsiteX354" fmla="*/ 9685259 w 11335276"/>
              <a:gd name="connsiteY354" fmla="*/ 1497168 h 3759944"/>
              <a:gd name="connsiteX355" fmla="*/ 9723728 w 11335276"/>
              <a:gd name="connsiteY355" fmla="*/ 1492390 h 3759944"/>
              <a:gd name="connsiteX356" fmla="*/ 9657588 w 11335276"/>
              <a:gd name="connsiteY356" fmla="*/ 1431710 h 3759944"/>
              <a:gd name="connsiteX357" fmla="*/ 9720112 w 11335276"/>
              <a:gd name="connsiteY357" fmla="*/ 1463312 h 3759944"/>
              <a:gd name="connsiteX358" fmla="*/ 9775428 w 11335276"/>
              <a:gd name="connsiteY358" fmla="*/ 1515493 h 3759944"/>
              <a:gd name="connsiteX359" fmla="*/ 9758551 w 11335276"/>
              <a:gd name="connsiteY359" fmla="*/ 1499925 h 3759944"/>
              <a:gd name="connsiteX360" fmla="*/ 9774074 w 11335276"/>
              <a:gd name="connsiteY360" fmla="*/ 1504587 h 3759944"/>
              <a:gd name="connsiteX361" fmla="*/ 9793458 w 11335276"/>
              <a:gd name="connsiteY361" fmla="*/ 1503407 h 3759944"/>
              <a:gd name="connsiteX362" fmla="*/ 9797897 w 11335276"/>
              <a:gd name="connsiteY362" fmla="*/ 1496799 h 3759944"/>
              <a:gd name="connsiteX363" fmla="*/ 9794665 w 11335276"/>
              <a:gd name="connsiteY363" fmla="*/ 1513101 h 3759944"/>
              <a:gd name="connsiteX364" fmla="*/ 9800253 w 11335276"/>
              <a:gd name="connsiteY364" fmla="*/ 1513520 h 3759944"/>
              <a:gd name="connsiteX365" fmla="*/ 9783149 w 11335276"/>
              <a:gd name="connsiteY365" fmla="*/ 1514994 h 3759944"/>
              <a:gd name="connsiteX366" fmla="*/ 9767016 w 11335276"/>
              <a:gd name="connsiteY366" fmla="*/ 1526380 h 3759944"/>
              <a:gd name="connsiteX367" fmla="*/ 9900499 w 11335276"/>
              <a:gd name="connsiteY367" fmla="*/ 1657427 h 3759944"/>
              <a:gd name="connsiteX368" fmla="*/ 9862025 w 11335276"/>
              <a:gd name="connsiteY368" fmla="*/ 1662210 h 3759944"/>
              <a:gd name="connsiteX369" fmla="*/ 9691302 w 11335276"/>
              <a:gd name="connsiteY369" fmla="*/ 1624373 h 3759944"/>
              <a:gd name="connsiteX370" fmla="*/ 9699713 w 11335276"/>
              <a:gd name="connsiteY370" fmla="*/ 1613485 h 3759944"/>
              <a:gd name="connsiteX371" fmla="*/ 9687686 w 11335276"/>
              <a:gd name="connsiteY371" fmla="*/ 1595295 h 3759944"/>
              <a:gd name="connsiteX372" fmla="*/ 9714128 w 11335276"/>
              <a:gd name="connsiteY372" fmla="*/ 1572322 h 3759944"/>
              <a:gd name="connsiteX373" fmla="*/ 9240400 w 11335276"/>
              <a:gd name="connsiteY373" fmla="*/ 1375294 h 3759944"/>
              <a:gd name="connsiteX374" fmla="*/ 9221168 w 11335276"/>
              <a:gd name="connsiteY374" fmla="*/ 1377686 h 3759944"/>
              <a:gd name="connsiteX375" fmla="*/ 9242809 w 11335276"/>
              <a:gd name="connsiteY375" fmla="*/ 1394678 h 3759944"/>
              <a:gd name="connsiteX376" fmla="*/ 8932600 w 11335276"/>
              <a:gd name="connsiteY376" fmla="*/ 1256070 h 3759944"/>
              <a:gd name="connsiteX377" fmla="*/ 8165550 w 11335276"/>
              <a:gd name="connsiteY377" fmla="*/ 1134868 h 3759944"/>
              <a:gd name="connsiteX378" fmla="*/ 8350710 w 11335276"/>
              <a:gd name="connsiteY378" fmla="*/ 1210280 h 3759944"/>
              <a:gd name="connsiteX379" fmla="*/ 8160749 w 11335276"/>
              <a:gd name="connsiteY379" fmla="*/ 1174834 h 3759944"/>
              <a:gd name="connsiteX380" fmla="*/ 8235297 w 11335276"/>
              <a:gd name="connsiteY380" fmla="*/ 1214782 h 3759944"/>
              <a:gd name="connsiteX381" fmla="*/ 8312445 w 11335276"/>
              <a:gd name="connsiteY381" fmla="*/ 1224627 h 3759944"/>
              <a:gd name="connsiteX382" fmla="*/ 8339315 w 11335276"/>
              <a:gd name="connsiteY382" fmla="*/ 1247529 h 3759944"/>
              <a:gd name="connsiteX383" fmla="*/ 8475759 w 11335276"/>
              <a:gd name="connsiteY383" fmla="*/ 1273481 h 3759944"/>
              <a:gd name="connsiteX384" fmla="*/ 8486121 w 11335276"/>
              <a:gd name="connsiteY384" fmla="*/ 1263440 h 3759944"/>
              <a:gd name="connsiteX385" fmla="*/ 8507558 w 11335276"/>
              <a:gd name="connsiteY385" fmla="*/ 1272755 h 3759944"/>
              <a:gd name="connsiteX386" fmla="*/ 8585164 w 11335276"/>
              <a:gd name="connsiteY386" fmla="*/ 1289410 h 3759944"/>
              <a:gd name="connsiteX387" fmla="*/ 8574344 w 11335276"/>
              <a:gd name="connsiteY387" fmla="*/ 1280913 h 3759944"/>
              <a:gd name="connsiteX388" fmla="*/ 8689774 w 11335276"/>
              <a:gd name="connsiteY388" fmla="*/ 1345304 h 3759944"/>
              <a:gd name="connsiteX389" fmla="*/ 8695777 w 11335276"/>
              <a:gd name="connsiteY389" fmla="*/ 1315032 h 3759944"/>
              <a:gd name="connsiteX390" fmla="*/ 8699687 w 11335276"/>
              <a:gd name="connsiteY390" fmla="*/ 1317005 h 3759944"/>
              <a:gd name="connsiteX391" fmla="*/ 8716145 w 11335276"/>
              <a:gd name="connsiteY391" fmla="*/ 1325327 h 3759944"/>
              <a:gd name="connsiteX392" fmla="*/ 8715584 w 11335276"/>
              <a:gd name="connsiteY392" fmla="*/ 1349173 h 3759944"/>
              <a:gd name="connsiteX393" fmla="*/ 8826846 w 11335276"/>
              <a:gd name="connsiteY393" fmla="*/ 1426695 h 3759944"/>
              <a:gd name="connsiteX394" fmla="*/ 7939547 w 11335276"/>
              <a:gd name="connsiteY394" fmla="*/ 1202327 h 3759944"/>
              <a:gd name="connsiteX395" fmla="*/ 7940749 w 11335276"/>
              <a:gd name="connsiteY395" fmla="*/ 1212021 h 3759944"/>
              <a:gd name="connsiteX396" fmla="*/ 8640502 w 11335276"/>
              <a:gd name="connsiteY396" fmla="*/ 1420328 h 3759944"/>
              <a:gd name="connsiteX397" fmla="*/ 7917923 w 11335276"/>
              <a:gd name="connsiteY397" fmla="*/ 1264068 h 3759944"/>
              <a:gd name="connsiteX398" fmla="*/ 7891477 w 11335276"/>
              <a:gd name="connsiteY398" fmla="*/ 1287041 h 3759944"/>
              <a:gd name="connsiteX399" fmla="*/ 8045377 w 11335276"/>
              <a:gd name="connsiteY399" fmla="*/ 1346657 h 3759944"/>
              <a:gd name="connsiteX400" fmla="*/ 8348359 w 11335276"/>
              <a:gd name="connsiteY400" fmla="*/ 1427110 h 3759944"/>
              <a:gd name="connsiteX401" fmla="*/ 8374823 w 11335276"/>
              <a:gd name="connsiteY401" fmla="*/ 1482874 h 3759944"/>
              <a:gd name="connsiteX402" fmla="*/ 8034574 w 11335276"/>
              <a:gd name="connsiteY402" fmla="*/ 1416894 h 3759944"/>
              <a:gd name="connsiteX403" fmla="*/ 7985283 w 11335276"/>
              <a:gd name="connsiteY403" fmla="*/ 1413180 h 3759944"/>
              <a:gd name="connsiteX404" fmla="*/ 7975665 w 11335276"/>
              <a:gd name="connsiteY404" fmla="*/ 1414374 h 3759944"/>
              <a:gd name="connsiteX405" fmla="*/ 7975905 w 11335276"/>
              <a:gd name="connsiteY405" fmla="*/ 1416311 h 3759944"/>
              <a:gd name="connsiteX406" fmla="*/ 7938403 w 11335276"/>
              <a:gd name="connsiteY406" fmla="*/ 1428846 h 3759944"/>
              <a:gd name="connsiteX407" fmla="*/ 7826605 w 11335276"/>
              <a:gd name="connsiteY407" fmla="*/ 1472272 h 3759944"/>
              <a:gd name="connsiteX408" fmla="*/ 7848247 w 11335276"/>
              <a:gd name="connsiteY408" fmla="*/ 1489264 h 3759944"/>
              <a:gd name="connsiteX409" fmla="*/ 7789339 w 11335276"/>
              <a:gd name="connsiteY409" fmla="*/ 1486744 h 3759944"/>
              <a:gd name="connsiteX410" fmla="*/ 7792955 w 11335276"/>
              <a:gd name="connsiteY410" fmla="*/ 1515822 h 3759944"/>
              <a:gd name="connsiteX411" fmla="*/ 7631845 w 11335276"/>
              <a:gd name="connsiteY411" fmla="*/ 1476792 h 3759944"/>
              <a:gd name="connsiteX412" fmla="*/ 7112457 w 11335276"/>
              <a:gd name="connsiteY412" fmla="*/ 1383862 h 3759944"/>
              <a:gd name="connsiteX413" fmla="*/ 7064369 w 11335276"/>
              <a:gd name="connsiteY413" fmla="*/ 1389842 h 3759944"/>
              <a:gd name="connsiteX414" fmla="*/ 7336091 w 11335276"/>
              <a:gd name="connsiteY414" fmla="*/ 1454495 h 3759944"/>
              <a:gd name="connsiteX415" fmla="*/ 7040336 w 11335276"/>
              <a:gd name="connsiteY415" fmla="*/ 1432199 h 3759944"/>
              <a:gd name="connsiteX416" fmla="*/ 7047546 w 11335276"/>
              <a:gd name="connsiteY416" fmla="*/ 1411618 h 3759944"/>
              <a:gd name="connsiteX417" fmla="*/ 7037927 w 11335276"/>
              <a:gd name="connsiteY417" fmla="*/ 1412811 h 3759944"/>
              <a:gd name="connsiteX418" fmla="*/ 6938140 w 11335276"/>
              <a:gd name="connsiteY418" fmla="*/ 1395685 h 3759944"/>
              <a:gd name="connsiteX419" fmla="*/ 7045137 w 11335276"/>
              <a:gd name="connsiteY419" fmla="*/ 1392229 h 3759944"/>
              <a:gd name="connsiteX420" fmla="*/ 7021081 w 11335276"/>
              <a:gd name="connsiteY420" fmla="*/ 1355853 h 3759944"/>
              <a:gd name="connsiteX421" fmla="*/ 6934524 w 11335276"/>
              <a:gd name="connsiteY421" fmla="*/ 1366611 h 3759944"/>
              <a:gd name="connsiteX422" fmla="*/ 6962173 w 11335276"/>
              <a:gd name="connsiteY422" fmla="*/ 1353332 h 3759944"/>
              <a:gd name="connsiteX423" fmla="*/ 6822705 w 11335276"/>
              <a:gd name="connsiteY423" fmla="*/ 1331294 h 3759944"/>
              <a:gd name="connsiteX424" fmla="*/ 6834733 w 11335276"/>
              <a:gd name="connsiteY424" fmla="*/ 1349485 h 3759944"/>
              <a:gd name="connsiteX425" fmla="*/ 6661600 w 11335276"/>
              <a:gd name="connsiteY425" fmla="*/ 1292264 h 3759944"/>
              <a:gd name="connsiteX426" fmla="*/ 6654391 w 11335276"/>
              <a:gd name="connsiteY426" fmla="*/ 1312841 h 3759944"/>
              <a:gd name="connsiteX427" fmla="*/ 6633951 w 11335276"/>
              <a:gd name="connsiteY427" fmla="*/ 1305543 h 3759944"/>
              <a:gd name="connsiteX428" fmla="*/ 6617124 w 11335276"/>
              <a:gd name="connsiteY428" fmla="*/ 1327318 h 3759944"/>
              <a:gd name="connsiteX429" fmla="*/ 6659209 w 11335276"/>
              <a:gd name="connsiteY429" fmla="*/ 1351614 h 3759944"/>
              <a:gd name="connsiteX430" fmla="*/ 6641179 w 11335276"/>
              <a:gd name="connsiteY430" fmla="*/ 1363699 h 3759944"/>
              <a:gd name="connsiteX431" fmla="*/ 6597891 w 11335276"/>
              <a:gd name="connsiteY431" fmla="*/ 1329709 h 3759944"/>
              <a:gd name="connsiteX432" fmla="*/ 6615921 w 11335276"/>
              <a:gd name="connsiteY432" fmla="*/ 1317624 h 3759944"/>
              <a:gd name="connsiteX433" fmla="*/ 6526955 w 11335276"/>
              <a:gd name="connsiteY433" fmla="*/ 1308998 h 3759944"/>
              <a:gd name="connsiteX434" fmla="*/ 6559422 w 11335276"/>
              <a:gd name="connsiteY434" fmla="*/ 1334487 h 3759944"/>
              <a:gd name="connsiteX435" fmla="*/ 6516130 w 11335276"/>
              <a:gd name="connsiteY435" fmla="*/ 1300498 h 3759944"/>
              <a:gd name="connsiteX436" fmla="*/ 6421161 w 11335276"/>
              <a:gd name="connsiteY436" fmla="*/ 1322143 h 3759944"/>
              <a:gd name="connsiteX437" fmla="*/ 5749097 w 11335276"/>
              <a:gd name="connsiteY437" fmla="*/ 1258034 h 3759944"/>
              <a:gd name="connsiteX438" fmla="*/ 5805596 w 11335276"/>
              <a:gd name="connsiteY438" fmla="*/ 1241170 h 3759944"/>
              <a:gd name="connsiteX439" fmla="*/ 5753897 w 11335276"/>
              <a:gd name="connsiteY439" fmla="*/ 1218068 h 3759944"/>
              <a:gd name="connsiteX440" fmla="*/ 5554336 w 11335276"/>
              <a:gd name="connsiteY440" fmla="*/ 1262558 h 3759944"/>
              <a:gd name="connsiteX441" fmla="*/ 5775561 w 11335276"/>
              <a:gd name="connsiteY441" fmla="*/ 1313803 h 3759944"/>
              <a:gd name="connsiteX442" fmla="*/ 5774354 w 11335276"/>
              <a:gd name="connsiteY442" fmla="*/ 1304109 h 3759944"/>
              <a:gd name="connsiteX443" fmla="*/ 6139843 w 11335276"/>
              <a:gd name="connsiteY443" fmla="*/ 1337426 h 3759944"/>
              <a:gd name="connsiteX444" fmla="*/ 6148254 w 11335276"/>
              <a:gd name="connsiteY444" fmla="*/ 1326534 h 3759944"/>
              <a:gd name="connsiteX445" fmla="*/ 6169900 w 11335276"/>
              <a:gd name="connsiteY445" fmla="*/ 1343531 h 3759944"/>
              <a:gd name="connsiteX446" fmla="*/ 6684466 w 11335276"/>
              <a:gd name="connsiteY446" fmla="*/ 1397689 h 3759944"/>
              <a:gd name="connsiteX447" fmla="*/ 6814316 w 11335276"/>
              <a:gd name="connsiteY447" fmla="*/ 1420920 h 3759944"/>
              <a:gd name="connsiteX448" fmla="*/ 6838366 w 11335276"/>
              <a:gd name="connsiteY448" fmla="*/ 1457301 h 3759944"/>
              <a:gd name="connsiteX449" fmla="*/ 6946569 w 11335276"/>
              <a:gd name="connsiteY449" fmla="*/ 1463540 h 3759944"/>
              <a:gd name="connsiteX450" fmla="*/ 6956188 w 11335276"/>
              <a:gd name="connsiteY450" fmla="*/ 1462342 h 3759944"/>
              <a:gd name="connsiteX451" fmla="*/ 6947776 w 11335276"/>
              <a:gd name="connsiteY451" fmla="*/ 1473229 h 3759944"/>
              <a:gd name="connsiteX452" fmla="*/ 7016303 w 11335276"/>
              <a:gd name="connsiteY452" fmla="*/ 1474556 h 3759944"/>
              <a:gd name="connsiteX453" fmla="*/ 7007892 w 11335276"/>
              <a:gd name="connsiteY453" fmla="*/ 1485444 h 3759944"/>
              <a:gd name="connsiteX454" fmla="*/ 7144946 w 11335276"/>
              <a:gd name="connsiteY454" fmla="*/ 1488093 h 3759944"/>
              <a:gd name="connsiteX455" fmla="*/ 7148557 w 11335276"/>
              <a:gd name="connsiteY455" fmla="*/ 1517171 h 3759944"/>
              <a:gd name="connsiteX456" fmla="*/ 7177413 w 11335276"/>
              <a:gd name="connsiteY456" fmla="*/ 1513587 h 3759944"/>
              <a:gd name="connsiteX457" fmla="*/ 7268788 w 11335276"/>
              <a:gd name="connsiteY457" fmla="*/ 1541601 h 3759944"/>
              <a:gd name="connsiteX458" fmla="*/ 7129325 w 11335276"/>
              <a:gd name="connsiteY458" fmla="*/ 1519563 h 3759944"/>
              <a:gd name="connsiteX459" fmla="*/ 6506551 w 11335276"/>
              <a:gd name="connsiteY459" fmla="*/ 1459171 h 3759944"/>
              <a:gd name="connsiteX460" fmla="*/ 6547434 w 11335276"/>
              <a:gd name="connsiteY460" fmla="*/ 1473773 h 3759944"/>
              <a:gd name="connsiteX461" fmla="*/ 6530606 w 11335276"/>
              <a:gd name="connsiteY461" fmla="*/ 1495552 h 3759944"/>
              <a:gd name="connsiteX462" fmla="*/ 7319307 w 11335276"/>
              <a:gd name="connsiteY462" fmla="*/ 1633746 h 3759944"/>
              <a:gd name="connsiteX463" fmla="*/ 7765363 w 11335276"/>
              <a:gd name="connsiteY463" fmla="*/ 1765314 h 3759944"/>
              <a:gd name="connsiteX464" fmla="*/ 7267626 w 11335276"/>
              <a:gd name="connsiteY464" fmla="*/ 1689382 h 3759944"/>
              <a:gd name="connsiteX465" fmla="*/ 7312116 w 11335276"/>
              <a:gd name="connsiteY465" fmla="*/ 1733066 h 3759944"/>
              <a:gd name="connsiteX466" fmla="*/ 7021179 w 11335276"/>
              <a:gd name="connsiteY466" fmla="*/ 1749542 h 3759944"/>
              <a:gd name="connsiteX467" fmla="*/ 7026002 w 11335276"/>
              <a:gd name="connsiteY467" fmla="*/ 1788314 h 3759944"/>
              <a:gd name="connsiteX468" fmla="*/ 6982710 w 11335276"/>
              <a:gd name="connsiteY468" fmla="*/ 1754320 h 3759944"/>
              <a:gd name="connsiteX469" fmla="*/ 6974298 w 11335276"/>
              <a:gd name="connsiteY469" fmla="*/ 1765212 h 3759944"/>
              <a:gd name="connsiteX470" fmla="*/ 6938229 w 11335276"/>
              <a:gd name="connsiteY470" fmla="*/ 1750010 h 3759944"/>
              <a:gd name="connsiteX471" fmla="*/ 6905771 w 11335276"/>
              <a:gd name="connsiteY471" fmla="*/ 1763885 h 3759944"/>
              <a:gd name="connsiteX472" fmla="*/ 7019995 w 11335276"/>
              <a:gd name="connsiteY472" fmla="*/ 1818586 h 3759944"/>
              <a:gd name="connsiteX473" fmla="*/ 7011583 w 11335276"/>
              <a:gd name="connsiteY473" fmla="*/ 1829473 h 3759944"/>
              <a:gd name="connsiteX474" fmla="*/ 7042848 w 11335276"/>
              <a:gd name="connsiteY474" fmla="*/ 1845272 h 3759944"/>
              <a:gd name="connsiteX475" fmla="*/ 7118602 w 11335276"/>
              <a:gd name="connsiteY475" fmla="*/ 1904756 h 3759944"/>
              <a:gd name="connsiteX476" fmla="*/ 7442023 w 11335276"/>
              <a:gd name="connsiteY476" fmla="*/ 1992511 h 3759944"/>
              <a:gd name="connsiteX477" fmla="*/ 7405963 w 11335276"/>
              <a:gd name="connsiteY477" fmla="*/ 2016677 h 3759944"/>
              <a:gd name="connsiteX478" fmla="*/ 7487720 w 11335276"/>
              <a:gd name="connsiteY478" fmla="*/ 2045889 h 3759944"/>
              <a:gd name="connsiteX479" fmla="*/ 7477041 w 11335276"/>
              <a:gd name="connsiteY479" fmla="*/ 2009076 h 3759944"/>
              <a:gd name="connsiteX480" fmla="*/ 7474218 w 11335276"/>
              <a:gd name="connsiteY480" fmla="*/ 2007722 h 3759944"/>
              <a:gd name="connsiteX481" fmla="*/ 7491166 w 11335276"/>
              <a:gd name="connsiteY481" fmla="*/ 2004859 h 3759944"/>
              <a:gd name="connsiteX482" fmla="*/ 7510550 w 11335276"/>
              <a:gd name="connsiteY482" fmla="*/ 1993838 h 3759944"/>
              <a:gd name="connsiteX483" fmla="*/ 7521371 w 11335276"/>
              <a:gd name="connsiteY483" fmla="*/ 2002334 h 3759944"/>
              <a:gd name="connsiteX484" fmla="*/ 7512959 w 11335276"/>
              <a:gd name="connsiteY484" fmla="*/ 2013222 h 3759944"/>
              <a:gd name="connsiteX485" fmla="*/ 7563456 w 11335276"/>
              <a:gd name="connsiteY485" fmla="*/ 2026634 h 3759944"/>
              <a:gd name="connsiteX486" fmla="*/ 7562254 w 11335276"/>
              <a:gd name="connsiteY486" fmla="*/ 2016940 h 3759944"/>
              <a:gd name="connsiteX487" fmla="*/ 7583895 w 11335276"/>
              <a:gd name="connsiteY487" fmla="*/ 2033937 h 3759944"/>
              <a:gd name="connsiteX488" fmla="*/ 7749805 w 11335276"/>
              <a:gd name="connsiteY488" fmla="*/ 2033002 h 3759944"/>
              <a:gd name="connsiteX489" fmla="*/ 8120107 w 11335276"/>
              <a:gd name="connsiteY489" fmla="*/ 2105087 h 3759944"/>
              <a:gd name="connsiteX490" fmla="*/ 7775045 w 11335276"/>
              <a:gd name="connsiteY490" fmla="*/ 2000335 h 3759944"/>
              <a:gd name="connsiteX491" fmla="*/ 7802689 w 11335276"/>
              <a:gd name="connsiteY491" fmla="*/ 1987056 h 3759944"/>
              <a:gd name="connsiteX492" fmla="*/ 7779841 w 11335276"/>
              <a:gd name="connsiteY492" fmla="*/ 1960369 h 3759944"/>
              <a:gd name="connsiteX493" fmla="*/ 7942157 w 11335276"/>
              <a:gd name="connsiteY493" fmla="*/ 2009094 h 3759944"/>
              <a:gd name="connsiteX494" fmla="*/ 8100852 w 11335276"/>
              <a:gd name="connsiteY494" fmla="*/ 2028740 h 3759944"/>
              <a:gd name="connsiteX495" fmla="*/ 8172995 w 11335276"/>
              <a:gd name="connsiteY495" fmla="*/ 2059141 h 3759944"/>
              <a:gd name="connsiteX496" fmla="*/ 8438714 w 11335276"/>
              <a:gd name="connsiteY496" fmla="*/ 2154070 h 3759944"/>
              <a:gd name="connsiteX497" fmla="*/ 8417068 w 11335276"/>
              <a:gd name="connsiteY497" fmla="*/ 2137077 h 3759944"/>
              <a:gd name="connsiteX498" fmla="*/ 8531292 w 11335276"/>
              <a:gd name="connsiteY498" fmla="*/ 2191778 h 3759944"/>
              <a:gd name="connsiteX499" fmla="*/ 8758542 w 11335276"/>
              <a:gd name="connsiteY499" fmla="*/ 2291485 h 3759944"/>
              <a:gd name="connsiteX500" fmla="*/ 8774163 w 11335276"/>
              <a:gd name="connsiteY500" fmla="*/ 2260020 h 3759944"/>
              <a:gd name="connsiteX501" fmla="*/ 8828271 w 11335276"/>
              <a:gd name="connsiteY501" fmla="*/ 2302506 h 3759944"/>
              <a:gd name="connsiteX502" fmla="*/ 8836683 w 11335276"/>
              <a:gd name="connsiteY502" fmla="*/ 2291618 h 3759944"/>
              <a:gd name="connsiteX503" fmla="*/ 8900414 w 11335276"/>
              <a:gd name="connsiteY503" fmla="*/ 2332911 h 3759944"/>
              <a:gd name="connsiteX504" fmla="*/ 8917238 w 11335276"/>
              <a:gd name="connsiteY504" fmla="*/ 2311131 h 3759944"/>
              <a:gd name="connsiteX505" fmla="*/ 8940090 w 11335276"/>
              <a:gd name="connsiteY505" fmla="*/ 2337823 h 3759944"/>
              <a:gd name="connsiteX506" fmla="*/ 8996590 w 11335276"/>
              <a:gd name="connsiteY506" fmla="*/ 2320955 h 3759944"/>
              <a:gd name="connsiteX507" fmla="*/ 8901599 w 11335276"/>
              <a:gd name="connsiteY507" fmla="*/ 2263863 h 3759944"/>
              <a:gd name="connsiteX508" fmla="*/ 8841483 w 11335276"/>
              <a:gd name="connsiteY508" fmla="*/ 2251653 h 3759944"/>
              <a:gd name="connsiteX509" fmla="*/ 8823435 w 11335276"/>
              <a:gd name="connsiteY509" fmla="*/ 2184996 h 3759944"/>
              <a:gd name="connsiteX510" fmla="*/ 8807814 w 11335276"/>
              <a:gd name="connsiteY510" fmla="*/ 2216465 h 3759944"/>
              <a:gd name="connsiteX511" fmla="*/ 8765729 w 11335276"/>
              <a:gd name="connsiteY511" fmla="*/ 2192170 h 3759944"/>
              <a:gd name="connsiteX512" fmla="*/ 8793378 w 11335276"/>
              <a:gd name="connsiteY512" fmla="*/ 2178886 h 3759944"/>
              <a:gd name="connsiteX513" fmla="*/ 8658710 w 11335276"/>
              <a:gd name="connsiteY513" fmla="*/ 2116887 h 3759944"/>
              <a:gd name="connsiteX514" fmla="*/ 8661119 w 11335276"/>
              <a:gd name="connsiteY514" fmla="*/ 2136271 h 3759944"/>
              <a:gd name="connsiteX515" fmla="*/ 8629859 w 11335276"/>
              <a:gd name="connsiteY515" fmla="*/ 2120472 h 3759944"/>
              <a:gd name="connsiteX516" fmla="*/ 8667126 w 11335276"/>
              <a:gd name="connsiteY516" fmla="*/ 2105995 h 3759944"/>
              <a:gd name="connsiteX517" fmla="*/ 8599784 w 11335276"/>
              <a:gd name="connsiteY517" fmla="*/ 2035629 h 3759944"/>
              <a:gd name="connsiteX518" fmla="*/ 8635844 w 11335276"/>
              <a:gd name="connsiteY518" fmla="*/ 2011458 h 3759944"/>
              <a:gd name="connsiteX519" fmla="*/ 8615405 w 11335276"/>
              <a:gd name="connsiteY519" fmla="*/ 2004155 h 3759944"/>
              <a:gd name="connsiteX520" fmla="*/ 8893125 w 11335276"/>
              <a:gd name="connsiteY520" fmla="*/ 2038537 h 3759944"/>
              <a:gd name="connsiteX521" fmla="*/ 8798133 w 11335276"/>
              <a:gd name="connsiteY521" fmla="*/ 1981445 h 3759944"/>
              <a:gd name="connsiteX522" fmla="*/ 8828191 w 11335276"/>
              <a:gd name="connsiteY522" fmla="*/ 1987555 h 3759944"/>
              <a:gd name="connsiteX523" fmla="*/ 8876279 w 11335276"/>
              <a:gd name="connsiteY523" fmla="*/ 1981574 h 3759944"/>
              <a:gd name="connsiteX524" fmla="*/ 8843812 w 11335276"/>
              <a:gd name="connsiteY524" fmla="*/ 1956085 h 3759944"/>
              <a:gd name="connsiteX525" fmla="*/ 8718768 w 11335276"/>
              <a:gd name="connsiteY525" fmla="*/ 1892884 h 3759944"/>
              <a:gd name="connsiteX526" fmla="*/ 8750028 w 11335276"/>
              <a:gd name="connsiteY526" fmla="*/ 1908683 h 3759944"/>
              <a:gd name="connsiteX527" fmla="*/ 8798116 w 11335276"/>
              <a:gd name="connsiteY527" fmla="*/ 1902707 h 3759944"/>
              <a:gd name="connsiteX528" fmla="*/ 8766851 w 11335276"/>
              <a:gd name="connsiteY528" fmla="*/ 1886908 h 3759944"/>
              <a:gd name="connsiteX529" fmla="*/ 8776469 w 11335276"/>
              <a:gd name="connsiteY529" fmla="*/ 1885715 h 3759944"/>
              <a:gd name="connsiteX530" fmla="*/ 8836585 w 11335276"/>
              <a:gd name="connsiteY530" fmla="*/ 1897929 h 3759944"/>
              <a:gd name="connsiteX531" fmla="*/ 8800525 w 11335276"/>
              <a:gd name="connsiteY531" fmla="*/ 1922096 h 3759944"/>
              <a:gd name="connsiteX532" fmla="*/ 8872668 w 11335276"/>
              <a:gd name="connsiteY532" fmla="*/ 1952496 h 3759944"/>
              <a:gd name="connsiteX533" fmla="*/ 8870254 w 11335276"/>
              <a:gd name="connsiteY533" fmla="*/ 1933112 h 3759944"/>
              <a:gd name="connsiteX534" fmla="*/ 8849815 w 11335276"/>
              <a:gd name="connsiteY534" fmla="*/ 1925809 h 3759944"/>
              <a:gd name="connsiteX535" fmla="*/ 8952015 w 11335276"/>
              <a:gd name="connsiteY535" fmla="*/ 1962320 h 3759944"/>
              <a:gd name="connsiteX536" fmla="*/ 8960939 w 11335276"/>
              <a:gd name="connsiteY536" fmla="*/ 1955520 h 3759944"/>
              <a:gd name="connsiteX537" fmla="*/ 8955734 w 11335276"/>
              <a:gd name="connsiteY537" fmla="*/ 1947335 h 3759944"/>
              <a:gd name="connsiteX538" fmla="*/ 8960427 w 11335276"/>
              <a:gd name="connsiteY538" fmla="*/ 1951432 h 3759944"/>
              <a:gd name="connsiteX539" fmla="*/ 9223737 w 11335276"/>
              <a:gd name="connsiteY539" fmla="*/ 2026977 h 3759944"/>
              <a:gd name="connsiteX540" fmla="*/ 9179243 w 11335276"/>
              <a:gd name="connsiteY540" fmla="*/ 1983293 h 3759944"/>
              <a:gd name="connsiteX541" fmla="*/ 9172033 w 11335276"/>
              <a:gd name="connsiteY541" fmla="*/ 2003875 h 3759944"/>
              <a:gd name="connsiteX542" fmla="*/ 9105898 w 11335276"/>
              <a:gd name="connsiteY542" fmla="*/ 1943194 h 3759944"/>
              <a:gd name="connsiteX543" fmla="*/ 9134749 w 11335276"/>
              <a:gd name="connsiteY543" fmla="*/ 1939609 h 3759944"/>
              <a:gd name="connsiteX544" fmla="*/ 9139549 w 11335276"/>
              <a:gd name="connsiteY544" fmla="*/ 1899644 h 3759944"/>
              <a:gd name="connsiteX545" fmla="*/ 9050582 w 11335276"/>
              <a:gd name="connsiteY545" fmla="*/ 1891014 h 3759944"/>
              <a:gd name="connsiteX546" fmla="*/ 9048169 w 11335276"/>
              <a:gd name="connsiteY546" fmla="*/ 1871630 h 3759944"/>
              <a:gd name="connsiteX547" fmla="*/ 9000086 w 11335276"/>
              <a:gd name="connsiteY547" fmla="*/ 1877606 h 3759944"/>
              <a:gd name="connsiteX548" fmla="*/ 9034961 w 11335276"/>
              <a:gd name="connsiteY548" fmla="*/ 1922483 h 3759944"/>
              <a:gd name="connsiteX549" fmla="*/ 8792091 w 11335276"/>
              <a:gd name="connsiteY549" fmla="*/ 1854245 h 3759944"/>
              <a:gd name="connsiteX550" fmla="*/ 8748803 w 11335276"/>
              <a:gd name="connsiteY550" fmla="*/ 1820256 h 3759944"/>
              <a:gd name="connsiteX551" fmla="*/ 8786066 w 11335276"/>
              <a:gd name="connsiteY551" fmla="*/ 1805779 h 3759944"/>
              <a:gd name="connsiteX552" fmla="*/ 8888266 w 11335276"/>
              <a:gd name="connsiteY552" fmla="*/ 1842289 h 3759944"/>
              <a:gd name="connsiteX553" fmla="*/ 8799278 w 11335276"/>
              <a:gd name="connsiteY553" fmla="*/ 1754926 h 3759944"/>
              <a:gd name="connsiteX554" fmla="*/ 8881039 w 11335276"/>
              <a:gd name="connsiteY554" fmla="*/ 1784133 h 3759944"/>
              <a:gd name="connsiteX555" fmla="*/ 8890658 w 11335276"/>
              <a:gd name="connsiteY555" fmla="*/ 1782939 h 3759944"/>
              <a:gd name="connsiteX556" fmla="*/ 8891860 w 11335276"/>
              <a:gd name="connsiteY556" fmla="*/ 1792634 h 3759944"/>
              <a:gd name="connsiteX557" fmla="*/ 8882241 w 11335276"/>
              <a:gd name="connsiteY557" fmla="*/ 1793827 h 3759944"/>
              <a:gd name="connsiteX558" fmla="*/ 8930334 w 11335276"/>
              <a:gd name="connsiteY558" fmla="*/ 1787851 h 3759944"/>
              <a:gd name="connsiteX559" fmla="*/ 8919509 w 11335276"/>
              <a:gd name="connsiteY559" fmla="*/ 1779350 h 3759944"/>
              <a:gd name="connsiteX560" fmla="*/ 9015702 w 11335276"/>
              <a:gd name="connsiteY560" fmla="*/ 1846136 h 3759944"/>
              <a:gd name="connsiteX561" fmla="*/ 9024118 w 11335276"/>
              <a:gd name="connsiteY561" fmla="*/ 1835249 h 3759944"/>
              <a:gd name="connsiteX562" fmla="*/ 9086643 w 11335276"/>
              <a:gd name="connsiteY562" fmla="*/ 1866847 h 3759944"/>
              <a:gd name="connsiteX563" fmla="*/ 9265782 w 11335276"/>
              <a:gd name="connsiteY563" fmla="*/ 1893797 h 3759944"/>
              <a:gd name="connsiteX564" fmla="*/ 9278994 w 11335276"/>
              <a:gd name="connsiteY564" fmla="*/ 1842944 h 3759944"/>
              <a:gd name="connsiteX565" fmla="*/ 9336696 w 11335276"/>
              <a:gd name="connsiteY565" fmla="*/ 1835770 h 3759944"/>
              <a:gd name="connsiteX566" fmla="*/ 9293863 w 11335276"/>
              <a:gd name="connsiteY566" fmla="*/ 1815255 h 3759944"/>
              <a:gd name="connsiteX567" fmla="*/ 9280281 w 11335276"/>
              <a:gd name="connsiteY567" fmla="*/ 1809880 h 3759944"/>
              <a:gd name="connsiteX568" fmla="*/ 9290345 w 11335276"/>
              <a:gd name="connsiteY568" fmla="*/ 1801700 h 3759944"/>
              <a:gd name="connsiteX569" fmla="*/ 9270560 w 11335276"/>
              <a:gd name="connsiteY569" fmla="*/ 1775089 h 3759944"/>
              <a:gd name="connsiteX570" fmla="*/ 9305436 w 11335276"/>
              <a:gd name="connsiteY570" fmla="*/ 1819971 h 3759944"/>
              <a:gd name="connsiteX571" fmla="*/ 9334287 w 11335276"/>
              <a:gd name="connsiteY571" fmla="*/ 1816386 h 3759944"/>
              <a:gd name="connsiteX572" fmla="*/ 9323466 w 11335276"/>
              <a:gd name="connsiteY572" fmla="*/ 1807885 h 3759944"/>
              <a:gd name="connsiteX573" fmla="*/ 9404021 w 11335276"/>
              <a:gd name="connsiteY573" fmla="*/ 1827403 h 3759944"/>
              <a:gd name="connsiteX574" fmla="*/ 9413635 w 11335276"/>
              <a:gd name="connsiteY574" fmla="*/ 1826209 h 3759944"/>
              <a:gd name="connsiteX575" fmla="*/ 9401612 w 11335276"/>
              <a:gd name="connsiteY575" fmla="*/ 1808019 h 3759944"/>
              <a:gd name="connsiteX576" fmla="*/ 9434912 w 11335276"/>
              <a:gd name="connsiteY576" fmla="*/ 1788653 h 3759944"/>
              <a:gd name="connsiteX577" fmla="*/ 9431394 w 11335276"/>
              <a:gd name="connsiteY577" fmla="*/ 1782806 h 3759944"/>
              <a:gd name="connsiteX578" fmla="*/ 9437067 w 11335276"/>
              <a:gd name="connsiteY578" fmla="*/ 1779003 h 3759944"/>
              <a:gd name="connsiteX579" fmla="*/ 9446084 w 11335276"/>
              <a:gd name="connsiteY579" fmla="*/ 1772960 h 3759944"/>
              <a:gd name="connsiteX580" fmla="*/ 9299394 w 11335276"/>
              <a:gd name="connsiteY580" fmla="*/ 1692766 h 3759944"/>
              <a:gd name="connsiteX581" fmla="*/ 9548285 w 11335276"/>
              <a:gd name="connsiteY581" fmla="*/ 1809470 h 3759944"/>
              <a:gd name="connsiteX582" fmla="*/ 9656484 w 11335276"/>
              <a:gd name="connsiteY582" fmla="*/ 1815709 h 3759944"/>
              <a:gd name="connsiteX583" fmla="*/ 9656506 w 11335276"/>
              <a:gd name="connsiteY583" fmla="*/ 1894447 h 3759944"/>
              <a:gd name="connsiteX584" fmla="*/ 9631249 w 11335276"/>
              <a:gd name="connsiteY584" fmla="*/ 1848372 h 3759944"/>
              <a:gd name="connsiteX585" fmla="*/ 9622832 w 11335276"/>
              <a:gd name="connsiteY585" fmla="*/ 1859259 h 3759944"/>
              <a:gd name="connsiteX586" fmla="*/ 9696200 w 11335276"/>
              <a:gd name="connsiteY586" fmla="*/ 1978096 h 3759944"/>
              <a:gd name="connsiteX587" fmla="*/ 9613254 w 11335276"/>
              <a:gd name="connsiteY587" fmla="*/ 2017933 h 3759944"/>
              <a:gd name="connsiteX588" fmla="*/ 9657748 w 11335276"/>
              <a:gd name="connsiteY588" fmla="*/ 2061617 h 3759944"/>
              <a:gd name="connsiteX589" fmla="*/ 9542340 w 11335276"/>
              <a:gd name="connsiteY589" fmla="*/ 2075960 h 3759944"/>
              <a:gd name="connsiteX590" fmla="*/ 9595246 w 11335276"/>
              <a:gd name="connsiteY590" fmla="*/ 2108756 h 3759944"/>
              <a:gd name="connsiteX591" fmla="*/ 9506280 w 11335276"/>
              <a:gd name="connsiteY591" fmla="*/ 2100126 h 3759944"/>
              <a:gd name="connsiteX592" fmla="*/ 9529128 w 11335276"/>
              <a:gd name="connsiteY592" fmla="*/ 2126813 h 3759944"/>
              <a:gd name="connsiteX593" fmla="*/ 9481040 w 11335276"/>
              <a:gd name="connsiteY593" fmla="*/ 2132793 h 3759944"/>
              <a:gd name="connsiteX594" fmla="*/ 9523125 w 11335276"/>
              <a:gd name="connsiteY594" fmla="*/ 2157089 h 3759944"/>
              <a:gd name="connsiteX595" fmla="*/ 9484652 w 11335276"/>
              <a:gd name="connsiteY595" fmla="*/ 2161872 h 3759944"/>
              <a:gd name="connsiteX596" fmla="*/ 9522542 w 11335276"/>
              <a:gd name="connsiteY596" fmla="*/ 2230982 h 3759944"/>
              <a:gd name="connsiteX597" fmla="*/ 9535990 w 11335276"/>
              <a:gd name="connsiteY597" fmla="*/ 2269469 h 3759944"/>
              <a:gd name="connsiteX598" fmla="*/ 9501359 w 11335276"/>
              <a:gd name="connsiteY598" fmla="*/ 2256987 h 3759944"/>
              <a:gd name="connsiteX599" fmla="*/ 9419762 w 11335276"/>
              <a:gd name="connsiteY599" fmla="*/ 2268360 h 3759944"/>
              <a:gd name="connsiteX600" fmla="*/ 9420965 w 11335276"/>
              <a:gd name="connsiteY600" fmla="*/ 2278054 h 3759944"/>
              <a:gd name="connsiteX601" fmla="*/ 9490699 w 11335276"/>
              <a:gd name="connsiteY601" fmla="*/ 2289071 h 3759944"/>
              <a:gd name="connsiteX602" fmla="*/ 9555632 w 11335276"/>
              <a:gd name="connsiteY602" fmla="*/ 2340058 h 3759944"/>
              <a:gd name="connsiteX603" fmla="*/ 9399341 w 11335276"/>
              <a:gd name="connsiteY603" fmla="*/ 2339795 h 3759944"/>
              <a:gd name="connsiteX604" fmla="*/ 9448653 w 11335276"/>
              <a:gd name="connsiteY604" fmla="*/ 2422251 h 3759944"/>
              <a:gd name="connsiteX605" fmla="*/ 9538987 w 11335276"/>
              <a:gd name="connsiteY605" fmla="*/ 2481151 h 3759944"/>
              <a:gd name="connsiteX606" fmla="*/ 9565727 w 11335276"/>
              <a:gd name="connsiteY606" fmla="*/ 2516704 h 3759944"/>
              <a:gd name="connsiteX607" fmla="*/ 9542763 w 11335276"/>
              <a:gd name="connsiteY607" fmla="*/ 2528108 h 3759944"/>
              <a:gd name="connsiteX608" fmla="*/ 9346493 w 11335276"/>
              <a:gd name="connsiteY608" fmla="*/ 2543217 h 3759944"/>
              <a:gd name="connsiteX609" fmla="*/ 9421045 w 11335276"/>
              <a:gd name="connsiteY609" fmla="*/ 2593006 h 3759944"/>
              <a:gd name="connsiteX610" fmla="*/ 9514829 w 11335276"/>
              <a:gd name="connsiteY610" fmla="*/ 2640403 h 3759944"/>
              <a:gd name="connsiteX611" fmla="*/ 9585770 w 11335276"/>
              <a:gd name="connsiteY611" fmla="*/ 2661114 h 3759944"/>
              <a:gd name="connsiteX612" fmla="*/ 9738463 w 11335276"/>
              <a:gd name="connsiteY612" fmla="*/ 2711037 h 3759944"/>
              <a:gd name="connsiteX613" fmla="*/ 9662709 w 11335276"/>
              <a:gd name="connsiteY613" fmla="*/ 2651554 h 3759944"/>
              <a:gd name="connsiteX614" fmla="*/ 9734852 w 11335276"/>
              <a:gd name="connsiteY614" fmla="*/ 2681959 h 3759944"/>
              <a:gd name="connsiteX615" fmla="*/ 9988561 w 11335276"/>
              <a:gd name="connsiteY615" fmla="*/ 2837435 h 3759944"/>
              <a:gd name="connsiteX616" fmla="*/ 10381734 w 11335276"/>
              <a:gd name="connsiteY616" fmla="*/ 3014945 h 3759944"/>
              <a:gd name="connsiteX617" fmla="*/ 10361295 w 11335276"/>
              <a:gd name="connsiteY617" fmla="*/ 3007642 h 3759944"/>
              <a:gd name="connsiteX618" fmla="*/ 10343265 w 11335276"/>
              <a:gd name="connsiteY618" fmla="*/ 3019727 h 3759944"/>
              <a:gd name="connsiteX619" fmla="*/ 10414201 w 11335276"/>
              <a:gd name="connsiteY619" fmla="*/ 3040438 h 3759944"/>
              <a:gd name="connsiteX620" fmla="*/ 10700377 w 11335276"/>
              <a:gd name="connsiteY620" fmla="*/ 3221408 h 3759944"/>
              <a:gd name="connsiteX621" fmla="*/ 11200591 w 11335276"/>
              <a:gd name="connsiteY621" fmla="*/ 3552938 h 3759944"/>
              <a:gd name="connsiteX622" fmla="*/ 11192175 w 11335276"/>
              <a:gd name="connsiteY622" fmla="*/ 3563825 h 3759944"/>
              <a:gd name="connsiteX623" fmla="*/ 11335276 w 11335276"/>
              <a:gd name="connsiteY623" fmla="*/ 3693679 h 3759944"/>
              <a:gd name="connsiteX624" fmla="*/ 11187379 w 11335276"/>
              <a:gd name="connsiteY624" fmla="*/ 3603791 h 3759944"/>
              <a:gd name="connsiteX625" fmla="*/ 11170551 w 11335276"/>
              <a:gd name="connsiteY625" fmla="*/ 3625571 h 3759944"/>
              <a:gd name="connsiteX626" fmla="*/ 11301625 w 11335276"/>
              <a:gd name="connsiteY626" fmla="*/ 3737234 h 3759944"/>
              <a:gd name="connsiteX627" fmla="*/ 10978181 w 11335276"/>
              <a:gd name="connsiteY627" fmla="*/ 3570736 h 3759944"/>
              <a:gd name="connsiteX628" fmla="*/ 10986593 w 11335276"/>
              <a:gd name="connsiteY628" fmla="*/ 3559849 h 3759944"/>
              <a:gd name="connsiteX629" fmla="*/ 10310838 w 11335276"/>
              <a:gd name="connsiteY629" fmla="*/ 3151710 h 3759944"/>
              <a:gd name="connsiteX630" fmla="*/ 10241104 w 11335276"/>
              <a:gd name="connsiteY630" fmla="*/ 3140693 h 3759944"/>
              <a:gd name="connsiteX631" fmla="*/ 10265159 w 11335276"/>
              <a:gd name="connsiteY631" fmla="*/ 3177074 h 3759944"/>
              <a:gd name="connsiteX632" fmla="*/ 10709902 w 11335276"/>
              <a:gd name="connsiteY632" fmla="*/ 3445371 h 3759944"/>
              <a:gd name="connsiteX633" fmla="*/ 11082733 w 11335276"/>
              <a:gd name="connsiteY633" fmla="*/ 3701739 h 3759944"/>
              <a:gd name="connsiteX634" fmla="*/ 11028629 w 11335276"/>
              <a:gd name="connsiteY634" fmla="*/ 3688113 h 3759944"/>
              <a:gd name="connsiteX635" fmla="*/ 10904854 w 11335276"/>
              <a:gd name="connsiteY635" fmla="*/ 3609379 h 3759944"/>
              <a:gd name="connsiteX636" fmla="*/ 10906061 w 11335276"/>
              <a:gd name="connsiteY636" fmla="*/ 3619074 h 3759944"/>
              <a:gd name="connsiteX637" fmla="*/ 10886824 w 11335276"/>
              <a:gd name="connsiteY637" fmla="*/ 3621465 h 3759944"/>
              <a:gd name="connsiteX638" fmla="*/ 10883212 w 11335276"/>
              <a:gd name="connsiteY638" fmla="*/ 3592387 h 3759944"/>
              <a:gd name="connsiteX639" fmla="*/ 10902445 w 11335276"/>
              <a:gd name="connsiteY639" fmla="*/ 3589996 h 3759944"/>
              <a:gd name="connsiteX640" fmla="*/ 10770191 w 11335276"/>
              <a:gd name="connsiteY640" fmla="*/ 3547376 h 3759944"/>
              <a:gd name="connsiteX641" fmla="*/ 10787014 w 11335276"/>
              <a:gd name="connsiteY641" fmla="*/ 3525601 h 3759944"/>
              <a:gd name="connsiteX642" fmla="*/ 10693230 w 11335276"/>
              <a:gd name="connsiteY642" fmla="*/ 3478199 h 3759944"/>
              <a:gd name="connsiteX643" fmla="*/ 10532098 w 11335276"/>
              <a:gd name="connsiteY643" fmla="*/ 3360430 h 3759944"/>
              <a:gd name="connsiteX644" fmla="*/ 10523687 w 11335276"/>
              <a:gd name="connsiteY644" fmla="*/ 3371318 h 3759944"/>
              <a:gd name="connsiteX645" fmla="*/ 10399844 w 11335276"/>
              <a:gd name="connsiteY645" fmla="*/ 3317815 h 3759944"/>
              <a:gd name="connsiteX646" fmla="*/ 10398642 w 11335276"/>
              <a:gd name="connsiteY646" fmla="*/ 3308121 h 3759944"/>
              <a:gd name="connsiteX647" fmla="*/ 10376996 w 11335276"/>
              <a:gd name="connsiteY647" fmla="*/ 3291124 h 3759944"/>
              <a:gd name="connsiteX648" fmla="*/ 10395026 w 11335276"/>
              <a:gd name="connsiteY648" fmla="*/ 3279043 h 3759944"/>
              <a:gd name="connsiteX649" fmla="*/ 10351734 w 11335276"/>
              <a:gd name="connsiteY649" fmla="*/ 3245053 h 3759944"/>
              <a:gd name="connsiteX650" fmla="*/ 10315674 w 11335276"/>
              <a:gd name="connsiteY650" fmla="*/ 3269220 h 3759944"/>
              <a:gd name="connsiteX651" fmla="*/ 10256747 w 11335276"/>
              <a:gd name="connsiteY651" fmla="*/ 3187961 h 3759944"/>
              <a:gd name="connsiteX652" fmla="*/ 10071583 w 11335276"/>
              <a:gd name="connsiteY652" fmla="*/ 3112550 h 3759944"/>
              <a:gd name="connsiteX653" fmla="*/ 10063171 w 11335276"/>
              <a:gd name="connsiteY653" fmla="*/ 3123438 h 3759944"/>
              <a:gd name="connsiteX654" fmla="*/ 9999440 w 11335276"/>
              <a:gd name="connsiteY654" fmla="*/ 3082145 h 3759944"/>
              <a:gd name="connsiteX655" fmla="*/ 9983823 w 11335276"/>
              <a:gd name="connsiteY655" fmla="*/ 3113614 h 3759944"/>
              <a:gd name="connsiteX656" fmla="*/ 9964586 w 11335276"/>
              <a:gd name="connsiteY656" fmla="*/ 3116006 h 3759944"/>
              <a:gd name="connsiteX657" fmla="*/ 9746960 w 11335276"/>
              <a:gd name="connsiteY657" fmla="*/ 3015101 h 3759944"/>
              <a:gd name="connsiteX658" fmla="*/ 9755371 w 11335276"/>
              <a:gd name="connsiteY658" fmla="*/ 3004213 h 3759944"/>
              <a:gd name="connsiteX659" fmla="*/ 9519710 w 11335276"/>
              <a:gd name="connsiteY659" fmla="*/ 2915389 h 3759944"/>
              <a:gd name="connsiteX660" fmla="*/ 9316515 w 11335276"/>
              <a:gd name="connsiteY660" fmla="*/ 2852059 h 3759944"/>
              <a:gd name="connsiteX661" fmla="*/ 9238352 w 11335276"/>
              <a:gd name="connsiteY661" fmla="*/ 2773192 h 3759944"/>
              <a:gd name="connsiteX662" fmla="*/ 8917340 w 11335276"/>
              <a:gd name="connsiteY662" fmla="*/ 2704821 h 3759944"/>
              <a:gd name="connsiteX663" fmla="*/ 8835579 w 11335276"/>
              <a:gd name="connsiteY663" fmla="*/ 2675613 h 3759944"/>
              <a:gd name="connsiteX664" fmla="*/ 8752619 w 11335276"/>
              <a:gd name="connsiteY664" fmla="*/ 2636712 h 3759944"/>
              <a:gd name="connsiteX665" fmla="*/ 8644416 w 11335276"/>
              <a:gd name="connsiteY665" fmla="*/ 2630473 h 3759944"/>
              <a:gd name="connsiteX666" fmla="*/ 8642002 w 11335276"/>
              <a:gd name="connsiteY666" fmla="*/ 2611089 h 3759944"/>
              <a:gd name="connsiteX667" fmla="*/ 8617057 w 11335276"/>
              <a:gd name="connsiteY667" fmla="*/ 2606806 h 3759944"/>
              <a:gd name="connsiteX668" fmla="*/ 8604913 w 11335276"/>
              <a:gd name="connsiteY668" fmla="*/ 2607514 h 3759944"/>
              <a:gd name="connsiteX669" fmla="*/ 8620361 w 11335276"/>
              <a:gd name="connsiteY669" fmla="*/ 2594097 h 3759944"/>
              <a:gd name="connsiteX670" fmla="*/ 8429194 w 11335276"/>
              <a:gd name="connsiteY670" fmla="*/ 2548957 h 3759944"/>
              <a:gd name="connsiteX671" fmla="*/ 8369083 w 11335276"/>
              <a:gd name="connsiteY671" fmla="*/ 2536742 h 3759944"/>
              <a:gd name="connsiteX672" fmla="*/ 8150267 w 11335276"/>
              <a:gd name="connsiteY672" fmla="*/ 2504881 h 3759944"/>
              <a:gd name="connsiteX673" fmla="*/ 8147858 w 11335276"/>
              <a:gd name="connsiteY673" fmla="*/ 2485497 h 3759944"/>
              <a:gd name="connsiteX674" fmla="*/ 7676558 w 11335276"/>
              <a:gd name="connsiteY674" fmla="*/ 2386592 h 3759944"/>
              <a:gd name="connsiteX675" fmla="*/ 7273784 w 11335276"/>
              <a:gd name="connsiteY675" fmla="*/ 2289013 h 3759944"/>
              <a:gd name="connsiteX676" fmla="*/ 7379579 w 11335276"/>
              <a:gd name="connsiteY676" fmla="*/ 2275864 h 3759944"/>
              <a:gd name="connsiteX677" fmla="*/ 7319468 w 11335276"/>
              <a:gd name="connsiteY677" fmla="*/ 2263649 h 3759944"/>
              <a:gd name="connsiteX678" fmla="*/ 7345910 w 11335276"/>
              <a:gd name="connsiteY678" fmla="*/ 2240680 h 3759944"/>
              <a:gd name="connsiteX679" fmla="*/ 7232888 w 11335276"/>
              <a:gd name="connsiteY679" fmla="*/ 2195670 h 3759944"/>
              <a:gd name="connsiteX680" fmla="*/ 7188394 w 11335276"/>
              <a:gd name="connsiteY680" fmla="*/ 2151990 h 3759944"/>
              <a:gd name="connsiteX681" fmla="*/ 7211242 w 11335276"/>
              <a:gd name="connsiteY681" fmla="*/ 2178677 h 3759944"/>
              <a:gd name="connsiteX682" fmla="*/ 7443270 w 11335276"/>
              <a:gd name="connsiteY682" fmla="*/ 2159681 h 3759944"/>
              <a:gd name="connsiteX683" fmla="*/ 7478123 w 11335276"/>
              <a:gd name="connsiteY683" fmla="*/ 2125820 h 3759944"/>
              <a:gd name="connsiteX684" fmla="*/ 7157112 w 11335276"/>
              <a:gd name="connsiteY684" fmla="*/ 2057449 h 3759944"/>
              <a:gd name="connsiteX685" fmla="*/ 7040497 w 11335276"/>
              <a:gd name="connsiteY685" fmla="*/ 2062102 h 3759944"/>
              <a:gd name="connsiteX686" fmla="*/ 7117458 w 11335276"/>
              <a:gd name="connsiteY686" fmla="*/ 2131280 h 3759944"/>
              <a:gd name="connsiteX687" fmla="*/ 7107839 w 11335276"/>
              <a:gd name="connsiteY687" fmla="*/ 2132473 h 3759944"/>
              <a:gd name="connsiteX688" fmla="*/ 7131894 w 11335276"/>
              <a:gd name="connsiteY688" fmla="*/ 2168854 h 3759944"/>
              <a:gd name="connsiteX689" fmla="*/ 7149924 w 11335276"/>
              <a:gd name="connsiteY689" fmla="*/ 2156768 h 3759944"/>
              <a:gd name="connsiteX690" fmla="*/ 7153536 w 11335276"/>
              <a:gd name="connsiteY690" fmla="*/ 2185846 h 3759944"/>
              <a:gd name="connsiteX691" fmla="*/ 6874609 w 11335276"/>
              <a:gd name="connsiteY691" fmla="*/ 2141775 h 3759944"/>
              <a:gd name="connsiteX692" fmla="*/ 6743580 w 11335276"/>
              <a:gd name="connsiteY692" fmla="*/ 2187587 h 3759944"/>
              <a:gd name="connsiteX693" fmla="*/ 6720727 w 11335276"/>
              <a:gd name="connsiteY693" fmla="*/ 2160901 h 3759944"/>
              <a:gd name="connsiteX694" fmla="*/ 6705106 w 11335276"/>
              <a:gd name="connsiteY694" fmla="*/ 2192370 h 3759944"/>
              <a:gd name="connsiteX695" fmla="*/ 6610115 w 11335276"/>
              <a:gd name="connsiteY695" fmla="*/ 2135278 h 3759944"/>
              <a:gd name="connsiteX696" fmla="*/ 6485088 w 11335276"/>
              <a:gd name="connsiteY696" fmla="*/ 2150819 h 3759944"/>
              <a:gd name="connsiteX697" fmla="*/ 6486295 w 11335276"/>
              <a:gd name="connsiteY697" fmla="*/ 2160509 h 3759944"/>
              <a:gd name="connsiteX698" fmla="*/ 6423770 w 11335276"/>
              <a:gd name="connsiteY698" fmla="*/ 2128910 h 3759944"/>
              <a:gd name="connsiteX699" fmla="*/ 6432182 w 11335276"/>
              <a:gd name="connsiteY699" fmla="*/ 2118023 h 3759944"/>
              <a:gd name="connsiteX700" fmla="*/ 6410540 w 11335276"/>
              <a:gd name="connsiteY700" fmla="*/ 2101030 h 3759944"/>
              <a:gd name="connsiteX701" fmla="*/ 6396121 w 11335276"/>
              <a:gd name="connsiteY701" fmla="*/ 2142189 h 3759944"/>
              <a:gd name="connsiteX702" fmla="*/ 6363655 w 11335276"/>
              <a:gd name="connsiteY702" fmla="*/ 2116696 h 3759944"/>
              <a:gd name="connsiteX703" fmla="*/ 6355243 w 11335276"/>
              <a:gd name="connsiteY703" fmla="*/ 2127583 h 3759944"/>
              <a:gd name="connsiteX704" fmla="*/ 6367271 w 11335276"/>
              <a:gd name="connsiteY704" fmla="*/ 2145774 h 3759944"/>
              <a:gd name="connsiteX705" fmla="*/ 6095549 w 11335276"/>
              <a:gd name="connsiteY705" fmla="*/ 2081121 h 3759944"/>
              <a:gd name="connsiteX706" fmla="*/ 5870730 w 11335276"/>
              <a:gd name="connsiteY706" fmla="*/ 2079536 h 3759944"/>
              <a:gd name="connsiteX707" fmla="*/ 5787767 w 11335276"/>
              <a:gd name="connsiteY707" fmla="*/ 2040634 h 3759944"/>
              <a:gd name="connsiteX708" fmla="*/ 5761325 w 11335276"/>
              <a:gd name="connsiteY708" fmla="*/ 2063607 h 3759944"/>
              <a:gd name="connsiteX709" fmla="*/ 5758920 w 11335276"/>
              <a:gd name="connsiteY709" fmla="*/ 2063906 h 3759944"/>
              <a:gd name="connsiteX710" fmla="*/ 5674767 w 11335276"/>
              <a:gd name="connsiteY710" fmla="*/ 2074366 h 3759944"/>
              <a:gd name="connsiteX711" fmla="*/ 5672358 w 11335276"/>
              <a:gd name="connsiteY711" fmla="*/ 2054977 h 3759944"/>
              <a:gd name="connsiteX712" fmla="*/ 5554537 w 11335276"/>
              <a:gd name="connsiteY712" fmla="*/ 2049937 h 3759944"/>
              <a:gd name="connsiteX713" fmla="*/ 5341746 w 11335276"/>
              <a:gd name="connsiteY713" fmla="*/ 2066542 h 3759944"/>
              <a:gd name="connsiteX714" fmla="*/ 5285224 w 11335276"/>
              <a:gd name="connsiteY714" fmla="*/ 2004667 h 3759944"/>
              <a:gd name="connsiteX715" fmla="*/ 5193715 w 11335276"/>
              <a:gd name="connsiteY715" fmla="*/ 2019656 h 3759944"/>
              <a:gd name="connsiteX716" fmla="*/ 5177457 w 11335276"/>
              <a:gd name="connsiteY716" fmla="*/ 2018766 h 3759944"/>
              <a:gd name="connsiteX717" fmla="*/ 5179434 w 11335276"/>
              <a:gd name="connsiteY717" fmla="*/ 2017817 h 3759944"/>
              <a:gd name="connsiteX718" fmla="*/ 5168026 w 11335276"/>
              <a:gd name="connsiteY718" fmla="*/ 2018249 h 3759944"/>
              <a:gd name="connsiteX719" fmla="*/ 5165260 w 11335276"/>
              <a:gd name="connsiteY719" fmla="*/ 2018098 h 3759944"/>
              <a:gd name="connsiteX720" fmla="*/ 5164984 w 11335276"/>
              <a:gd name="connsiteY720" fmla="*/ 2018365 h 3759944"/>
              <a:gd name="connsiteX721" fmla="*/ 5147390 w 11335276"/>
              <a:gd name="connsiteY721" fmla="*/ 2019033 h 3759944"/>
              <a:gd name="connsiteX722" fmla="*/ 5054407 w 11335276"/>
              <a:gd name="connsiteY722" fmla="*/ 2033358 h 3759944"/>
              <a:gd name="connsiteX723" fmla="*/ 4944997 w 11335276"/>
              <a:gd name="connsiteY723" fmla="*/ 2017425 h 3759944"/>
              <a:gd name="connsiteX724" fmla="*/ 4952207 w 11335276"/>
              <a:gd name="connsiteY724" fmla="*/ 1996843 h 3759944"/>
              <a:gd name="connsiteX725" fmla="*/ 4827180 w 11335276"/>
              <a:gd name="connsiteY725" fmla="*/ 2012384 h 3759944"/>
              <a:gd name="connsiteX726" fmla="*/ 4633626 w 11335276"/>
              <a:gd name="connsiteY726" fmla="*/ 2026598 h 3759944"/>
              <a:gd name="connsiteX727" fmla="*/ 4508595 w 11335276"/>
              <a:gd name="connsiteY727" fmla="*/ 2042139 h 3759944"/>
              <a:gd name="connsiteX728" fmla="*/ 4440068 w 11335276"/>
              <a:gd name="connsiteY728" fmla="*/ 2040812 h 3759944"/>
              <a:gd name="connsiteX729" fmla="*/ 4407601 w 11335276"/>
              <a:gd name="connsiteY729" fmla="*/ 2015319 h 3759944"/>
              <a:gd name="connsiteX730" fmla="*/ 4364336 w 11335276"/>
              <a:gd name="connsiteY730" fmla="*/ 2060067 h 3759944"/>
              <a:gd name="connsiteX731" fmla="*/ 4301615 w 11335276"/>
              <a:gd name="connsiteY731" fmla="*/ 2074784 h 3759944"/>
              <a:gd name="connsiteX732" fmla="*/ 4299211 w 11335276"/>
              <a:gd name="connsiteY732" fmla="*/ 2075621 h 3759944"/>
              <a:gd name="connsiteX733" fmla="*/ 4306629 w 11335276"/>
              <a:gd name="connsiteY733" fmla="*/ 2067241 h 3759944"/>
              <a:gd name="connsiteX734" fmla="*/ 4210454 w 11335276"/>
              <a:gd name="connsiteY734" fmla="*/ 2079193 h 3759944"/>
              <a:gd name="connsiteX735" fmla="*/ 4127490 w 11335276"/>
              <a:gd name="connsiteY735" fmla="*/ 2040291 h 3759944"/>
              <a:gd name="connsiteX736" fmla="*/ 4037335 w 11335276"/>
              <a:gd name="connsiteY736" fmla="*/ 2100710 h 3759944"/>
              <a:gd name="connsiteX737" fmla="*/ 4045751 w 11335276"/>
              <a:gd name="connsiteY737" fmla="*/ 2089822 h 3759944"/>
              <a:gd name="connsiteX738" fmla="*/ 3938755 w 11335276"/>
              <a:gd name="connsiteY738" fmla="*/ 2093278 h 3759944"/>
              <a:gd name="connsiteX739" fmla="*/ 3939956 w 11335276"/>
              <a:gd name="connsiteY739" fmla="*/ 2102967 h 3759944"/>
              <a:gd name="connsiteX740" fmla="*/ 3807720 w 11335276"/>
              <a:gd name="connsiteY740" fmla="*/ 2139090 h 3759944"/>
              <a:gd name="connsiteX741" fmla="*/ 3794491 w 11335276"/>
              <a:gd name="connsiteY741" fmla="*/ 2111210 h 3759944"/>
              <a:gd name="connsiteX742" fmla="*/ 3758430 w 11335276"/>
              <a:gd name="connsiteY742" fmla="*/ 2135372 h 3759944"/>
              <a:gd name="connsiteX743" fmla="*/ 3640609 w 11335276"/>
              <a:gd name="connsiteY743" fmla="*/ 2130335 h 3759944"/>
              <a:gd name="connsiteX744" fmla="*/ 3614166 w 11335276"/>
              <a:gd name="connsiteY744" fmla="*/ 2153304 h 3759944"/>
              <a:gd name="connsiteX745" fmla="*/ 3624988 w 11335276"/>
              <a:gd name="connsiteY745" fmla="*/ 2161800 h 3759944"/>
              <a:gd name="connsiteX746" fmla="*/ 3568488 w 11335276"/>
              <a:gd name="connsiteY746" fmla="*/ 2178668 h 3759944"/>
              <a:gd name="connsiteX747" fmla="*/ 3585312 w 11335276"/>
              <a:gd name="connsiteY747" fmla="*/ 2156888 h 3759944"/>
              <a:gd name="connsiteX748" fmla="*/ 3529186 w 11335276"/>
              <a:gd name="connsiteY748" fmla="*/ 2169401 h 3759944"/>
              <a:gd name="connsiteX749" fmla="*/ 3513818 w 11335276"/>
              <a:gd name="connsiteY749" fmla="*/ 2174687 h 3759944"/>
              <a:gd name="connsiteX750" fmla="*/ 3510252 w 11335276"/>
              <a:gd name="connsiteY750" fmla="*/ 2169295 h 3759944"/>
              <a:gd name="connsiteX751" fmla="*/ 3496345 w 11335276"/>
              <a:gd name="connsiteY751" fmla="*/ 2148263 h 3759944"/>
              <a:gd name="connsiteX752" fmla="*/ 3474035 w 11335276"/>
              <a:gd name="connsiteY752" fmla="*/ 2167647 h 3759944"/>
              <a:gd name="connsiteX753" fmla="*/ 3457256 w 11335276"/>
              <a:gd name="connsiteY753" fmla="*/ 2182222 h 3759944"/>
              <a:gd name="connsiteX754" fmla="*/ 3460284 w 11335276"/>
              <a:gd name="connsiteY754" fmla="*/ 2172429 h 3759944"/>
              <a:gd name="connsiteX755" fmla="*/ 3394166 w 11335276"/>
              <a:gd name="connsiteY755" fmla="*/ 2190491 h 3759944"/>
              <a:gd name="connsiteX756" fmla="*/ 3371318 w 11335276"/>
              <a:gd name="connsiteY756" fmla="*/ 2163804 h 3759944"/>
              <a:gd name="connsiteX757" fmla="*/ 3136904 w 11335276"/>
              <a:gd name="connsiteY757" fmla="*/ 2242150 h 3759944"/>
              <a:gd name="connsiteX758" fmla="*/ 3153731 w 11335276"/>
              <a:gd name="connsiteY758" fmla="*/ 2220375 h 3759944"/>
              <a:gd name="connsiteX759" fmla="*/ 3016677 w 11335276"/>
              <a:gd name="connsiteY759" fmla="*/ 2217721 h 3759944"/>
              <a:gd name="connsiteX760" fmla="*/ 2999849 w 11335276"/>
              <a:gd name="connsiteY760" fmla="*/ 2239496 h 3759944"/>
              <a:gd name="connsiteX761" fmla="*/ 3020289 w 11335276"/>
              <a:gd name="connsiteY761" fmla="*/ 2246799 h 3759944"/>
              <a:gd name="connsiteX762" fmla="*/ 2983021 w 11335276"/>
              <a:gd name="connsiteY762" fmla="*/ 2261276 h 3759944"/>
              <a:gd name="connsiteX763" fmla="*/ 2897671 w 11335276"/>
              <a:gd name="connsiteY763" fmla="*/ 2281724 h 3759944"/>
              <a:gd name="connsiteX764" fmla="*/ 2589911 w 11335276"/>
              <a:gd name="connsiteY764" fmla="*/ 2319975 h 3759944"/>
              <a:gd name="connsiteX765" fmla="*/ 2603141 w 11335276"/>
              <a:gd name="connsiteY765" fmla="*/ 2347860 h 3759944"/>
              <a:gd name="connsiteX766" fmla="*/ 2521384 w 11335276"/>
              <a:gd name="connsiteY766" fmla="*/ 2318652 h 3759944"/>
              <a:gd name="connsiteX767" fmla="*/ 2398762 w 11335276"/>
              <a:gd name="connsiteY767" fmla="*/ 2353577 h 3759944"/>
              <a:gd name="connsiteX768" fmla="*/ 2381938 w 11335276"/>
              <a:gd name="connsiteY768" fmla="*/ 2375352 h 3759944"/>
              <a:gd name="connsiteX769" fmla="*/ 2241291 w 11335276"/>
              <a:gd name="connsiteY769" fmla="*/ 2422358 h 3759944"/>
              <a:gd name="connsiteX770" fmla="*/ 2154733 w 11335276"/>
              <a:gd name="connsiteY770" fmla="*/ 2433117 h 3759944"/>
              <a:gd name="connsiteX771" fmla="*/ 1878233 w 11335276"/>
              <a:gd name="connsiteY771" fmla="*/ 2487167 h 3759944"/>
              <a:gd name="connsiteX772" fmla="*/ 1767639 w 11335276"/>
              <a:gd name="connsiteY772" fmla="*/ 2540287 h 3759944"/>
              <a:gd name="connsiteX773" fmla="*/ 1495962 w 11335276"/>
              <a:gd name="connsiteY773" fmla="*/ 2633105 h 3759944"/>
              <a:gd name="connsiteX774" fmla="*/ 1147359 w 11335276"/>
              <a:gd name="connsiteY774" fmla="*/ 2814231 h 3759944"/>
              <a:gd name="connsiteX775" fmla="*/ 1057186 w 11335276"/>
              <a:gd name="connsiteY775" fmla="*/ 2795907 h 3759944"/>
              <a:gd name="connsiteX776" fmla="*/ 1048774 w 11335276"/>
              <a:gd name="connsiteY776" fmla="*/ 2806794 h 3759944"/>
              <a:gd name="connsiteX777" fmla="*/ 779466 w 11335276"/>
              <a:gd name="connsiteY777" fmla="*/ 2761529 h 3759944"/>
              <a:gd name="connsiteX778" fmla="*/ 724169 w 11335276"/>
              <a:gd name="connsiteY778" fmla="*/ 2788087 h 3759944"/>
              <a:gd name="connsiteX779" fmla="*/ 701320 w 11335276"/>
              <a:gd name="connsiteY779" fmla="*/ 2761396 h 3759944"/>
              <a:gd name="connsiteX780" fmla="*/ 692904 w 11335276"/>
              <a:gd name="connsiteY780" fmla="*/ 2772288 h 3759944"/>
              <a:gd name="connsiteX781" fmla="*/ 660437 w 11335276"/>
              <a:gd name="connsiteY781" fmla="*/ 2746794 h 3759944"/>
              <a:gd name="connsiteX782" fmla="*/ 526999 w 11335276"/>
              <a:gd name="connsiteY782" fmla="*/ 2773223 h 3759944"/>
              <a:gd name="connsiteX783" fmla="*/ 637589 w 11335276"/>
              <a:gd name="connsiteY783" fmla="*/ 2720108 h 3759944"/>
              <a:gd name="connsiteX784" fmla="*/ 533001 w 11335276"/>
              <a:gd name="connsiteY784" fmla="*/ 2742947 h 3759944"/>
              <a:gd name="connsiteX785" fmla="*/ 615947 w 11335276"/>
              <a:gd name="connsiteY785" fmla="*/ 2703111 h 3759944"/>
              <a:gd name="connsiteX786" fmla="*/ 498126 w 11335276"/>
              <a:gd name="connsiteY786" fmla="*/ 2698070 h 3759944"/>
              <a:gd name="connsiteX787" fmla="*/ 475277 w 11335276"/>
              <a:gd name="connsiteY787" fmla="*/ 2671379 h 3759944"/>
              <a:gd name="connsiteX788" fmla="*/ 456040 w 11335276"/>
              <a:gd name="connsiteY788" fmla="*/ 2673770 h 3759944"/>
              <a:gd name="connsiteX789" fmla="*/ 453631 w 11335276"/>
              <a:gd name="connsiteY789" fmla="*/ 2654386 h 3759944"/>
              <a:gd name="connsiteX790" fmla="*/ 488489 w 11335276"/>
              <a:gd name="connsiteY790" fmla="*/ 2620525 h 3759944"/>
              <a:gd name="connsiteX791" fmla="*/ 439195 w 11335276"/>
              <a:gd name="connsiteY791" fmla="*/ 2616812 h 3759944"/>
              <a:gd name="connsiteX792" fmla="*/ 519732 w 11335276"/>
              <a:gd name="connsiteY792" fmla="*/ 2557587 h 3759944"/>
              <a:gd name="connsiteX793" fmla="*/ 508906 w 11335276"/>
              <a:gd name="connsiteY793" fmla="*/ 2549090 h 3759944"/>
              <a:gd name="connsiteX794" fmla="*/ 474948 w 11335276"/>
              <a:gd name="connsiteY794" fmla="*/ 2550849 h 3759944"/>
              <a:gd name="connsiteX795" fmla="*/ 461972 w 11335276"/>
              <a:gd name="connsiteY795" fmla="*/ 2554291 h 3759944"/>
              <a:gd name="connsiteX796" fmla="*/ 478848 w 11335276"/>
              <a:gd name="connsiteY796" fmla="*/ 2542985 h 3759944"/>
              <a:gd name="connsiteX797" fmla="*/ 370650 w 11335276"/>
              <a:gd name="connsiteY797" fmla="*/ 2536747 h 3759944"/>
              <a:gd name="connsiteX798" fmla="*/ 324949 w 11335276"/>
              <a:gd name="connsiteY798" fmla="*/ 2483369 h 3759944"/>
              <a:gd name="connsiteX799" fmla="*/ 296098 w 11335276"/>
              <a:gd name="connsiteY799" fmla="*/ 2486958 h 3759944"/>
              <a:gd name="connsiteX800" fmla="*/ 377837 w 11335276"/>
              <a:gd name="connsiteY800" fmla="*/ 2437427 h 3759944"/>
              <a:gd name="connsiteX801" fmla="*/ 345370 w 11335276"/>
              <a:gd name="connsiteY801" fmla="*/ 2411934 h 3759944"/>
              <a:gd name="connsiteX802" fmla="*/ 336958 w 11335276"/>
              <a:gd name="connsiteY802" fmla="*/ 2422821 h 3759944"/>
              <a:gd name="connsiteX803" fmla="*/ 334549 w 11335276"/>
              <a:gd name="connsiteY803" fmla="*/ 2403437 h 3759944"/>
              <a:gd name="connsiteX804" fmla="*/ 278050 w 11335276"/>
              <a:gd name="connsiteY804" fmla="*/ 2420301 h 3759944"/>
              <a:gd name="connsiteX805" fmla="*/ 284052 w 11335276"/>
              <a:gd name="connsiteY805" fmla="*/ 2390029 h 3759944"/>
              <a:gd name="connsiteX806" fmla="*/ 235964 w 11335276"/>
              <a:gd name="connsiteY806" fmla="*/ 2396005 h 3759944"/>
              <a:gd name="connsiteX807" fmla="*/ 285237 w 11335276"/>
              <a:gd name="connsiteY807" fmla="*/ 2320981 h 3759944"/>
              <a:gd name="connsiteX808" fmla="*/ 228733 w 11335276"/>
              <a:gd name="connsiteY808" fmla="*/ 2337849 h 3759944"/>
              <a:gd name="connsiteX809" fmla="*/ 263591 w 11335276"/>
              <a:gd name="connsiteY809" fmla="*/ 2303989 h 3759944"/>
              <a:gd name="connsiteX810" fmla="*/ 195064 w 11335276"/>
              <a:gd name="connsiteY810" fmla="*/ 2302662 h 3759944"/>
              <a:gd name="connsiteX811" fmla="*/ 231124 w 11335276"/>
              <a:gd name="connsiteY811" fmla="*/ 2278495 h 3759944"/>
              <a:gd name="connsiteX812" fmla="*/ 171009 w 11335276"/>
              <a:gd name="connsiteY812" fmla="*/ 2266281 h 3759944"/>
              <a:gd name="connsiteX813" fmla="*/ 207069 w 11335276"/>
              <a:gd name="connsiteY813" fmla="*/ 2242114 h 3759944"/>
              <a:gd name="connsiteX814" fmla="*/ 167397 w 11335276"/>
              <a:gd name="connsiteY814" fmla="*/ 2237203 h 3759944"/>
              <a:gd name="connsiteX815" fmla="*/ 228675 w 11335276"/>
              <a:gd name="connsiteY815" fmla="*/ 2101636 h 3759944"/>
              <a:gd name="connsiteX816" fmla="*/ 149327 w 11335276"/>
              <a:gd name="connsiteY816" fmla="*/ 2091812 h 3759944"/>
              <a:gd name="connsiteX817" fmla="*/ 263511 w 11335276"/>
              <a:gd name="connsiteY817" fmla="*/ 1989037 h 3759944"/>
              <a:gd name="connsiteX818" fmla="*/ 109633 w 11335276"/>
              <a:gd name="connsiteY818" fmla="*/ 2008163 h 3759944"/>
              <a:gd name="connsiteX819" fmla="*/ 121638 w 11335276"/>
              <a:gd name="connsiteY819" fmla="*/ 1947616 h 3759944"/>
              <a:gd name="connsiteX820" fmla="*/ 93990 w 11335276"/>
              <a:gd name="connsiteY820" fmla="*/ 1960894 h 3759944"/>
              <a:gd name="connsiteX821" fmla="*/ 157676 w 11335276"/>
              <a:gd name="connsiteY821" fmla="*/ 1844712 h 3759944"/>
              <a:gd name="connsiteX822" fmla="*/ 84353 w 11335276"/>
              <a:gd name="connsiteY822" fmla="*/ 1883350 h 3759944"/>
              <a:gd name="connsiteX823" fmla="*/ 81944 w 11335276"/>
              <a:gd name="connsiteY823" fmla="*/ 1863966 h 3759944"/>
              <a:gd name="connsiteX824" fmla="*/ 251403 w 11335276"/>
              <a:gd name="connsiteY824" fmla="*/ 1655896 h 3759944"/>
              <a:gd name="connsiteX825" fmla="*/ 73492 w 11335276"/>
              <a:gd name="connsiteY825" fmla="*/ 1717378 h 3759944"/>
              <a:gd name="connsiteX826" fmla="*/ 67468 w 11335276"/>
              <a:gd name="connsiteY826" fmla="*/ 1668912 h 3759944"/>
              <a:gd name="connsiteX827" fmla="*/ 30200 w 11335276"/>
              <a:gd name="connsiteY827" fmla="*/ 1683388 h 3759944"/>
              <a:gd name="connsiteX828" fmla="*/ 177978 w 11335276"/>
              <a:gd name="connsiteY828" fmla="*/ 1300845 h 3759944"/>
              <a:gd name="connsiteX829" fmla="*/ 138301 w 11335276"/>
              <a:gd name="connsiteY829" fmla="*/ 1295933 h 3759944"/>
              <a:gd name="connsiteX830" fmla="*/ 504854 w 11335276"/>
              <a:gd name="connsiteY830" fmla="*/ 787775 h 3759944"/>
              <a:gd name="connsiteX831" fmla="*/ 499310 w 11335276"/>
              <a:gd name="connsiteY831" fmla="*/ 777667 h 3759944"/>
              <a:gd name="connsiteX832" fmla="*/ 565633 w 11335276"/>
              <a:gd name="connsiteY832" fmla="*/ 757459 h 3759944"/>
              <a:gd name="connsiteX833" fmla="*/ 835422 w 11335276"/>
              <a:gd name="connsiteY833" fmla="*/ 618735 h 3759944"/>
              <a:gd name="connsiteX834" fmla="*/ 824601 w 11335276"/>
              <a:gd name="connsiteY834" fmla="*/ 610239 h 3759944"/>
              <a:gd name="connsiteX835" fmla="*/ 1199664 w 11335276"/>
              <a:gd name="connsiteY835" fmla="*/ 484883 h 3759944"/>
              <a:gd name="connsiteX836" fmla="*/ 1449722 w 11335276"/>
              <a:gd name="connsiteY836" fmla="*/ 453805 h 3759944"/>
              <a:gd name="connsiteX837" fmla="*/ 1464136 w 11335276"/>
              <a:gd name="connsiteY837" fmla="*/ 412642 h 3759944"/>
              <a:gd name="connsiteX838" fmla="*/ 1530254 w 11335276"/>
              <a:gd name="connsiteY838" fmla="*/ 394585 h 3759944"/>
              <a:gd name="connsiteX839" fmla="*/ 1787517 w 11335276"/>
              <a:gd name="connsiteY839" fmla="*/ 342921 h 3759944"/>
              <a:gd name="connsiteX840" fmla="*/ 1850041 w 11335276"/>
              <a:gd name="connsiteY840" fmla="*/ 374520 h 3759944"/>
              <a:gd name="connsiteX841" fmla="*/ 2471568 w 11335276"/>
              <a:gd name="connsiteY841" fmla="*/ 267746 h 3759944"/>
              <a:gd name="connsiteX842" fmla="*/ 2816595 w 11335276"/>
              <a:gd name="connsiteY842" fmla="*/ 215022 h 3759944"/>
              <a:gd name="connsiteX843" fmla="*/ 2874302 w 11335276"/>
              <a:gd name="connsiteY843" fmla="*/ 207848 h 3759944"/>
              <a:gd name="connsiteX844" fmla="*/ 3439324 w 11335276"/>
              <a:gd name="connsiteY844" fmla="*/ 117938 h 3759944"/>
              <a:gd name="connsiteX845" fmla="*/ 3460970 w 11335276"/>
              <a:gd name="connsiteY845" fmla="*/ 134935 h 3759944"/>
              <a:gd name="connsiteX846" fmla="*/ 4089725 w 11335276"/>
              <a:gd name="connsiteY846" fmla="*/ 86317 h 3759944"/>
              <a:gd name="connsiteX847" fmla="*/ 4206339 w 11335276"/>
              <a:gd name="connsiteY847" fmla="*/ 81664 h 3759944"/>
              <a:gd name="connsiteX848" fmla="*/ 4213548 w 11335276"/>
              <a:gd name="connsiteY848" fmla="*/ 61082 h 3759944"/>
              <a:gd name="connsiteX849" fmla="*/ 4542950 w 11335276"/>
              <a:gd name="connsiteY849" fmla="*/ 39828 h 3759944"/>
              <a:gd name="connsiteX850" fmla="*/ 4534538 w 11335276"/>
              <a:gd name="connsiteY850" fmla="*/ 50716 h 3759944"/>
              <a:gd name="connsiteX851" fmla="*/ 4717271 w 11335276"/>
              <a:gd name="connsiteY851" fmla="*/ 28005 h 3759944"/>
              <a:gd name="connsiteX852" fmla="*/ 4700737 w 11335276"/>
              <a:gd name="connsiteY852" fmla="*/ 12834 h 3759944"/>
              <a:gd name="connsiteX853" fmla="*/ 4696832 w 11335276"/>
              <a:gd name="connsiteY853" fmla="*/ 10861 h 3759944"/>
              <a:gd name="connsiteX854" fmla="*/ 4710356 w 11335276"/>
              <a:gd name="connsiteY854" fmla="*/ 9178 h 3759944"/>
              <a:gd name="connsiteX855" fmla="*/ 4743713 w 11335276"/>
              <a:gd name="connsiteY855" fmla="*/ 5032 h 3759944"/>
              <a:gd name="connsiteX856" fmla="*/ 5136654 w 11335276"/>
              <a:gd name="connsiteY856" fmla="*/ 179 h 3759944"/>
              <a:gd name="connsiteX857" fmla="*/ 5136084 w 11335276"/>
              <a:gd name="connsiteY857" fmla="*/ 8769 h 3759944"/>
              <a:gd name="connsiteX858" fmla="*/ 5135643 w 11335276"/>
              <a:gd name="connsiteY858" fmla="*/ 5536 h 3759944"/>
              <a:gd name="connsiteX859" fmla="*/ 5136654 w 11335276"/>
              <a:gd name="connsiteY859" fmla="*/ 179 h 375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</a:cxnLst>
            <a:rect l="l" t="t" r="r" b="b"/>
            <a:pathLst>
              <a:path w="11335276" h="3759944" fill="norm" stroke="1" extrusionOk="0">
                <a:moveTo>
                  <a:pt x="11095402" y="3710449"/>
                </a:moveTo>
                <a:lnTo>
                  <a:pt x="11135715" y="3738169"/>
                </a:lnTo>
                <a:cubicBezTo>
                  <a:pt x="11135715" y="3738169"/>
                  <a:pt x="11135715" y="3738169"/>
                  <a:pt x="11118887" y="3759944"/>
                </a:cubicBezTo>
                <a:cubicBezTo>
                  <a:pt x="11118887" y="3759944"/>
                  <a:pt x="11118887" y="3759944"/>
                  <a:pt x="11107724" y="3736419"/>
                </a:cubicBezTo>
                <a:close/>
                <a:moveTo>
                  <a:pt x="11082733" y="3701739"/>
                </a:moveTo>
                <a:lnTo>
                  <a:pt x="11092427" y="3704179"/>
                </a:lnTo>
                <a:lnTo>
                  <a:pt x="11095402" y="3710449"/>
                </a:lnTo>
                <a:close/>
                <a:moveTo>
                  <a:pt x="8604913" y="2607514"/>
                </a:moveTo>
                <a:lnTo>
                  <a:pt x="8597223" y="2614193"/>
                </a:lnTo>
                <a:cubicBezTo>
                  <a:pt x="8593919" y="2617065"/>
                  <a:pt x="8593919" y="2617065"/>
                  <a:pt x="8593919" y="2617065"/>
                </a:cubicBezTo>
                <a:cubicBezTo>
                  <a:pt x="8595718" y="2611922"/>
                  <a:pt x="8599027" y="2609050"/>
                  <a:pt x="8603119" y="2607616"/>
                </a:cubicBezTo>
                <a:close/>
                <a:moveTo>
                  <a:pt x="461972" y="2554291"/>
                </a:moveTo>
                <a:lnTo>
                  <a:pt x="447299" y="2564128"/>
                </a:lnTo>
                <a:cubicBezTo>
                  <a:pt x="442788" y="2567152"/>
                  <a:pt x="442788" y="2567152"/>
                  <a:pt x="442788" y="2567152"/>
                </a:cubicBezTo>
                <a:cubicBezTo>
                  <a:pt x="446996" y="2561706"/>
                  <a:pt x="452028" y="2558005"/>
                  <a:pt x="457514" y="2555476"/>
                </a:cubicBezTo>
                <a:close/>
                <a:moveTo>
                  <a:pt x="9594832" y="2544789"/>
                </a:moveTo>
                <a:lnTo>
                  <a:pt x="9584390" y="2551789"/>
                </a:lnTo>
                <a:cubicBezTo>
                  <a:pt x="9582132" y="2553298"/>
                  <a:pt x="9582132" y="2553298"/>
                  <a:pt x="9582132" y="2553298"/>
                </a:cubicBezTo>
                <a:close/>
                <a:moveTo>
                  <a:pt x="9600162" y="2541217"/>
                </a:moveTo>
                <a:cubicBezTo>
                  <a:pt x="9601369" y="2550907"/>
                  <a:pt x="9601369" y="2550907"/>
                  <a:pt x="9601369" y="2550907"/>
                </a:cubicBezTo>
                <a:lnTo>
                  <a:pt x="9594832" y="2544789"/>
                </a:lnTo>
                <a:lnTo>
                  <a:pt x="9597909" y="2542727"/>
                </a:lnTo>
                <a:cubicBezTo>
                  <a:pt x="9600162" y="2541217"/>
                  <a:pt x="9600162" y="2541217"/>
                  <a:pt x="9600162" y="2541217"/>
                </a:cubicBezTo>
                <a:close/>
                <a:moveTo>
                  <a:pt x="9567700" y="2515724"/>
                </a:moveTo>
                <a:cubicBezTo>
                  <a:pt x="9600162" y="2541217"/>
                  <a:pt x="9600162" y="2541217"/>
                  <a:pt x="9600162" y="2541217"/>
                </a:cubicBezTo>
                <a:lnTo>
                  <a:pt x="9594832" y="2544789"/>
                </a:lnTo>
                <a:lnTo>
                  <a:pt x="9567869" y="2519549"/>
                </a:lnTo>
                <a:lnTo>
                  <a:pt x="9565727" y="2516704"/>
                </a:lnTo>
                <a:close/>
                <a:moveTo>
                  <a:pt x="9535990" y="2269469"/>
                </a:moveTo>
                <a:lnTo>
                  <a:pt x="9546726" y="2273343"/>
                </a:lnTo>
                <a:cubicBezTo>
                  <a:pt x="9561626" y="2280254"/>
                  <a:pt x="9576054" y="2288305"/>
                  <a:pt x="9589284" y="2296503"/>
                </a:cubicBezTo>
                <a:cubicBezTo>
                  <a:pt x="9561929" y="2292522"/>
                  <a:pt x="9546147" y="2283411"/>
                  <a:pt x="9536752" y="2271660"/>
                </a:cubicBezTo>
                <a:close/>
                <a:moveTo>
                  <a:pt x="3457256" y="2182222"/>
                </a:moveTo>
                <a:lnTo>
                  <a:pt x="3455929" y="2186505"/>
                </a:lnTo>
                <a:cubicBezTo>
                  <a:pt x="3452777" y="2190589"/>
                  <a:pt x="3448270" y="2193608"/>
                  <a:pt x="3443461" y="2194205"/>
                </a:cubicBezTo>
                <a:close/>
                <a:moveTo>
                  <a:pt x="3513818" y="2174687"/>
                </a:moveTo>
                <a:lnTo>
                  <a:pt x="3517394" y="2180093"/>
                </a:lnTo>
                <a:cubicBezTo>
                  <a:pt x="3520400" y="2184644"/>
                  <a:pt x="3520400" y="2184644"/>
                  <a:pt x="3520400" y="2184644"/>
                </a:cubicBezTo>
                <a:cubicBezTo>
                  <a:pt x="3509579" y="2176143"/>
                  <a:pt x="3509579" y="2176143"/>
                  <a:pt x="3509579" y="2176143"/>
                </a:cubicBezTo>
                <a:close/>
                <a:moveTo>
                  <a:pt x="4299211" y="2075621"/>
                </a:moveTo>
                <a:lnTo>
                  <a:pt x="4298066" y="2076917"/>
                </a:lnTo>
                <a:cubicBezTo>
                  <a:pt x="4295813" y="2078427"/>
                  <a:pt x="4293408" y="2078725"/>
                  <a:pt x="4288599" y="2079322"/>
                </a:cubicBezTo>
                <a:close/>
                <a:moveTo>
                  <a:pt x="5168026" y="2018249"/>
                </a:moveTo>
                <a:lnTo>
                  <a:pt x="5177457" y="2018766"/>
                </a:lnTo>
                <a:lnTo>
                  <a:pt x="5151786" y="2031096"/>
                </a:lnTo>
                <a:lnTo>
                  <a:pt x="5164984" y="2018365"/>
                </a:lnTo>
                <a:close/>
                <a:moveTo>
                  <a:pt x="7464551" y="2003091"/>
                </a:moveTo>
                <a:lnTo>
                  <a:pt x="7474218" y="2007722"/>
                </a:lnTo>
                <a:lnTo>
                  <a:pt x="7463669" y="2009508"/>
                </a:lnTo>
                <a:cubicBezTo>
                  <a:pt x="7460663" y="2004961"/>
                  <a:pt x="7461638" y="2002993"/>
                  <a:pt x="7464551" y="2003091"/>
                </a:cubicBezTo>
                <a:close/>
                <a:moveTo>
                  <a:pt x="7499729" y="1985341"/>
                </a:moveTo>
                <a:lnTo>
                  <a:pt x="7510550" y="1993838"/>
                </a:lnTo>
                <a:cubicBezTo>
                  <a:pt x="7510550" y="1993838"/>
                  <a:pt x="7510550" y="1993838"/>
                  <a:pt x="7499729" y="1985341"/>
                </a:cubicBezTo>
                <a:close/>
                <a:moveTo>
                  <a:pt x="8949477" y="1941876"/>
                </a:moveTo>
                <a:cubicBezTo>
                  <a:pt x="8949419" y="1941422"/>
                  <a:pt x="8952087" y="1943243"/>
                  <a:pt x="8954865" y="1945972"/>
                </a:cubicBezTo>
                <a:lnTo>
                  <a:pt x="8955734" y="1947335"/>
                </a:lnTo>
                <a:close/>
                <a:moveTo>
                  <a:pt x="9277013" y="1808584"/>
                </a:moveTo>
                <a:lnTo>
                  <a:pt x="9280281" y="1809880"/>
                </a:lnTo>
                <a:lnTo>
                  <a:pt x="9275379" y="1813861"/>
                </a:lnTo>
                <a:cubicBezTo>
                  <a:pt x="9272373" y="1809315"/>
                  <a:pt x="9273424" y="1807952"/>
                  <a:pt x="9277013" y="1808584"/>
                </a:cubicBezTo>
                <a:close/>
                <a:moveTo>
                  <a:pt x="9431305" y="1782659"/>
                </a:moveTo>
                <a:lnTo>
                  <a:pt x="9431394" y="1782806"/>
                </a:lnTo>
                <a:lnTo>
                  <a:pt x="9428054" y="1785046"/>
                </a:lnTo>
                <a:cubicBezTo>
                  <a:pt x="9428953" y="1782472"/>
                  <a:pt x="9430102" y="1781866"/>
                  <a:pt x="9431305" y="1782659"/>
                </a:cubicBezTo>
                <a:close/>
                <a:moveTo>
                  <a:pt x="6974298" y="1765212"/>
                </a:moveTo>
                <a:lnTo>
                  <a:pt x="6965887" y="1776100"/>
                </a:lnTo>
                <a:cubicBezTo>
                  <a:pt x="6965887" y="1776100"/>
                  <a:pt x="6965887" y="1776100"/>
                  <a:pt x="6974298" y="1765212"/>
                </a:cubicBezTo>
                <a:close/>
                <a:moveTo>
                  <a:pt x="9518579" y="1731347"/>
                </a:moveTo>
                <a:lnTo>
                  <a:pt x="9521665" y="1732808"/>
                </a:lnTo>
                <a:cubicBezTo>
                  <a:pt x="9539548" y="1739198"/>
                  <a:pt x="9559689" y="1744078"/>
                  <a:pt x="9580729" y="1756226"/>
                </a:cubicBezTo>
                <a:cubicBezTo>
                  <a:pt x="9580729" y="1756226"/>
                  <a:pt x="9580729" y="1756226"/>
                  <a:pt x="9726218" y="1826726"/>
                </a:cubicBezTo>
                <a:cubicBezTo>
                  <a:pt x="9726218" y="1826726"/>
                  <a:pt x="9726218" y="1826726"/>
                  <a:pt x="9656484" y="1815709"/>
                </a:cubicBezTo>
                <a:cubicBezTo>
                  <a:pt x="9619809" y="1795662"/>
                  <a:pt x="9591403" y="1778277"/>
                  <a:pt x="9567036" y="1762696"/>
                </a:cubicBezTo>
                <a:close/>
                <a:moveTo>
                  <a:pt x="9489416" y="1713682"/>
                </a:moveTo>
                <a:lnTo>
                  <a:pt x="9501822" y="1720513"/>
                </a:lnTo>
                <a:lnTo>
                  <a:pt x="9518579" y="1731347"/>
                </a:lnTo>
                <a:lnTo>
                  <a:pt x="9496697" y="1720994"/>
                </a:lnTo>
                <a:close/>
                <a:moveTo>
                  <a:pt x="9474917" y="1690638"/>
                </a:moveTo>
                <a:cubicBezTo>
                  <a:pt x="9474917" y="1690638"/>
                  <a:pt x="9474917" y="1690638"/>
                  <a:pt x="9476120" y="1700332"/>
                </a:cubicBezTo>
                <a:lnTo>
                  <a:pt x="9489416" y="1713682"/>
                </a:lnTo>
                <a:lnTo>
                  <a:pt x="9452581" y="1693412"/>
                </a:lnTo>
                <a:close/>
                <a:moveTo>
                  <a:pt x="9445479" y="1689502"/>
                </a:moveTo>
                <a:lnTo>
                  <a:pt x="9452581" y="1693412"/>
                </a:lnTo>
                <a:lnTo>
                  <a:pt x="9449669" y="1693777"/>
                </a:lnTo>
                <a:cubicBezTo>
                  <a:pt x="9446062" y="1694222"/>
                  <a:pt x="9446062" y="1694222"/>
                  <a:pt x="9446062" y="1694222"/>
                </a:cubicBezTo>
                <a:close/>
                <a:moveTo>
                  <a:pt x="9443653" y="1674839"/>
                </a:moveTo>
                <a:lnTo>
                  <a:pt x="9445479" y="1689502"/>
                </a:lnTo>
                <a:lnTo>
                  <a:pt x="9435486" y="1684003"/>
                </a:lnTo>
                <a:lnTo>
                  <a:pt x="9428628" y="1681344"/>
                </a:lnTo>
                <a:close/>
                <a:moveTo>
                  <a:pt x="9367459" y="1657632"/>
                </a:moveTo>
                <a:lnTo>
                  <a:pt x="9428628" y="1681344"/>
                </a:lnTo>
                <a:lnTo>
                  <a:pt x="9418747" y="1685624"/>
                </a:lnTo>
                <a:cubicBezTo>
                  <a:pt x="9406744" y="1684809"/>
                  <a:pt x="9395162" y="1676328"/>
                  <a:pt x="9382860" y="1667591"/>
                </a:cubicBezTo>
                <a:close/>
                <a:moveTo>
                  <a:pt x="9441244" y="1655450"/>
                </a:moveTo>
                <a:cubicBezTo>
                  <a:pt x="9441244" y="1655450"/>
                  <a:pt x="9441244" y="1655450"/>
                  <a:pt x="9443279" y="1671811"/>
                </a:cubicBezTo>
                <a:lnTo>
                  <a:pt x="9443653" y="1674839"/>
                </a:lnTo>
                <a:cubicBezTo>
                  <a:pt x="9443653" y="1674839"/>
                  <a:pt x="9443653" y="1674839"/>
                  <a:pt x="9422011" y="1657841"/>
                </a:cubicBezTo>
                <a:cubicBezTo>
                  <a:pt x="9422011" y="1657841"/>
                  <a:pt x="9422011" y="1657841"/>
                  <a:pt x="9441244" y="1655450"/>
                </a:cubicBezTo>
                <a:close/>
                <a:moveTo>
                  <a:pt x="9342659" y="1648018"/>
                </a:moveTo>
                <a:cubicBezTo>
                  <a:pt x="9350099" y="1648939"/>
                  <a:pt x="9357074" y="1651648"/>
                  <a:pt x="9363727" y="1655218"/>
                </a:cubicBezTo>
                <a:lnTo>
                  <a:pt x="9367459" y="1657632"/>
                </a:lnTo>
                <a:close/>
                <a:moveTo>
                  <a:pt x="9506159" y="1627699"/>
                </a:moveTo>
                <a:cubicBezTo>
                  <a:pt x="9548245" y="1651995"/>
                  <a:pt x="9610765" y="1683598"/>
                  <a:pt x="9639620" y="1680008"/>
                </a:cubicBezTo>
                <a:cubicBezTo>
                  <a:pt x="9690117" y="1693421"/>
                  <a:pt x="9655259" y="1727277"/>
                  <a:pt x="9704554" y="1730995"/>
                </a:cubicBezTo>
                <a:cubicBezTo>
                  <a:pt x="9703347" y="1721301"/>
                  <a:pt x="9712965" y="1720108"/>
                  <a:pt x="9711759" y="1710414"/>
                </a:cubicBezTo>
                <a:cubicBezTo>
                  <a:pt x="9711759" y="1710414"/>
                  <a:pt x="9711759" y="1710414"/>
                  <a:pt x="9714172" y="1729797"/>
                </a:cubicBezTo>
                <a:cubicBezTo>
                  <a:pt x="9714172" y="1729797"/>
                  <a:pt x="9726195" y="1747988"/>
                  <a:pt x="9735814" y="1746794"/>
                </a:cubicBezTo>
                <a:cubicBezTo>
                  <a:pt x="9735814" y="1746794"/>
                  <a:pt x="9735814" y="1746794"/>
                  <a:pt x="9779101" y="1780784"/>
                </a:cubicBezTo>
                <a:cubicBezTo>
                  <a:pt x="9768281" y="1772288"/>
                  <a:pt x="9750250" y="1784369"/>
                  <a:pt x="9740632" y="1785567"/>
                </a:cubicBezTo>
                <a:cubicBezTo>
                  <a:pt x="9709372" y="1769767"/>
                  <a:pt x="9660077" y="1766049"/>
                  <a:pt x="9666084" y="1735773"/>
                </a:cubicBezTo>
                <a:cubicBezTo>
                  <a:pt x="9644438" y="1718781"/>
                  <a:pt x="9630002" y="1681206"/>
                  <a:pt x="9613178" y="1702981"/>
                </a:cubicBezTo>
                <a:cubicBezTo>
                  <a:pt x="9623999" y="1711478"/>
                  <a:pt x="9649256" y="1757553"/>
                  <a:pt x="9628817" y="1750250"/>
                </a:cubicBezTo>
                <a:cubicBezTo>
                  <a:pt x="9628817" y="1750250"/>
                  <a:pt x="9628817" y="1750250"/>
                  <a:pt x="9580729" y="1756226"/>
                </a:cubicBezTo>
                <a:cubicBezTo>
                  <a:pt x="9593941" y="1705373"/>
                  <a:pt x="9527823" y="1723434"/>
                  <a:pt x="9514589" y="1695549"/>
                </a:cubicBezTo>
                <a:cubicBezTo>
                  <a:pt x="9490538" y="1659168"/>
                  <a:pt x="9547060" y="1721043"/>
                  <a:pt x="9550654" y="1671383"/>
                </a:cubicBezTo>
                <a:cubicBezTo>
                  <a:pt x="9550654" y="1671383"/>
                  <a:pt x="9550654" y="1671383"/>
                  <a:pt x="9506159" y="1627699"/>
                </a:cubicBezTo>
                <a:close/>
                <a:moveTo>
                  <a:pt x="9803976" y="1513800"/>
                </a:moveTo>
                <a:lnTo>
                  <a:pt x="9843955" y="1516815"/>
                </a:lnTo>
                <a:cubicBezTo>
                  <a:pt x="9843955" y="1516815"/>
                  <a:pt x="9834341" y="1518013"/>
                  <a:pt x="9836750" y="1537397"/>
                </a:cubicBezTo>
                <a:close/>
                <a:moveTo>
                  <a:pt x="9803232" y="1513266"/>
                </a:moveTo>
                <a:lnTo>
                  <a:pt x="9803976" y="1513800"/>
                </a:lnTo>
                <a:lnTo>
                  <a:pt x="9800827" y="1513564"/>
                </a:lnTo>
                <a:lnTo>
                  <a:pt x="9800253" y="1513520"/>
                </a:lnTo>
                <a:close/>
                <a:moveTo>
                  <a:pt x="9756618" y="1498144"/>
                </a:moveTo>
                <a:lnTo>
                  <a:pt x="9758551" y="1499925"/>
                </a:lnTo>
                <a:lnTo>
                  <a:pt x="9753786" y="1498496"/>
                </a:lnTo>
                <a:close/>
                <a:moveTo>
                  <a:pt x="9762198" y="1487608"/>
                </a:moveTo>
                <a:cubicBezTo>
                  <a:pt x="9762198" y="1487608"/>
                  <a:pt x="9762198" y="1487608"/>
                  <a:pt x="9763400" y="1497302"/>
                </a:cubicBezTo>
                <a:lnTo>
                  <a:pt x="9756618" y="1498144"/>
                </a:lnTo>
                <a:lnTo>
                  <a:pt x="9756471" y="1498010"/>
                </a:lnTo>
                <a:lnTo>
                  <a:pt x="9758511" y="1488066"/>
                </a:lnTo>
                <a:close/>
                <a:moveTo>
                  <a:pt x="9800667" y="1482825"/>
                </a:moveTo>
                <a:cubicBezTo>
                  <a:pt x="9801268" y="1487675"/>
                  <a:pt x="9801571" y="1490097"/>
                  <a:pt x="9800672" y="1492667"/>
                </a:cubicBezTo>
                <a:lnTo>
                  <a:pt x="9797897" y="1496799"/>
                </a:lnTo>
                <a:close/>
                <a:moveTo>
                  <a:pt x="9760817" y="1476814"/>
                </a:moveTo>
                <a:lnTo>
                  <a:pt x="9758511" y="1488066"/>
                </a:lnTo>
                <a:lnTo>
                  <a:pt x="9752579" y="1488801"/>
                </a:lnTo>
                <a:close/>
                <a:moveTo>
                  <a:pt x="9766793" y="1468122"/>
                </a:moveTo>
                <a:lnTo>
                  <a:pt x="9760817" y="1476814"/>
                </a:lnTo>
                <a:lnTo>
                  <a:pt x="9760840" y="1476702"/>
                </a:lnTo>
                <a:cubicBezTo>
                  <a:pt x="9763770" y="1470802"/>
                  <a:pt x="9766962" y="1467022"/>
                  <a:pt x="9766793" y="1468122"/>
                </a:cubicBezTo>
                <a:close/>
                <a:moveTo>
                  <a:pt x="7985283" y="1413180"/>
                </a:moveTo>
                <a:cubicBezTo>
                  <a:pt x="7985283" y="1413180"/>
                  <a:pt x="7985283" y="1413180"/>
                  <a:pt x="7987693" y="1432565"/>
                </a:cubicBezTo>
                <a:cubicBezTo>
                  <a:pt x="7987693" y="1432565"/>
                  <a:pt x="7987693" y="1432565"/>
                  <a:pt x="7978075" y="1433758"/>
                </a:cubicBezTo>
                <a:lnTo>
                  <a:pt x="7975905" y="1416311"/>
                </a:lnTo>
                <a:close/>
                <a:moveTo>
                  <a:pt x="8716216" y="1322335"/>
                </a:moveTo>
                <a:cubicBezTo>
                  <a:pt x="8727037" y="1330831"/>
                  <a:pt x="8727037" y="1330831"/>
                  <a:pt x="8727037" y="1330831"/>
                </a:cubicBezTo>
                <a:lnTo>
                  <a:pt x="8716145" y="1325327"/>
                </a:lnTo>
                <a:close/>
                <a:moveTo>
                  <a:pt x="8490587" y="1258292"/>
                </a:moveTo>
                <a:lnTo>
                  <a:pt x="8490877" y="1258835"/>
                </a:lnTo>
                <a:lnTo>
                  <a:pt x="8486121" y="1263440"/>
                </a:lnTo>
                <a:lnTo>
                  <a:pt x="8484170" y="1262589"/>
                </a:lnTo>
                <a:close/>
                <a:moveTo>
                  <a:pt x="8478284" y="1238561"/>
                </a:moveTo>
                <a:cubicBezTo>
                  <a:pt x="8480034" y="1239113"/>
                  <a:pt x="8486571" y="1242609"/>
                  <a:pt x="8502201" y="1250508"/>
                </a:cubicBezTo>
                <a:cubicBezTo>
                  <a:pt x="8502201" y="1250508"/>
                  <a:pt x="8502201" y="1250508"/>
                  <a:pt x="8499947" y="1252018"/>
                </a:cubicBezTo>
                <a:lnTo>
                  <a:pt x="8490587" y="1258292"/>
                </a:lnTo>
                <a:lnTo>
                  <a:pt x="8483115" y="1244265"/>
                </a:lnTo>
                <a:cubicBezTo>
                  <a:pt x="8479579" y="1240400"/>
                  <a:pt x="8476538" y="1238009"/>
                  <a:pt x="8478284" y="1238561"/>
                </a:cubicBezTo>
                <a:close/>
                <a:moveTo>
                  <a:pt x="8302622" y="1216256"/>
                </a:moveTo>
                <a:cubicBezTo>
                  <a:pt x="8313443" y="1224752"/>
                  <a:pt x="8313443" y="1224752"/>
                  <a:pt x="8313443" y="1224752"/>
                </a:cubicBezTo>
                <a:lnTo>
                  <a:pt x="8312445" y="1224627"/>
                </a:lnTo>
                <a:close/>
                <a:moveTo>
                  <a:pt x="9580386" y="1151874"/>
                </a:moveTo>
                <a:lnTo>
                  <a:pt x="9576236" y="1159480"/>
                </a:lnTo>
                <a:lnTo>
                  <a:pt x="9575145" y="1157601"/>
                </a:lnTo>
                <a:cubicBezTo>
                  <a:pt x="9574566" y="1156595"/>
                  <a:pt x="9574566" y="1156595"/>
                  <a:pt x="9574566" y="1156595"/>
                </a:cubicBezTo>
                <a:cubicBezTo>
                  <a:pt x="9578770" y="1151153"/>
                  <a:pt x="9580498" y="1150320"/>
                  <a:pt x="9580386" y="1151874"/>
                </a:cubicBezTo>
                <a:close/>
                <a:moveTo>
                  <a:pt x="9399844" y="927020"/>
                </a:moveTo>
                <a:cubicBezTo>
                  <a:pt x="9400258" y="927889"/>
                  <a:pt x="9401238" y="930846"/>
                  <a:pt x="9402890" y="934328"/>
                </a:cubicBezTo>
                <a:lnTo>
                  <a:pt x="9407917" y="941755"/>
                </a:lnTo>
                <a:lnTo>
                  <a:pt x="9401389" y="941898"/>
                </a:lnTo>
                <a:cubicBezTo>
                  <a:pt x="9400183" y="932204"/>
                  <a:pt x="9400183" y="932204"/>
                  <a:pt x="9400183" y="932204"/>
                </a:cubicBezTo>
                <a:cubicBezTo>
                  <a:pt x="9399581" y="927359"/>
                  <a:pt x="9399430" y="926148"/>
                  <a:pt x="9399844" y="927020"/>
                </a:cubicBezTo>
                <a:close/>
                <a:moveTo>
                  <a:pt x="9167037" y="816929"/>
                </a:moveTo>
                <a:cubicBezTo>
                  <a:pt x="9168578" y="817045"/>
                  <a:pt x="9172483" y="819018"/>
                  <a:pt x="9176540" y="822206"/>
                </a:cubicBezTo>
                <a:lnTo>
                  <a:pt x="9178949" y="825105"/>
                </a:lnTo>
                <a:lnTo>
                  <a:pt x="9171735" y="822803"/>
                </a:lnTo>
                <a:cubicBezTo>
                  <a:pt x="9166320" y="818554"/>
                  <a:pt x="9165496" y="816813"/>
                  <a:pt x="9167037" y="816929"/>
                </a:cubicBezTo>
                <a:close/>
                <a:moveTo>
                  <a:pt x="498540" y="776255"/>
                </a:moveTo>
                <a:lnTo>
                  <a:pt x="499310" y="777667"/>
                </a:lnTo>
                <a:lnTo>
                  <a:pt x="494029" y="779279"/>
                </a:lnTo>
                <a:cubicBezTo>
                  <a:pt x="493428" y="774430"/>
                  <a:pt x="495832" y="774131"/>
                  <a:pt x="498540" y="776255"/>
                </a:cubicBezTo>
                <a:close/>
                <a:moveTo>
                  <a:pt x="6055356" y="29021"/>
                </a:moveTo>
                <a:cubicBezTo>
                  <a:pt x="6048820" y="35370"/>
                  <a:pt x="6042241" y="38609"/>
                  <a:pt x="6035556" y="39786"/>
                </a:cubicBezTo>
                <a:lnTo>
                  <a:pt x="6033306" y="39609"/>
                </a:lnTo>
                <a:lnTo>
                  <a:pt x="6051900" y="30681"/>
                </a:lnTo>
                <a:cubicBezTo>
                  <a:pt x="6055356" y="29021"/>
                  <a:pt x="6055356" y="29021"/>
                  <a:pt x="6055356" y="29021"/>
                </a:cubicBezTo>
                <a:close/>
                <a:moveTo>
                  <a:pt x="5953538" y="22608"/>
                </a:moveTo>
                <a:lnTo>
                  <a:pt x="5955208" y="23414"/>
                </a:lnTo>
                <a:lnTo>
                  <a:pt x="5937534" y="23980"/>
                </a:lnTo>
                <a:cubicBezTo>
                  <a:pt x="5942041" y="20961"/>
                  <a:pt x="5947527" y="20894"/>
                  <a:pt x="5953538" y="22608"/>
                </a:cubicBezTo>
                <a:close/>
                <a:moveTo>
                  <a:pt x="5137149" y="16557"/>
                </a:moveTo>
                <a:lnTo>
                  <a:pt x="5146469" y="23873"/>
                </a:lnTo>
                <a:cubicBezTo>
                  <a:pt x="5141659" y="24474"/>
                  <a:pt x="5138876" y="21740"/>
                  <a:pt x="5137336" y="17933"/>
                </a:cubicBezTo>
                <a:close/>
                <a:moveTo>
                  <a:pt x="4692922" y="8884"/>
                </a:moveTo>
                <a:lnTo>
                  <a:pt x="4696832" y="10861"/>
                </a:lnTo>
                <a:lnTo>
                  <a:pt x="4693221" y="11311"/>
                </a:lnTo>
                <a:cubicBezTo>
                  <a:pt x="4686011" y="12206"/>
                  <a:pt x="4686011" y="12206"/>
                  <a:pt x="4686011" y="12206"/>
                </a:cubicBezTo>
                <a:cubicBezTo>
                  <a:pt x="4688113" y="9485"/>
                  <a:pt x="4690442" y="8577"/>
                  <a:pt x="4692922" y="8884"/>
                </a:cubicBezTo>
                <a:close/>
                <a:moveTo>
                  <a:pt x="5136084" y="8769"/>
                </a:moveTo>
                <a:lnTo>
                  <a:pt x="5137149" y="16557"/>
                </a:lnTo>
                <a:lnTo>
                  <a:pt x="5136997" y="16441"/>
                </a:lnTo>
                <a:cubicBezTo>
                  <a:pt x="5135643" y="15377"/>
                  <a:pt x="5135643" y="15377"/>
                  <a:pt x="5135643" y="15377"/>
                </a:cubicBezTo>
                <a:close/>
                <a:moveTo>
                  <a:pt x="4743713" y="5032"/>
                </a:moveTo>
                <a:cubicBezTo>
                  <a:pt x="4743713" y="5032"/>
                  <a:pt x="4743713" y="5032"/>
                  <a:pt x="4746122" y="24416"/>
                </a:cubicBezTo>
                <a:cubicBezTo>
                  <a:pt x="4735301" y="15920"/>
                  <a:pt x="4736508" y="25614"/>
                  <a:pt x="4726890" y="26808"/>
                </a:cubicBezTo>
                <a:cubicBezTo>
                  <a:pt x="4854325" y="30655"/>
                  <a:pt x="4934880" y="50172"/>
                  <a:pt x="5040674" y="37023"/>
                </a:cubicBezTo>
                <a:cubicBezTo>
                  <a:pt x="5068323" y="23744"/>
                  <a:pt x="5122431" y="66230"/>
                  <a:pt x="5146469" y="23873"/>
                </a:cubicBezTo>
                <a:cubicBezTo>
                  <a:pt x="5211380" y="-3878"/>
                  <a:pt x="5296753" y="54407"/>
                  <a:pt x="5380901" y="24265"/>
                </a:cubicBezTo>
                <a:cubicBezTo>
                  <a:pt x="5380901" y="24265"/>
                  <a:pt x="5380901" y="24265"/>
                  <a:pt x="5349641" y="8466"/>
                </a:cubicBezTo>
                <a:cubicBezTo>
                  <a:pt x="5401340" y="31568"/>
                  <a:pt x="5463847" y="-15572"/>
                  <a:pt x="5497516" y="19616"/>
                </a:cubicBezTo>
                <a:cubicBezTo>
                  <a:pt x="5497516" y="19616"/>
                  <a:pt x="5497516" y="19616"/>
                  <a:pt x="5508341" y="28112"/>
                </a:cubicBezTo>
                <a:cubicBezTo>
                  <a:pt x="5517955" y="26914"/>
                  <a:pt x="5538395" y="34217"/>
                  <a:pt x="5535985" y="14834"/>
                </a:cubicBezTo>
                <a:cubicBezTo>
                  <a:pt x="5535985" y="14834"/>
                  <a:pt x="5535985" y="14834"/>
                  <a:pt x="5534783" y="5139"/>
                </a:cubicBezTo>
                <a:cubicBezTo>
                  <a:pt x="5534783" y="5139"/>
                  <a:pt x="5534783" y="5139"/>
                  <a:pt x="5596101" y="27044"/>
                </a:cubicBezTo>
                <a:cubicBezTo>
                  <a:pt x="5650191" y="-9204"/>
                  <a:pt x="5742774" y="28500"/>
                  <a:pt x="5799273" y="11636"/>
                </a:cubicBezTo>
                <a:cubicBezTo>
                  <a:pt x="5843768" y="55320"/>
                  <a:pt x="5834149" y="56513"/>
                  <a:pt x="5869025" y="101391"/>
                </a:cubicBezTo>
                <a:cubicBezTo>
                  <a:pt x="5887055" y="89310"/>
                  <a:pt x="5865414" y="72313"/>
                  <a:pt x="5864207" y="62623"/>
                </a:cubicBezTo>
                <a:cubicBezTo>
                  <a:pt x="5912295" y="56647"/>
                  <a:pt x="5973612" y="78551"/>
                  <a:pt x="6009673" y="54385"/>
                </a:cubicBezTo>
                <a:cubicBezTo>
                  <a:pt x="5999453" y="50734"/>
                  <a:pt x="5985929" y="40113"/>
                  <a:pt x="5972700" y="31911"/>
                </a:cubicBezTo>
                <a:lnTo>
                  <a:pt x="5955208" y="23414"/>
                </a:lnTo>
                <a:lnTo>
                  <a:pt x="5970820" y="22920"/>
                </a:lnTo>
                <a:cubicBezTo>
                  <a:pt x="5986600" y="26494"/>
                  <a:pt x="6001198" y="34368"/>
                  <a:pt x="6015119" y="38174"/>
                </a:cubicBezTo>
                <a:lnTo>
                  <a:pt x="6033306" y="39609"/>
                </a:lnTo>
                <a:lnTo>
                  <a:pt x="6027703" y="42300"/>
                </a:lnTo>
                <a:cubicBezTo>
                  <a:pt x="6027703" y="42300"/>
                  <a:pt x="6027703" y="42300"/>
                  <a:pt x="6062583" y="87177"/>
                </a:cubicBezTo>
                <a:cubicBezTo>
                  <a:pt x="6062583" y="87177"/>
                  <a:pt x="6062583" y="87177"/>
                  <a:pt x="6079407" y="65402"/>
                </a:cubicBezTo>
                <a:cubicBezTo>
                  <a:pt x="6131110" y="88504"/>
                  <a:pt x="6179198" y="82528"/>
                  <a:pt x="6227286" y="76552"/>
                </a:cubicBezTo>
                <a:cubicBezTo>
                  <a:pt x="6227286" y="76552"/>
                  <a:pt x="6227286" y="76552"/>
                  <a:pt x="6226079" y="66858"/>
                </a:cubicBezTo>
                <a:cubicBezTo>
                  <a:pt x="6240516" y="104432"/>
                  <a:pt x="6288604" y="98456"/>
                  <a:pt x="6325867" y="83984"/>
                </a:cubicBezTo>
                <a:cubicBezTo>
                  <a:pt x="6325867" y="83984"/>
                  <a:pt x="6325867" y="83984"/>
                  <a:pt x="6318662" y="104566"/>
                </a:cubicBezTo>
                <a:cubicBezTo>
                  <a:pt x="6357131" y="99783"/>
                  <a:pt x="6398010" y="114389"/>
                  <a:pt x="6412428" y="73226"/>
                </a:cubicBezTo>
                <a:cubicBezTo>
                  <a:pt x="6422047" y="72028"/>
                  <a:pt x="6432885" y="159266"/>
                  <a:pt x="6484567" y="103631"/>
                </a:cubicBezTo>
                <a:cubicBezTo>
                  <a:pt x="6484567" y="103631"/>
                  <a:pt x="6484567" y="103631"/>
                  <a:pt x="6486980" y="123015"/>
                </a:cubicBezTo>
                <a:cubicBezTo>
                  <a:pt x="6508622" y="140012"/>
                  <a:pt x="6514625" y="109736"/>
                  <a:pt x="6554301" y="114647"/>
                </a:cubicBezTo>
                <a:cubicBezTo>
                  <a:pt x="6584358" y="120752"/>
                  <a:pt x="6624030" y="125664"/>
                  <a:pt x="6638467" y="163243"/>
                </a:cubicBezTo>
                <a:cubicBezTo>
                  <a:pt x="6662504" y="120886"/>
                  <a:pt x="6709407" y="183954"/>
                  <a:pt x="6743059" y="140399"/>
                </a:cubicBezTo>
                <a:cubicBezTo>
                  <a:pt x="6751470" y="129511"/>
                  <a:pt x="6741852" y="130709"/>
                  <a:pt x="6740650" y="121015"/>
                </a:cubicBezTo>
                <a:cubicBezTo>
                  <a:pt x="6740650" y="121015"/>
                  <a:pt x="6740650" y="121015"/>
                  <a:pt x="6759882" y="118624"/>
                </a:cubicBezTo>
                <a:cubicBezTo>
                  <a:pt x="6717819" y="173066"/>
                  <a:pt x="6801967" y="142919"/>
                  <a:pt x="6805583" y="172002"/>
                </a:cubicBezTo>
                <a:cubicBezTo>
                  <a:pt x="6805583" y="172002"/>
                  <a:pt x="6805583" y="172002"/>
                  <a:pt x="6804376" y="162308"/>
                </a:cubicBezTo>
                <a:cubicBezTo>
                  <a:pt x="6845255" y="176914"/>
                  <a:pt x="6886133" y="191515"/>
                  <a:pt x="6943840" y="184341"/>
                </a:cubicBezTo>
                <a:cubicBezTo>
                  <a:pt x="6934221" y="185539"/>
                  <a:pt x="6925810" y="196427"/>
                  <a:pt x="6936630" y="204923"/>
                </a:cubicBezTo>
                <a:cubicBezTo>
                  <a:pt x="6953458" y="183148"/>
                  <a:pt x="7025597" y="213553"/>
                  <a:pt x="7035215" y="212355"/>
                </a:cubicBezTo>
                <a:cubicBezTo>
                  <a:pt x="7035215" y="212355"/>
                  <a:pt x="7035215" y="212355"/>
                  <a:pt x="7025597" y="213553"/>
                </a:cubicBezTo>
                <a:cubicBezTo>
                  <a:pt x="7186706" y="252583"/>
                  <a:pt x="7410322" y="244474"/>
                  <a:pt x="7538983" y="336754"/>
                </a:cubicBezTo>
                <a:cubicBezTo>
                  <a:pt x="7538983" y="336754"/>
                  <a:pt x="7538983" y="336754"/>
                  <a:pt x="7547394" y="325866"/>
                </a:cubicBezTo>
                <a:cubicBezTo>
                  <a:pt x="7546192" y="316172"/>
                  <a:pt x="7544985" y="306482"/>
                  <a:pt x="7535367" y="307676"/>
                </a:cubicBezTo>
                <a:cubicBezTo>
                  <a:pt x="7605101" y="318692"/>
                  <a:pt x="7583477" y="380438"/>
                  <a:pt x="7633974" y="393846"/>
                </a:cubicBezTo>
                <a:cubicBezTo>
                  <a:pt x="7633974" y="393846"/>
                  <a:pt x="7633974" y="393846"/>
                  <a:pt x="7617146" y="415621"/>
                </a:cubicBezTo>
                <a:cubicBezTo>
                  <a:pt x="7618353" y="425315"/>
                  <a:pt x="7619555" y="435009"/>
                  <a:pt x="7629173" y="433811"/>
                </a:cubicBezTo>
                <a:cubicBezTo>
                  <a:pt x="7658029" y="430227"/>
                  <a:pt x="7653206" y="391454"/>
                  <a:pt x="7670034" y="369679"/>
                </a:cubicBezTo>
                <a:cubicBezTo>
                  <a:pt x="7670034" y="369679"/>
                  <a:pt x="7670034" y="369679"/>
                  <a:pt x="7639976" y="363570"/>
                </a:cubicBezTo>
                <a:cubicBezTo>
                  <a:pt x="7659213" y="361183"/>
                  <a:pt x="7696476" y="346706"/>
                  <a:pt x="7684449" y="328516"/>
                </a:cubicBezTo>
                <a:cubicBezTo>
                  <a:pt x="7685655" y="338210"/>
                  <a:pt x="7704888" y="335819"/>
                  <a:pt x="7704888" y="335819"/>
                </a:cubicBezTo>
                <a:cubicBezTo>
                  <a:pt x="7707297" y="355203"/>
                  <a:pt x="7710913" y="384285"/>
                  <a:pt x="7694089" y="406060"/>
                </a:cubicBezTo>
                <a:cubicBezTo>
                  <a:pt x="7725349" y="421859"/>
                  <a:pt x="7736174" y="430356"/>
                  <a:pt x="7772235" y="406189"/>
                </a:cubicBezTo>
                <a:cubicBezTo>
                  <a:pt x="7772235" y="406189"/>
                  <a:pt x="7772235" y="406189"/>
                  <a:pt x="7718122" y="363703"/>
                </a:cubicBezTo>
                <a:cubicBezTo>
                  <a:pt x="7718122" y="363703"/>
                  <a:pt x="7718122" y="363703"/>
                  <a:pt x="7746977" y="360114"/>
                </a:cubicBezTo>
                <a:cubicBezTo>
                  <a:pt x="7749387" y="379503"/>
                  <a:pt x="7768619" y="377111"/>
                  <a:pt x="7771028" y="396495"/>
                </a:cubicBezTo>
                <a:cubicBezTo>
                  <a:pt x="7779439" y="385608"/>
                  <a:pt x="7799879" y="392910"/>
                  <a:pt x="7807088" y="372329"/>
                </a:cubicBezTo>
                <a:cubicBezTo>
                  <a:pt x="7807088" y="372329"/>
                  <a:pt x="7807088" y="372329"/>
                  <a:pt x="7765003" y="348033"/>
                </a:cubicBezTo>
                <a:cubicBezTo>
                  <a:pt x="7817913" y="380830"/>
                  <a:pt x="7864795" y="365159"/>
                  <a:pt x="7926113" y="387064"/>
                </a:cubicBezTo>
                <a:cubicBezTo>
                  <a:pt x="7957377" y="402863"/>
                  <a:pt x="7902079" y="429421"/>
                  <a:pt x="7950167" y="423445"/>
                </a:cubicBezTo>
                <a:cubicBezTo>
                  <a:pt x="7950167" y="423445"/>
                  <a:pt x="7950167" y="423445"/>
                  <a:pt x="7917719" y="476689"/>
                </a:cubicBezTo>
                <a:cubicBezTo>
                  <a:pt x="7942980" y="522764"/>
                  <a:pt x="7951409" y="590615"/>
                  <a:pt x="8015141" y="631907"/>
                </a:cubicBezTo>
                <a:cubicBezTo>
                  <a:pt x="8015141" y="631907"/>
                  <a:pt x="8015141" y="631907"/>
                  <a:pt x="7976671" y="636685"/>
                </a:cubicBezTo>
                <a:cubicBezTo>
                  <a:pt x="7961051" y="668155"/>
                  <a:pt x="7989901" y="664570"/>
                  <a:pt x="8001929" y="682760"/>
                </a:cubicBezTo>
                <a:cubicBezTo>
                  <a:pt x="8040399" y="677978"/>
                  <a:pt x="8083686" y="711968"/>
                  <a:pt x="8107723" y="669611"/>
                </a:cubicBezTo>
                <a:cubicBezTo>
                  <a:pt x="8107723" y="669611"/>
                  <a:pt x="8107723" y="669611"/>
                  <a:pt x="8086077" y="652618"/>
                </a:cubicBezTo>
                <a:cubicBezTo>
                  <a:pt x="8171432" y="632165"/>
                  <a:pt x="8033171" y="619822"/>
                  <a:pt x="8054795" y="558081"/>
                </a:cubicBezTo>
                <a:cubicBezTo>
                  <a:pt x="8074032" y="555690"/>
                  <a:pt x="8086059" y="573880"/>
                  <a:pt x="8095673" y="572682"/>
                </a:cubicBezTo>
                <a:cubicBezTo>
                  <a:pt x="8095673" y="572682"/>
                  <a:pt x="8095673" y="572682"/>
                  <a:pt x="8112501" y="550907"/>
                </a:cubicBezTo>
                <a:cubicBezTo>
                  <a:pt x="8112501" y="550907"/>
                  <a:pt x="8112501" y="550907"/>
                  <a:pt x="8092062" y="543604"/>
                </a:cubicBezTo>
                <a:cubicBezTo>
                  <a:pt x="8092062" y="543604"/>
                  <a:pt x="8092062" y="543604"/>
                  <a:pt x="8101681" y="542411"/>
                </a:cubicBezTo>
                <a:cubicBezTo>
                  <a:pt x="8116095" y="501247"/>
                  <a:pt x="8064373" y="399407"/>
                  <a:pt x="8046343" y="411493"/>
                </a:cubicBezTo>
                <a:cubicBezTo>
                  <a:pt x="8090815" y="376434"/>
                  <a:pt x="8111277" y="462475"/>
                  <a:pt x="8144928" y="418925"/>
                </a:cubicBezTo>
                <a:cubicBezTo>
                  <a:pt x="8196627" y="442027"/>
                  <a:pt x="8218273" y="459020"/>
                  <a:pt x="8259151" y="473625"/>
                </a:cubicBezTo>
                <a:cubicBezTo>
                  <a:pt x="8251943" y="494207"/>
                  <a:pt x="8233912" y="506288"/>
                  <a:pt x="8265177" y="522087"/>
                </a:cubicBezTo>
                <a:cubicBezTo>
                  <a:pt x="8283207" y="510006"/>
                  <a:pt x="8303646" y="517309"/>
                  <a:pt x="8312058" y="506422"/>
                </a:cubicBezTo>
                <a:cubicBezTo>
                  <a:pt x="8312058" y="506422"/>
                  <a:pt x="8312058" y="506422"/>
                  <a:pt x="8288007" y="470036"/>
                </a:cubicBezTo>
                <a:cubicBezTo>
                  <a:pt x="8288007" y="470036"/>
                  <a:pt x="8288007" y="470036"/>
                  <a:pt x="8360145" y="500441"/>
                </a:cubicBezTo>
                <a:cubicBezTo>
                  <a:pt x="8379383" y="498050"/>
                  <a:pt x="8396228" y="555013"/>
                  <a:pt x="8399840" y="584091"/>
                </a:cubicBezTo>
                <a:cubicBezTo>
                  <a:pt x="8438314" y="579313"/>
                  <a:pt x="8396228" y="555013"/>
                  <a:pt x="8413052" y="533238"/>
                </a:cubicBezTo>
                <a:cubicBezTo>
                  <a:pt x="8444316" y="549037"/>
                  <a:pt x="8432311" y="609584"/>
                  <a:pt x="8453952" y="626581"/>
                </a:cubicBezTo>
                <a:cubicBezTo>
                  <a:pt x="8475576" y="564836"/>
                  <a:pt x="8524889" y="647292"/>
                  <a:pt x="8558540" y="603738"/>
                </a:cubicBezTo>
                <a:cubicBezTo>
                  <a:pt x="8558540" y="603738"/>
                  <a:pt x="8558540" y="603738"/>
                  <a:pt x="8526073" y="578244"/>
                </a:cubicBezTo>
                <a:cubicBezTo>
                  <a:pt x="8526073" y="578244"/>
                  <a:pt x="8526073" y="578244"/>
                  <a:pt x="8544103" y="566163"/>
                </a:cubicBezTo>
                <a:cubicBezTo>
                  <a:pt x="8542901" y="556469"/>
                  <a:pt x="8541694" y="546775"/>
                  <a:pt x="8530873" y="538279"/>
                </a:cubicBezTo>
                <a:cubicBezTo>
                  <a:pt x="8554929" y="574660"/>
                  <a:pt x="8588580" y="531105"/>
                  <a:pt x="8631867" y="565099"/>
                </a:cubicBezTo>
                <a:cubicBezTo>
                  <a:pt x="8663127" y="580898"/>
                  <a:pt x="8671561" y="648748"/>
                  <a:pt x="8685998" y="686323"/>
                </a:cubicBezTo>
                <a:cubicBezTo>
                  <a:pt x="8705235" y="683932"/>
                  <a:pt x="8701619" y="654853"/>
                  <a:pt x="8711238" y="653660"/>
                </a:cubicBezTo>
                <a:cubicBezTo>
                  <a:pt x="8762941" y="676758"/>
                  <a:pt x="8874756" y="712074"/>
                  <a:pt x="8936074" y="733983"/>
                </a:cubicBezTo>
                <a:cubicBezTo>
                  <a:pt x="8936074" y="733983"/>
                  <a:pt x="8936074" y="733983"/>
                  <a:pt x="8930049" y="685517"/>
                </a:cubicBezTo>
                <a:cubicBezTo>
                  <a:pt x="8932458" y="704901"/>
                  <a:pt x="8944485" y="723096"/>
                  <a:pt x="8955311" y="731592"/>
                </a:cubicBezTo>
                <a:cubicBezTo>
                  <a:pt x="8964925" y="730394"/>
                  <a:pt x="8963722" y="720704"/>
                  <a:pt x="8961313" y="701316"/>
                </a:cubicBezTo>
                <a:cubicBezTo>
                  <a:pt x="8961313" y="701316"/>
                  <a:pt x="8961313" y="701316"/>
                  <a:pt x="8992573" y="717115"/>
                </a:cubicBezTo>
                <a:cubicBezTo>
                  <a:pt x="9016628" y="753496"/>
                  <a:pt x="9057507" y="768102"/>
                  <a:pt x="9011828" y="793466"/>
                </a:cubicBezTo>
                <a:cubicBezTo>
                  <a:pt x="9017853" y="841928"/>
                  <a:pt x="9038274" y="770493"/>
                  <a:pt x="9062325" y="806874"/>
                </a:cubicBezTo>
                <a:cubicBezTo>
                  <a:pt x="9062325" y="806874"/>
                  <a:pt x="9062325" y="806874"/>
                  <a:pt x="9067125" y="766909"/>
                </a:cubicBezTo>
                <a:cubicBezTo>
                  <a:pt x="9067125" y="766909"/>
                  <a:pt x="9067125" y="766909"/>
                  <a:pt x="9077946" y="775405"/>
                </a:cubicBezTo>
                <a:cubicBezTo>
                  <a:pt x="9144069" y="757344"/>
                  <a:pt x="9117645" y="859054"/>
                  <a:pt x="9184965" y="850687"/>
                </a:cubicBezTo>
                <a:cubicBezTo>
                  <a:pt x="9189173" y="845241"/>
                  <a:pt x="9189093" y="839715"/>
                  <a:pt x="9186951" y="834754"/>
                </a:cubicBezTo>
                <a:lnTo>
                  <a:pt x="9178949" y="825105"/>
                </a:lnTo>
                <a:lnTo>
                  <a:pt x="9198431" y="831326"/>
                </a:lnTo>
                <a:cubicBezTo>
                  <a:pt x="9211113" y="844979"/>
                  <a:pt x="9192183" y="869474"/>
                  <a:pt x="9235462" y="864095"/>
                </a:cubicBezTo>
                <a:cubicBezTo>
                  <a:pt x="9235462" y="864095"/>
                  <a:pt x="9235462" y="864095"/>
                  <a:pt x="9227050" y="874983"/>
                </a:cubicBezTo>
                <a:cubicBezTo>
                  <a:pt x="9254699" y="861704"/>
                  <a:pt x="9330453" y="921187"/>
                  <a:pt x="9343665" y="870329"/>
                </a:cubicBezTo>
                <a:cubicBezTo>
                  <a:pt x="9355693" y="888524"/>
                  <a:pt x="9374925" y="886133"/>
                  <a:pt x="9394162" y="883742"/>
                </a:cubicBezTo>
                <a:cubicBezTo>
                  <a:pt x="9358102" y="907908"/>
                  <a:pt x="9355711" y="967262"/>
                  <a:pt x="9378559" y="993949"/>
                </a:cubicBezTo>
                <a:cubicBezTo>
                  <a:pt x="9388177" y="992751"/>
                  <a:pt x="9386971" y="983061"/>
                  <a:pt x="9386971" y="983061"/>
                </a:cubicBezTo>
                <a:cubicBezTo>
                  <a:pt x="9386971" y="983061"/>
                  <a:pt x="9376150" y="974561"/>
                  <a:pt x="9384562" y="963673"/>
                </a:cubicBezTo>
                <a:cubicBezTo>
                  <a:pt x="9394180" y="962480"/>
                  <a:pt x="9424238" y="968585"/>
                  <a:pt x="9421829" y="949201"/>
                </a:cubicBezTo>
                <a:cubicBezTo>
                  <a:pt x="9417019" y="949798"/>
                  <a:pt x="9413114" y="947825"/>
                  <a:pt x="9409993" y="944828"/>
                </a:cubicBezTo>
                <a:lnTo>
                  <a:pt x="9407917" y="941755"/>
                </a:lnTo>
                <a:lnTo>
                  <a:pt x="9422390" y="941439"/>
                </a:lnTo>
                <a:cubicBezTo>
                  <a:pt x="9434898" y="931580"/>
                  <a:pt x="9425422" y="899541"/>
                  <a:pt x="9425422" y="899541"/>
                </a:cubicBezTo>
                <a:cubicBezTo>
                  <a:pt x="9455480" y="905646"/>
                  <a:pt x="9439859" y="937115"/>
                  <a:pt x="9460298" y="944418"/>
                </a:cubicBezTo>
                <a:cubicBezTo>
                  <a:pt x="9499974" y="949330"/>
                  <a:pt x="9486744" y="921450"/>
                  <a:pt x="9495156" y="910558"/>
                </a:cubicBezTo>
                <a:cubicBezTo>
                  <a:pt x="9507184" y="928748"/>
                  <a:pt x="9509593" y="948137"/>
                  <a:pt x="9491563" y="960218"/>
                </a:cubicBezTo>
                <a:cubicBezTo>
                  <a:pt x="9491563" y="960218"/>
                  <a:pt x="9491563" y="960218"/>
                  <a:pt x="9513204" y="977215"/>
                </a:cubicBezTo>
                <a:cubicBezTo>
                  <a:pt x="9485560" y="990493"/>
                  <a:pt x="9499997" y="1028068"/>
                  <a:pt x="9513226" y="1055953"/>
                </a:cubicBezTo>
                <a:cubicBezTo>
                  <a:pt x="9490378" y="1029266"/>
                  <a:pt x="9475959" y="1070425"/>
                  <a:pt x="9456727" y="1072816"/>
                </a:cubicBezTo>
                <a:cubicBezTo>
                  <a:pt x="9456727" y="1072816"/>
                  <a:pt x="9456727" y="1072816"/>
                  <a:pt x="9487987" y="1088615"/>
                </a:cubicBezTo>
                <a:cubicBezTo>
                  <a:pt x="9456727" y="1072816"/>
                  <a:pt x="9419460" y="1087288"/>
                  <a:pt x="9400223" y="1089679"/>
                </a:cubicBezTo>
                <a:cubicBezTo>
                  <a:pt x="9400223" y="1089679"/>
                  <a:pt x="9400223" y="1089679"/>
                  <a:pt x="9406248" y="1138146"/>
                </a:cubicBezTo>
                <a:cubicBezTo>
                  <a:pt x="9406248" y="1138146"/>
                  <a:pt x="9406248" y="1138146"/>
                  <a:pt x="9461545" y="1111588"/>
                </a:cubicBezTo>
                <a:cubicBezTo>
                  <a:pt x="9461545" y="1111588"/>
                  <a:pt x="9461545" y="1111588"/>
                  <a:pt x="9447126" y="1152752"/>
                </a:cubicBezTo>
                <a:cubicBezTo>
                  <a:pt x="9484393" y="1138275"/>
                  <a:pt x="9502446" y="1204932"/>
                  <a:pt x="9552943" y="1218340"/>
                </a:cubicBezTo>
                <a:cubicBezTo>
                  <a:pt x="9579385" y="1195367"/>
                  <a:pt x="9530094" y="1191653"/>
                  <a:pt x="9546918" y="1169873"/>
                </a:cubicBezTo>
                <a:cubicBezTo>
                  <a:pt x="9557739" y="1178374"/>
                  <a:pt x="9568858" y="1169611"/>
                  <a:pt x="9575168" y="1161444"/>
                </a:cubicBezTo>
                <a:lnTo>
                  <a:pt x="9576236" y="1159480"/>
                </a:lnTo>
                <a:lnTo>
                  <a:pt x="9579224" y="1164628"/>
                </a:lnTo>
                <a:cubicBezTo>
                  <a:pt x="9583886" y="1172661"/>
                  <a:pt x="9593207" y="1188727"/>
                  <a:pt x="9611851" y="1220860"/>
                </a:cubicBezTo>
                <a:cubicBezTo>
                  <a:pt x="9610645" y="1211166"/>
                  <a:pt x="9620263" y="1209973"/>
                  <a:pt x="9619061" y="1200279"/>
                </a:cubicBezTo>
                <a:cubicBezTo>
                  <a:pt x="9619061" y="1200279"/>
                  <a:pt x="9619061" y="1200279"/>
                  <a:pt x="9638293" y="1197887"/>
                </a:cubicBezTo>
                <a:cubicBezTo>
                  <a:pt x="9634700" y="1247547"/>
                  <a:pt x="9609442" y="1201476"/>
                  <a:pt x="9595023" y="1242635"/>
                </a:cubicBezTo>
                <a:cubicBezTo>
                  <a:pt x="9595023" y="1242635"/>
                  <a:pt x="9595023" y="1242635"/>
                  <a:pt x="9699633" y="1298534"/>
                </a:cubicBezTo>
                <a:cubicBezTo>
                  <a:pt x="9413475" y="1196302"/>
                  <a:pt x="9158563" y="1031131"/>
                  <a:pt x="8872427" y="1007642"/>
                </a:cubicBezTo>
                <a:cubicBezTo>
                  <a:pt x="9090054" y="1108547"/>
                  <a:pt x="9283630" y="1173071"/>
                  <a:pt x="9508466" y="1253394"/>
                </a:cubicBezTo>
                <a:cubicBezTo>
                  <a:pt x="9508466" y="1253394"/>
                  <a:pt x="9508466" y="1253394"/>
                  <a:pt x="9513289" y="1292166"/>
                </a:cubicBezTo>
                <a:cubicBezTo>
                  <a:pt x="9441146" y="1261761"/>
                  <a:pt x="9367796" y="1221666"/>
                  <a:pt x="9300476" y="1230033"/>
                </a:cubicBezTo>
                <a:cubicBezTo>
                  <a:pt x="9300476" y="1230033"/>
                  <a:pt x="9300476" y="1230033"/>
                  <a:pt x="9308887" y="1219146"/>
                </a:cubicBezTo>
                <a:cubicBezTo>
                  <a:pt x="9116518" y="1164312"/>
                  <a:pt x="8931354" y="1088900"/>
                  <a:pt x="8741393" y="1053454"/>
                </a:cubicBezTo>
                <a:cubicBezTo>
                  <a:pt x="8764264" y="1158879"/>
                  <a:pt x="8889291" y="1143342"/>
                  <a:pt x="8942197" y="1176134"/>
                </a:cubicBezTo>
                <a:cubicBezTo>
                  <a:pt x="9050400" y="1182373"/>
                  <a:pt x="9051624" y="1270805"/>
                  <a:pt x="9133381" y="1300012"/>
                </a:cubicBezTo>
                <a:cubicBezTo>
                  <a:pt x="9133381" y="1300012"/>
                  <a:pt x="9133381" y="1300012"/>
                  <a:pt x="9132179" y="1290318"/>
                </a:cubicBezTo>
                <a:cubicBezTo>
                  <a:pt x="9152618" y="1297621"/>
                  <a:pt x="9192295" y="1302533"/>
                  <a:pt x="9211532" y="1300141"/>
                </a:cubicBezTo>
                <a:cubicBezTo>
                  <a:pt x="9211532" y="1300141"/>
                  <a:pt x="9211532" y="1300141"/>
                  <a:pt x="9210325" y="1290452"/>
                </a:cubicBezTo>
                <a:cubicBezTo>
                  <a:pt x="9189886" y="1283149"/>
                  <a:pt x="9158621" y="1267350"/>
                  <a:pt x="9150209" y="1278237"/>
                </a:cubicBezTo>
                <a:cubicBezTo>
                  <a:pt x="9150209" y="1278237"/>
                  <a:pt x="9150209" y="1278237"/>
                  <a:pt x="9158621" y="1267350"/>
                </a:cubicBezTo>
                <a:cubicBezTo>
                  <a:pt x="9158621" y="1267350"/>
                  <a:pt x="9158621" y="1267350"/>
                  <a:pt x="9147800" y="1258849"/>
                </a:cubicBezTo>
                <a:cubicBezTo>
                  <a:pt x="9218719" y="1200826"/>
                  <a:pt x="9275258" y="1341434"/>
                  <a:pt x="9298084" y="1289383"/>
                </a:cubicBezTo>
                <a:cubicBezTo>
                  <a:pt x="9329349" y="1305182"/>
                  <a:pt x="9355813" y="1360951"/>
                  <a:pt x="9394282" y="1356169"/>
                </a:cubicBezTo>
                <a:cubicBezTo>
                  <a:pt x="9394282" y="1356169"/>
                  <a:pt x="9394282" y="1356169"/>
                  <a:pt x="9411106" y="1334394"/>
                </a:cubicBezTo>
                <a:cubicBezTo>
                  <a:pt x="9442388" y="1428931"/>
                  <a:pt x="9590268" y="1440081"/>
                  <a:pt x="9685259" y="1497168"/>
                </a:cubicBezTo>
                <a:cubicBezTo>
                  <a:pt x="9685259" y="1497168"/>
                  <a:pt x="9685259" y="1497168"/>
                  <a:pt x="9723728" y="1492390"/>
                </a:cubicBezTo>
                <a:cubicBezTo>
                  <a:pt x="9723728" y="1492390"/>
                  <a:pt x="9723728" y="1492390"/>
                  <a:pt x="9657588" y="1431710"/>
                </a:cubicBezTo>
                <a:cubicBezTo>
                  <a:pt x="9657588" y="1431710"/>
                  <a:pt x="9657588" y="1431710"/>
                  <a:pt x="9720112" y="1463312"/>
                </a:cubicBezTo>
                <a:cubicBezTo>
                  <a:pt x="9721319" y="1473007"/>
                  <a:pt x="9739367" y="1539659"/>
                  <a:pt x="9775428" y="1515493"/>
                </a:cubicBezTo>
                <a:lnTo>
                  <a:pt x="9758551" y="1499925"/>
                </a:lnTo>
                <a:lnTo>
                  <a:pt x="9774074" y="1504587"/>
                </a:lnTo>
                <a:cubicBezTo>
                  <a:pt x="9781439" y="1504903"/>
                  <a:pt x="9788649" y="1504004"/>
                  <a:pt x="9793458" y="1503407"/>
                </a:cubicBezTo>
                <a:lnTo>
                  <a:pt x="9797897" y="1496799"/>
                </a:lnTo>
                <a:lnTo>
                  <a:pt x="9794665" y="1513101"/>
                </a:lnTo>
                <a:lnTo>
                  <a:pt x="9800253" y="1513520"/>
                </a:lnTo>
                <a:lnTo>
                  <a:pt x="9783149" y="1514994"/>
                </a:lnTo>
                <a:cubicBezTo>
                  <a:pt x="9776857" y="1517158"/>
                  <a:pt x="9771224" y="1520934"/>
                  <a:pt x="9767016" y="1526380"/>
                </a:cubicBezTo>
                <a:cubicBezTo>
                  <a:pt x="9837952" y="1547091"/>
                  <a:pt x="9884855" y="1610159"/>
                  <a:pt x="9900499" y="1657427"/>
                </a:cubicBezTo>
                <a:cubicBezTo>
                  <a:pt x="9900499" y="1657427"/>
                  <a:pt x="9900499" y="1657427"/>
                  <a:pt x="9862025" y="1662210"/>
                </a:cubicBezTo>
                <a:cubicBezTo>
                  <a:pt x="9795907" y="1680271"/>
                  <a:pt x="9746594" y="1597815"/>
                  <a:pt x="9691302" y="1624373"/>
                </a:cubicBezTo>
                <a:cubicBezTo>
                  <a:pt x="9691302" y="1624373"/>
                  <a:pt x="9691302" y="1624373"/>
                  <a:pt x="9699713" y="1613485"/>
                </a:cubicBezTo>
                <a:cubicBezTo>
                  <a:pt x="9698511" y="1603791"/>
                  <a:pt x="9688893" y="1604989"/>
                  <a:pt x="9687686" y="1595295"/>
                </a:cubicBezTo>
                <a:cubicBezTo>
                  <a:pt x="9687686" y="1595295"/>
                  <a:pt x="9687686" y="1595295"/>
                  <a:pt x="9714128" y="1572322"/>
                </a:cubicBezTo>
                <a:cubicBezTo>
                  <a:pt x="9549407" y="1504213"/>
                  <a:pt x="9402716" y="1424019"/>
                  <a:pt x="9240400" y="1375294"/>
                </a:cubicBezTo>
                <a:cubicBezTo>
                  <a:pt x="9240400" y="1375294"/>
                  <a:pt x="9240400" y="1375294"/>
                  <a:pt x="9221168" y="1377686"/>
                </a:cubicBezTo>
                <a:cubicBezTo>
                  <a:pt x="9221168" y="1377686"/>
                  <a:pt x="9221168" y="1377686"/>
                  <a:pt x="9242809" y="1394678"/>
                </a:cubicBezTo>
                <a:cubicBezTo>
                  <a:pt x="9130995" y="1359366"/>
                  <a:pt x="9033594" y="1282886"/>
                  <a:pt x="8932600" y="1256070"/>
                </a:cubicBezTo>
                <a:cubicBezTo>
                  <a:pt x="8707804" y="1333223"/>
                  <a:pt x="8410803" y="1143757"/>
                  <a:pt x="8165550" y="1134868"/>
                </a:cubicBezTo>
                <a:cubicBezTo>
                  <a:pt x="8200425" y="1179746"/>
                  <a:pt x="8317036" y="1175097"/>
                  <a:pt x="8350710" y="1210280"/>
                </a:cubicBezTo>
                <a:cubicBezTo>
                  <a:pt x="8249716" y="1183464"/>
                  <a:pt x="8256925" y="1162882"/>
                  <a:pt x="8160749" y="1174834"/>
                </a:cubicBezTo>
                <a:cubicBezTo>
                  <a:pt x="8178187" y="1197273"/>
                  <a:pt x="8206441" y="1208525"/>
                  <a:pt x="8235297" y="1214782"/>
                </a:cubicBezTo>
                <a:lnTo>
                  <a:pt x="8312445" y="1224627"/>
                </a:lnTo>
                <a:lnTo>
                  <a:pt x="8339315" y="1247529"/>
                </a:lnTo>
                <a:cubicBezTo>
                  <a:pt x="8377699" y="1265363"/>
                  <a:pt x="8421650" y="1250677"/>
                  <a:pt x="8475759" y="1273481"/>
                </a:cubicBezTo>
                <a:lnTo>
                  <a:pt x="8486121" y="1263440"/>
                </a:lnTo>
                <a:lnTo>
                  <a:pt x="8507558" y="1272755"/>
                </a:lnTo>
                <a:cubicBezTo>
                  <a:pt x="8531737" y="1286822"/>
                  <a:pt x="8558117" y="1307533"/>
                  <a:pt x="8585164" y="1289410"/>
                </a:cubicBezTo>
                <a:cubicBezTo>
                  <a:pt x="8585164" y="1289410"/>
                  <a:pt x="8585164" y="1289410"/>
                  <a:pt x="8574344" y="1280913"/>
                </a:cubicBezTo>
                <a:cubicBezTo>
                  <a:pt x="8629636" y="1254356"/>
                  <a:pt x="8614038" y="1364563"/>
                  <a:pt x="8689774" y="1345304"/>
                </a:cubicBezTo>
                <a:cubicBezTo>
                  <a:pt x="8699388" y="1344110"/>
                  <a:pt x="8696979" y="1324722"/>
                  <a:pt x="8695777" y="1315032"/>
                </a:cubicBezTo>
                <a:cubicBezTo>
                  <a:pt x="8695777" y="1315032"/>
                  <a:pt x="8695777" y="1315032"/>
                  <a:pt x="8699687" y="1317005"/>
                </a:cubicBezTo>
                <a:lnTo>
                  <a:pt x="8716145" y="1325327"/>
                </a:lnTo>
                <a:lnTo>
                  <a:pt x="8715584" y="1349173"/>
                </a:lnTo>
                <a:cubicBezTo>
                  <a:pt x="8741175" y="1370904"/>
                  <a:pt x="8828641" y="1382179"/>
                  <a:pt x="8826846" y="1426695"/>
                </a:cubicBezTo>
                <a:cubicBezTo>
                  <a:pt x="8532281" y="1335351"/>
                  <a:pt x="8216065" y="1227014"/>
                  <a:pt x="7939547" y="1202327"/>
                </a:cubicBezTo>
                <a:cubicBezTo>
                  <a:pt x="7939547" y="1202327"/>
                  <a:pt x="7939547" y="1202327"/>
                  <a:pt x="7940749" y="1212021"/>
                </a:cubicBezTo>
                <a:cubicBezTo>
                  <a:pt x="8176411" y="1300840"/>
                  <a:pt x="8403634" y="1321814"/>
                  <a:pt x="8640502" y="1420328"/>
                </a:cubicBezTo>
                <a:cubicBezTo>
                  <a:pt x="8398838" y="1361780"/>
                  <a:pt x="8147555" y="1304429"/>
                  <a:pt x="7917923" y="1264068"/>
                </a:cubicBezTo>
                <a:cubicBezTo>
                  <a:pt x="7917923" y="1264068"/>
                  <a:pt x="7917923" y="1264068"/>
                  <a:pt x="7891477" y="1287041"/>
                </a:cubicBezTo>
                <a:cubicBezTo>
                  <a:pt x="7944383" y="1319837"/>
                  <a:pt x="7994880" y="1333245"/>
                  <a:pt x="8045377" y="1346657"/>
                </a:cubicBezTo>
                <a:cubicBezTo>
                  <a:pt x="8174019" y="1360194"/>
                  <a:pt x="8248571" y="1409983"/>
                  <a:pt x="8348359" y="1427110"/>
                </a:cubicBezTo>
                <a:cubicBezTo>
                  <a:pt x="8350767" y="1446493"/>
                  <a:pt x="8431322" y="1466011"/>
                  <a:pt x="8374823" y="1482874"/>
                </a:cubicBezTo>
                <a:cubicBezTo>
                  <a:pt x="8261801" y="1437868"/>
                  <a:pt x="8124747" y="1435214"/>
                  <a:pt x="8034574" y="1416894"/>
                </a:cubicBezTo>
                <a:cubicBezTo>
                  <a:pt x="8015341" y="1419286"/>
                  <a:pt x="7991287" y="1382905"/>
                  <a:pt x="7985283" y="1413180"/>
                </a:cubicBezTo>
                <a:cubicBezTo>
                  <a:pt x="7975665" y="1414374"/>
                  <a:pt x="7975665" y="1414374"/>
                  <a:pt x="7975665" y="1414374"/>
                </a:cubicBezTo>
                <a:lnTo>
                  <a:pt x="7975905" y="1416311"/>
                </a:lnTo>
                <a:lnTo>
                  <a:pt x="7938403" y="1428846"/>
                </a:lnTo>
                <a:cubicBezTo>
                  <a:pt x="7927599" y="1499088"/>
                  <a:pt x="7879489" y="1426326"/>
                  <a:pt x="7826605" y="1472272"/>
                </a:cubicBezTo>
                <a:cubicBezTo>
                  <a:pt x="7827808" y="1481966"/>
                  <a:pt x="7837427" y="1480768"/>
                  <a:pt x="7848247" y="1489264"/>
                </a:cubicBezTo>
                <a:cubicBezTo>
                  <a:pt x="7797751" y="1475857"/>
                  <a:pt x="7830217" y="1501350"/>
                  <a:pt x="7789339" y="1486744"/>
                </a:cubicBezTo>
                <a:cubicBezTo>
                  <a:pt x="7789339" y="1486744"/>
                  <a:pt x="7789339" y="1486744"/>
                  <a:pt x="7792955" y="1515822"/>
                </a:cubicBezTo>
                <a:cubicBezTo>
                  <a:pt x="7741251" y="1492724"/>
                  <a:pt x="7681135" y="1480510"/>
                  <a:pt x="7631845" y="1476792"/>
                </a:cubicBezTo>
                <a:cubicBezTo>
                  <a:pt x="7489968" y="1435370"/>
                  <a:pt x="7283185" y="1421699"/>
                  <a:pt x="7112457" y="1383862"/>
                </a:cubicBezTo>
                <a:cubicBezTo>
                  <a:pt x="7099227" y="1355982"/>
                  <a:pt x="7083606" y="1387451"/>
                  <a:pt x="7064369" y="1389842"/>
                </a:cubicBezTo>
                <a:cubicBezTo>
                  <a:pt x="7147333" y="1428744"/>
                  <a:pt x="7245918" y="1436176"/>
                  <a:pt x="7336091" y="1454495"/>
                </a:cubicBezTo>
                <a:cubicBezTo>
                  <a:pt x="7220682" y="1468839"/>
                  <a:pt x="7153335" y="1398468"/>
                  <a:pt x="7040336" y="1432199"/>
                </a:cubicBezTo>
                <a:cubicBezTo>
                  <a:pt x="7040336" y="1432199"/>
                  <a:pt x="7040336" y="1432199"/>
                  <a:pt x="7047546" y="1411618"/>
                </a:cubicBezTo>
                <a:cubicBezTo>
                  <a:pt x="7047546" y="1411618"/>
                  <a:pt x="7047546" y="1411618"/>
                  <a:pt x="7037927" y="1412811"/>
                </a:cubicBezTo>
                <a:cubicBezTo>
                  <a:pt x="7001867" y="1436977"/>
                  <a:pt x="6927315" y="1387188"/>
                  <a:pt x="6938140" y="1395685"/>
                </a:cubicBezTo>
                <a:cubicBezTo>
                  <a:pt x="6938140" y="1395685"/>
                  <a:pt x="6938140" y="1395685"/>
                  <a:pt x="7045137" y="1392229"/>
                </a:cubicBezTo>
                <a:cubicBezTo>
                  <a:pt x="7045137" y="1392229"/>
                  <a:pt x="7045137" y="1392229"/>
                  <a:pt x="7021081" y="1355853"/>
                </a:cubicBezTo>
                <a:cubicBezTo>
                  <a:pt x="6994640" y="1378821"/>
                  <a:pt x="6954963" y="1373910"/>
                  <a:pt x="6934524" y="1366611"/>
                </a:cubicBezTo>
                <a:cubicBezTo>
                  <a:pt x="6934524" y="1366611"/>
                  <a:pt x="6934524" y="1366611"/>
                  <a:pt x="6962173" y="1353332"/>
                </a:cubicBezTo>
                <a:cubicBezTo>
                  <a:pt x="6909267" y="1320536"/>
                  <a:pt x="6879209" y="1314427"/>
                  <a:pt x="6822705" y="1331294"/>
                </a:cubicBezTo>
                <a:cubicBezTo>
                  <a:pt x="6823912" y="1340984"/>
                  <a:pt x="6833530" y="1339791"/>
                  <a:pt x="6834733" y="1349485"/>
                </a:cubicBezTo>
                <a:cubicBezTo>
                  <a:pt x="6769799" y="1298498"/>
                  <a:pt x="6718117" y="1354134"/>
                  <a:pt x="6661600" y="1292264"/>
                </a:cubicBezTo>
                <a:cubicBezTo>
                  <a:pt x="6661600" y="1292264"/>
                  <a:pt x="6661600" y="1292264"/>
                  <a:pt x="6654391" y="1312841"/>
                </a:cubicBezTo>
                <a:cubicBezTo>
                  <a:pt x="6635154" y="1315233"/>
                  <a:pt x="6635154" y="1315233"/>
                  <a:pt x="6633951" y="1305543"/>
                </a:cubicBezTo>
                <a:cubicBezTo>
                  <a:pt x="6633951" y="1305543"/>
                  <a:pt x="6633951" y="1305543"/>
                  <a:pt x="6617124" y="1327318"/>
                </a:cubicBezTo>
                <a:cubicBezTo>
                  <a:pt x="6617124" y="1327318"/>
                  <a:pt x="6617124" y="1327318"/>
                  <a:pt x="6659209" y="1351614"/>
                </a:cubicBezTo>
                <a:cubicBezTo>
                  <a:pt x="6659209" y="1351614"/>
                  <a:pt x="6659209" y="1351614"/>
                  <a:pt x="6641179" y="1363699"/>
                </a:cubicBezTo>
                <a:cubicBezTo>
                  <a:pt x="6641179" y="1363699"/>
                  <a:pt x="6641179" y="1363699"/>
                  <a:pt x="6597891" y="1329709"/>
                </a:cubicBezTo>
                <a:cubicBezTo>
                  <a:pt x="6607510" y="1328511"/>
                  <a:pt x="6617124" y="1327318"/>
                  <a:pt x="6615921" y="1317624"/>
                </a:cubicBezTo>
                <a:cubicBezTo>
                  <a:pt x="6602687" y="1289739"/>
                  <a:pt x="6547394" y="1316301"/>
                  <a:pt x="6526955" y="1308998"/>
                </a:cubicBezTo>
                <a:cubicBezTo>
                  <a:pt x="6526955" y="1308998"/>
                  <a:pt x="6526955" y="1308998"/>
                  <a:pt x="6559422" y="1334487"/>
                </a:cubicBezTo>
                <a:cubicBezTo>
                  <a:pt x="6531773" y="1347766"/>
                  <a:pt x="6528157" y="1318688"/>
                  <a:pt x="6516130" y="1300498"/>
                </a:cubicBezTo>
                <a:cubicBezTo>
                  <a:pt x="6489688" y="1323471"/>
                  <a:pt x="6435575" y="1280985"/>
                  <a:pt x="6421161" y="1322143"/>
                </a:cubicBezTo>
                <a:cubicBezTo>
                  <a:pt x="6205961" y="1319365"/>
                  <a:pt x="5975118" y="1269313"/>
                  <a:pt x="5749097" y="1258034"/>
                </a:cubicBezTo>
                <a:cubicBezTo>
                  <a:pt x="5749097" y="1258034"/>
                  <a:pt x="5749097" y="1258034"/>
                  <a:pt x="5805596" y="1241170"/>
                </a:cubicBezTo>
                <a:cubicBezTo>
                  <a:pt x="5801985" y="1212092"/>
                  <a:pt x="5765925" y="1236259"/>
                  <a:pt x="5753897" y="1218068"/>
                </a:cubicBezTo>
                <a:cubicBezTo>
                  <a:pt x="5705827" y="1302782"/>
                  <a:pt x="5625255" y="1204531"/>
                  <a:pt x="5554336" y="1262558"/>
                </a:cubicBezTo>
                <a:cubicBezTo>
                  <a:pt x="5619270" y="1313540"/>
                  <a:pt x="5723857" y="1290701"/>
                  <a:pt x="5775561" y="1313803"/>
                </a:cubicBezTo>
                <a:cubicBezTo>
                  <a:pt x="5775561" y="1313803"/>
                  <a:pt x="5775561" y="1313803"/>
                  <a:pt x="5774354" y="1304109"/>
                </a:cubicBezTo>
                <a:cubicBezTo>
                  <a:pt x="5774354" y="1304109"/>
                  <a:pt x="5774354" y="1304109"/>
                  <a:pt x="6139843" y="1337426"/>
                </a:cubicBezTo>
                <a:cubicBezTo>
                  <a:pt x="6139843" y="1337426"/>
                  <a:pt x="6139843" y="1337426"/>
                  <a:pt x="6148254" y="1326534"/>
                </a:cubicBezTo>
                <a:cubicBezTo>
                  <a:pt x="6148254" y="1326534"/>
                  <a:pt x="6148254" y="1326534"/>
                  <a:pt x="6169900" y="1343531"/>
                </a:cubicBezTo>
                <a:cubicBezTo>
                  <a:pt x="6330988" y="1303824"/>
                  <a:pt x="6500531" y="1410705"/>
                  <a:pt x="6684466" y="1397689"/>
                </a:cubicBezTo>
                <a:cubicBezTo>
                  <a:pt x="6742173" y="1390515"/>
                  <a:pt x="6769839" y="1455974"/>
                  <a:pt x="6814316" y="1420920"/>
                </a:cubicBezTo>
                <a:cubicBezTo>
                  <a:pt x="6814316" y="1420920"/>
                  <a:pt x="6814316" y="1420920"/>
                  <a:pt x="6838366" y="1457301"/>
                </a:cubicBezTo>
                <a:cubicBezTo>
                  <a:pt x="6869631" y="1473100"/>
                  <a:pt x="6910509" y="1487706"/>
                  <a:pt x="6946569" y="1463540"/>
                </a:cubicBezTo>
                <a:cubicBezTo>
                  <a:pt x="6946569" y="1463540"/>
                  <a:pt x="6946569" y="1463540"/>
                  <a:pt x="6956188" y="1462342"/>
                </a:cubicBezTo>
                <a:cubicBezTo>
                  <a:pt x="6956188" y="1462342"/>
                  <a:pt x="6956188" y="1462342"/>
                  <a:pt x="6947776" y="1473229"/>
                </a:cubicBezTo>
                <a:cubicBezTo>
                  <a:pt x="6968215" y="1480532"/>
                  <a:pt x="7000682" y="1506025"/>
                  <a:pt x="7016303" y="1474556"/>
                </a:cubicBezTo>
                <a:cubicBezTo>
                  <a:pt x="7016303" y="1474556"/>
                  <a:pt x="7016303" y="1474556"/>
                  <a:pt x="7007892" y="1485444"/>
                </a:cubicBezTo>
                <a:cubicBezTo>
                  <a:pt x="7047563" y="1490355"/>
                  <a:pt x="7111295" y="1531648"/>
                  <a:pt x="7144946" y="1488093"/>
                </a:cubicBezTo>
                <a:cubicBezTo>
                  <a:pt x="7144946" y="1488093"/>
                  <a:pt x="7144946" y="1488093"/>
                  <a:pt x="7148557" y="1517171"/>
                </a:cubicBezTo>
                <a:cubicBezTo>
                  <a:pt x="7148557" y="1517171"/>
                  <a:pt x="7148557" y="1517171"/>
                  <a:pt x="7177413" y="1513587"/>
                </a:cubicBezTo>
                <a:cubicBezTo>
                  <a:pt x="7219498" y="1537882"/>
                  <a:pt x="7245940" y="1514914"/>
                  <a:pt x="7268788" y="1541601"/>
                </a:cubicBezTo>
                <a:cubicBezTo>
                  <a:pt x="7223109" y="1566960"/>
                  <a:pt x="7166587" y="1505090"/>
                  <a:pt x="7129325" y="1519563"/>
                </a:cubicBezTo>
                <a:cubicBezTo>
                  <a:pt x="6944183" y="1522889"/>
                  <a:pt x="6677261" y="1418266"/>
                  <a:pt x="6506551" y="1459171"/>
                </a:cubicBezTo>
                <a:cubicBezTo>
                  <a:pt x="6518579" y="1477361"/>
                  <a:pt x="6529404" y="1485858"/>
                  <a:pt x="6547434" y="1473773"/>
                </a:cubicBezTo>
                <a:cubicBezTo>
                  <a:pt x="6547434" y="1473773"/>
                  <a:pt x="6547434" y="1473773"/>
                  <a:pt x="6530606" y="1495552"/>
                </a:cubicBezTo>
                <a:cubicBezTo>
                  <a:pt x="6802328" y="1560205"/>
                  <a:pt x="7074028" y="1546120"/>
                  <a:pt x="7319307" y="1633746"/>
                </a:cubicBezTo>
                <a:cubicBezTo>
                  <a:pt x="7458771" y="1655784"/>
                  <a:pt x="7636704" y="1673040"/>
                  <a:pt x="7765363" y="1765314"/>
                </a:cubicBezTo>
                <a:cubicBezTo>
                  <a:pt x="7665577" y="1748193"/>
                  <a:pt x="7431122" y="1669063"/>
                  <a:pt x="7267626" y="1689382"/>
                </a:cubicBezTo>
                <a:cubicBezTo>
                  <a:pt x="7280856" y="1717267"/>
                  <a:pt x="7272444" y="1728154"/>
                  <a:pt x="7312116" y="1733066"/>
                </a:cubicBezTo>
                <a:cubicBezTo>
                  <a:pt x="7215940" y="1745022"/>
                  <a:pt x="7116153" y="1727896"/>
                  <a:pt x="7021179" y="1749542"/>
                </a:cubicBezTo>
                <a:cubicBezTo>
                  <a:pt x="7021179" y="1749542"/>
                  <a:pt x="7021179" y="1749542"/>
                  <a:pt x="7026002" y="1788314"/>
                </a:cubicBezTo>
                <a:cubicBezTo>
                  <a:pt x="7026002" y="1788314"/>
                  <a:pt x="7026002" y="1788314"/>
                  <a:pt x="6982710" y="1754320"/>
                </a:cubicBezTo>
                <a:lnTo>
                  <a:pt x="6974298" y="1765212"/>
                </a:lnTo>
                <a:lnTo>
                  <a:pt x="6938229" y="1750010"/>
                </a:lnTo>
                <a:cubicBezTo>
                  <a:pt x="6928308" y="1748781"/>
                  <a:pt x="6918992" y="1752401"/>
                  <a:pt x="6905771" y="1763885"/>
                </a:cubicBezTo>
                <a:cubicBezTo>
                  <a:pt x="6912998" y="1822041"/>
                  <a:pt x="7015177" y="1779813"/>
                  <a:pt x="7019995" y="1818586"/>
                </a:cubicBezTo>
                <a:cubicBezTo>
                  <a:pt x="7019995" y="1818586"/>
                  <a:pt x="7019995" y="1818586"/>
                  <a:pt x="7011583" y="1829473"/>
                </a:cubicBezTo>
                <a:cubicBezTo>
                  <a:pt x="7021202" y="1828280"/>
                  <a:pt x="7033229" y="1846470"/>
                  <a:pt x="7042848" y="1845272"/>
                </a:cubicBezTo>
                <a:cubicBezTo>
                  <a:pt x="7100550" y="1838103"/>
                  <a:pt x="7095754" y="1878069"/>
                  <a:pt x="7118602" y="1904756"/>
                </a:cubicBezTo>
                <a:cubicBezTo>
                  <a:pt x="7228008" y="1920684"/>
                  <a:pt x="7369885" y="1962110"/>
                  <a:pt x="7442023" y="1992511"/>
                </a:cubicBezTo>
                <a:cubicBezTo>
                  <a:pt x="7425200" y="2014290"/>
                  <a:pt x="7413172" y="1996100"/>
                  <a:pt x="7405963" y="2016677"/>
                </a:cubicBezTo>
                <a:cubicBezTo>
                  <a:pt x="7417990" y="2034868"/>
                  <a:pt x="7439636" y="2051865"/>
                  <a:pt x="7487720" y="2045889"/>
                </a:cubicBezTo>
                <a:cubicBezTo>
                  <a:pt x="7495530" y="2030152"/>
                  <a:pt x="7486513" y="2016512"/>
                  <a:pt x="7477041" y="2009076"/>
                </a:cubicBezTo>
                <a:lnTo>
                  <a:pt x="7474218" y="2007722"/>
                </a:lnTo>
                <a:lnTo>
                  <a:pt x="7491166" y="2004859"/>
                </a:lnTo>
                <a:lnTo>
                  <a:pt x="7510550" y="1993838"/>
                </a:lnTo>
                <a:lnTo>
                  <a:pt x="7521371" y="2002334"/>
                </a:lnTo>
                <a:cubicBezTo>
                  <a:pt x="7521371" y="2002334"/>
                  <a:pt x="7521371" y="2002334"/>
                  <a:pt x="7512959" y="2013222"/>
                </a:cubicBezTo>
                <a:cubicBezTo>
                  <a:pt x="7523784" y="2021722"/>
                  <a:pt x="7555044" y="2037522"/>
                  <a:pt x="7563456" y="2026634"/>
                </a:cubicBezTo>
                <a:cubicBezTo>
                  <a:pt x="7563456" y="2026634"/>
                  <a:pt x="7563456" y="2026634"/>
                  <a:pt x="7562254" y="2016940"/>
                </a:cubicBezTo>
                <a:cubicBezTo>
                  <a:pt x="7562254" y="2016940"/>
                  <a:pt x="7562254" y="2016940"/>
                  <a:pt x="7583895" y="2033937"/>
                </a:cubicBezTo>
                <a:cubicBezTo>
                  <a:pt x="7639193" y="2007379"/>
                  <a:pt x="7688487" y="2011093"/>
                  <a:pt x="7749805" y="2033002"/>
                </a:cubicBezTo>
                <a:cubicBezTo>
                  <a:pt x="7894069" y="2015070"/>
                  <a:pt x="7977050" y="2132709"/>
                  <a:pt x="8120107" y="2105087"/>
                </a:cubicBezTo>
                <a:cubicBezTo>
                  <a:pt x="7995063" y="2041886"/>
                  <a:pt x="7925329" y="2030869"/>
                  <a:pt x="7775045" y="2000335"/>
                </a:cubicBezTo>
                <a:cubicBezTo>
                  <a:pt x="7775045" y="2000335"/>
                  <a:pt x="7775045" y="2000335"/>
                  <a:pt x="7802689" y="1987056"/>
                </a:cubicBezTo>
                <a:cubicBezTo>
                  <a:pt x="7800279" y="1967672"/>
                  <a:pt x="7790665" y="1968865"/>
                  <a:pt x="7779841" y="1960369"/>
                </a:cubicBezTo>
                <a:cubicBezTo>
                  <a:pt x="7831544" y="1983471"/>
                  <a:pt x="7890453" y="1985992"/>
                  <a:pt x="7942157" y="2009094"/>
                </a:cubicBezTo>
                <a:cubicBezTo>
                  <a:pt x="7983035" y="2023699"/>
                  <a:pt x="8057587" y="2073488"/>
                  <a:pt x="8100852" y="2028740"/>
                </a:cubicBezTo>
                <a:cubicBezTo>
                  <a:pt x="8116495" y="2076009"/>
                  <a:pt x="8171793" y="2049451"/>
                  <a:pt x="8172995" y="2059141"/>
                </a:cubicBezTo>
                <a:cubicBezTo>
                  <a:pt x="8252343" y="2068964"/>
                  <a:pt x="8353359" y="2174522"/>
                  <a:pt x="8438714" y="2154070"/>
                </a:cubicBezTo>
                <a:cubicBezTo>
                  <a:pt x="8438714" y="2154070"/>
                  <a:pt x="8438714" y="2154070"/>
                  <a:pt x="8417068" y="2137077"/>
                </a:cubicBezTo>
                <a:cubicBezTo>
                  <a:pt x="8477184" y="2149292"/>
                  <a:pt x="8483204" y="2197754"/>
                  <a:pt x="8531292" y="2191778"/>
                </a:cubicBezTo>
                <a:cubicBezTo>
                  <a:pt x="8575786" y="2235462"/>
                  <a:pt x="8656341" y="2254975"/>
                  <a:pt x="8758542" y="2291485"/>
                </a:cubicBezTo>
                <a:cubicBezTo>
                  <a:pt x="8766953" y="2280597"/>
                  <a:pt x="8776572" y="2279404"/>
                  <a:pt x="8774163" y="2260020"/>
                </a:cubicBezTo>
                <a:cubicBezTo>
                  <a:pt x="8774163" y="2260020"/>
                  <a:pt x="8774163" y="2260020"/>
                  <a:pt x="8828271" y="2302506"/>
                </a:cubicBezTo>
                <a:cubicBezTo>
                  <a:pt x="8828271" y="2302506"/>
                  <a:pt x="8828271" y="2302506"/>
                  <a:pt x="8836683" y="2291618"/>
                </a:cubicBezTo>
                <a:cubicBezTo>
                  <a:pt x="8836683" y="2291618"/>
                  <a:pt x="8836683" y="2291618"/>
                  <a:pt x="8900414" y="2332911"/>
                </a:cubicBezTo>
                <a:cubicBezTo>
                  <a:pt x="8900414" y="2332911"/>
                  <a:pt x="8900414" y="2332911"/>
                  <a:pt x="8917238" y="2311131"/>
                </a:cubicBezTo>
                <a:cubicBezTo>
                  <a:pt x="8917238" y="2311131"/>
                  <a:pt x="8917238" y="2311131"/>
                  <a:pt x="8940090" y="2337823"/>
                </a:cubicBezTo>
                <a:cubicBezTo>
                  <a:pt x="8961732" y="2354815"/>
                  <a:pt x="8977353" y="2323346"/>
                  <a:pt x="8996590" y="2320955"/>
                </a:cubicBezTo>
                <a:cubicBezTo>
                  <a:pt x="8971333" y="2274879"/>
                  <a:pt x="8914828" y="2291747"/>
                  <a:pt x="8901599" y="2263863"/>
                </a:cubicBezTo>
                <a:cubicBezTo>
                  <a:pt x="8879953" y="2246870"/>
                  <a:pt x="8851102" y="2250455"/>
                  <a:pt x="8841483" y="2251653"/>
                </a:cubicBezTo>
                <a:cubicBezTo>
                  <a:pt x="8829456" y="2233462"/>
                  <a:pt x="8855902" y="2210489"/>
                  <a:pt x="8823435" y="2184996"/>
                </a:cubicBezTo>
                <a:cubicBezTo>
                  <a:pt x="8815019" y="2195883"/>
                  <a:pt x="8796989" y="2207969"/>
                  <a:pt x="8807814" y="2216465"/>
                </a:cubicBezTo>
                <a:cubicBezTo>
                  <a:pt x="8781368" y="2239438"/>
                  <a:pt x="8775347" y="2190972"/>
                  <a:pt x="8765729" y="2192170"/>
                </a:cubicBezTo>
                <a:cubicBezTo>
                  <a:pt x="8775347" y="2190972"/>
                  <a:pt x="8786168" y="2199468"/>
                  <a:pt x="8793378" y="2178886"/>
                </a:cubicBezTo>
                <a:cubicBezTo>
                  <a:pt x="8766913" y="2123121"/>
                  <a:pt x="8717619" y="2119408"/>
                  <a:pt x="8658710" y="2116887"/>
                </a:cubicBezTo>
                <a:cubicBezTo>
                  <a:pt x="8658710" y="2116887"/>
                  <a:pt x="8658710" y="2116887"/>
                  <a:pt x="8661119" y="2136271"/>
                </a:cubicBezTo>
                <a:cubicBezTo>
                  <a:pt x="8661119" y="2136271"/>
                  <a:pt x="8661119" y="2136271"/>
                  <a:pt x="8629859" y="2120472"/>
                </a:cubicBezTo>
                <a:cubicBezTo>
                  <a:pt x="8629859" y="2120472"/>
                  <a:pt x="8629859" y="2120472"/>
                  <a:pt x="8667126" y="2105995"/>
                </a:cubicBezTo>
                <a:cubicBezTo>
                  <a:pt x="8679131" y="2045452"/>
                  <a:pt x="8632246" y="2061118"/>
                  <a:pt x="8599784" y="2035629"/>
                </a:cubicBezTo>
                <a:cubicBezTo>
                  <a:pt x="8620223" y="2042928"/>
                  <a:pt x="8627428" y="2022346"/>
                  <a:pt x="8635844" y="2011458"/>
                </a:cubicBezTo>
                <a:cubicBezTo>
                  <a:pt x="8635844" y="2011458"/>
                  <a:pt x="8625019" y="2002962"/>
                  <a:pt x="8615405" y="2004155"/>
                </a:cubicBezTo>
                <a:cubicBezTo>
                  <a:pt x="8718785" y="1971622"/>
                  <a:pt x="8798156" y="2060183"/>
                  <a:pt x="8893125" y="2038537"/>
                </a:cubicBezTo>
                <a:cubicBezTo>
                  <a:pt x="8893125" y="2038537"/>
                  <a:pt x="8893125" y="2038537"/>
                  <a:pt x="8798133" y="1981445"/>
                </a:cubicBezTo>
                <a:cubicBezTo>
                  <a:pt x="8807752" y="1980252"/>
                  <a:pt x="8817370" y="1979054"/>
                  <a:pt x="8828191" y="1987555"/>
                </a:cubicBezTo>
                <a:cubicBezTo>
                  <a:pt x="8849837" y="2004547"/>
                  <a:pt x="8859456" y="2003354"/>
                  <a:pt x="8876279" y="1981574"/>
                </a:cubicBezTo>
                <a:cubicBezTo>
                  <a:pt x="8876279" y="1981574"/>
                  <a:pt x="8876279" y="1981574"/>
                  <a:pt x="8843812" y="1956085"/>
                </a:cubicBezTo>
                <a:cubicBezTo>
                  <a:pt x="8831785" y="1937895"/>
                  <a:pt x="8747636" y="1968037"/>
                  <a:pt x="8718768" y="1892884"/>
                </a:cubicBezTo>
                <a:cubicBezTo>
                  <a:pt x="8728382" y="1891690"/>
                  <a:pt x="8740409" y="1909881"/>
                  <a:pt x="8750028" y="1908683"/>
                </a:cubicBezTo>
                <a:cubicBezTo>
                  <a:pt x="8771674" y="1925680"/>
                  <a:pt x="8781288" y="1924487"/>
                  <a:pt x="8798116" y="1902707"/>
                </a:cubicBezTo>
                <a:cubicBezTo>
                  <a:pt x="8796909" y="1893017"/>
                  <a:pt x="8777676" y="1895404"/>
                  <a:pt x="8766851" y="1886908"/>
                </a:cubicBezTo>
                <a:cubicBezTo>
                  <a:pt x="8766851" y="1886908"/>
                  <a:pt x="8766851" y="1886908"/>
                  <a:pt x="8776469" y="1885715"/>
                </a:cubicBezTo>
                <a:cubicBezTo>
                  <a:pt x="8769265" y="1906296"/>
                  <a:pt x="8812530" y="1861548"/>
                  <a:pt x="8836585" y="1897929"/>
                </a:cubicBezTo>
                <a:cubicBezTo>
                  <a:pt x="8830582" y="1928201"/>
                  <a:pt x="8786088" y="1884517"/>
                  <a:pt x="8800525" y="1922096"/>
                </a:cubicBezTo>
                <a:cubicBezTo>
                  <a:pt x="8823373" y="1948782"/>
                  <a:pt x="8854633" y="1964582"/>
                  <a:pt x="8872668" y="1952496"/>
                </a:cubicBezTo>
                <a:cubicBezTo>
                  <a:pt x="8872668" y="1952496"/>
                  <a:pt x="8872668" y="1952496"/>
                  <a:pt x="8870254" y="1933112"/>
                </a:cubicBezTo>
                <a:cubicBezTo>
                  <a:pt x="8870254" y="1933112"/>
                  <a:pt x="8859433" y="1924616"/>
                  <a:pt x="8849815" y="1925809"/>
                </a:cubicBezTo>
                <a:cubicBezTo>
                  <a:pt x="8865436" y="1894340"/>
                  <a:pt x="8949606" y="1942936"/>
                  <a:pt x="8952015" y="1962320"/>
                </a:cubicBezTo>
                <a:cubicBezTo>
                  <a:pt x="8959229" y="1961424"/>
                  <a:pt x="8961331" y="1958704"/>
                  <a:pt x="8960939" y="1955520"/>
                </a:cubicBezTo>
                <a:lnTo>
                  <a:pt x="8955734" y="1947335"/>
                </a:lnTo>
                <a:lnTo>
                  <a:pt x="8960427" y="1951432"/>
                </a:lnTo>
                <a:cubicBezTo>
                  <a:pt x="9032570" y="1981837"/>
                  <a:pt x="9129970" y="2058313"/>
                  <a:pt x="9223737" y="2026977"/>
                </a:cubicBezTo>
                <a:cubicBezTo>
                  <a:pt x="9182854" y="2012371"/>
                  <a:pt x="9209301" y="1989398"/>
                  <a:pt x="9179243" y="1983293"/>
                </a:cubicBezTo>
                <a:cubicBezTo>
                  <a:pt x="9180445" y="1992983"/>
                  <a:pt x="9170831" y="1994181"/>
                  <a:pt x="9172033" y="2003875"/>
                </a:cubicBezTo>
                <a:cubicBezTo>
                  <a:pt x="9122743" y="2000157"/>
                  <a:pt x="9156395" y="1956606"/>
                  <a:pt x="9105898" y="1943194"/>
                </a:cubicBezTo>
                <a:cubicBezTo>
                  <a:pt x="9105898" y="1943194"/>
                  <a:pt x="9105898" y="1943194"/>
                  <a:pt x="9134749" y="1939609"/>
                </a:cubicBezTo>
                <a:cubicBezTo>
                  <a:pt x="9153985" y="1937218"/>
                  <a:pt x="9141958" y="1919027"/>
                  <a:pt x="9139549" y="1899644"/>
                </a:cubicBezTo>
                <a:cubicBezTo>
                  <a:pt x="9097481" y="1954081"/>
                  <a:pt x="9114287" y="1853569"/>
                  <a:pt x="9050582" y="1891014"/>
                </a:cubicBezTo>
                <a:cubicBezTo>
                  <a:pt x="9050582" y="1891014"/>
                  <a:pt x="9060197" y="1889820"/>
                  <a:pt x="9048169" y="1871630"/>
                </a:cubicBezTo>
                <a:cubicBezTo>
                  <a:pt x="9025321" y="1844943"/>
                  <a:pt x="9018116" y="1865525"/>
                  <a:pt x="9000086" y="1877606"/>
                </a:cubicBezTo>
                <a:cubicBezTo>
                  <a:pt x="9000086" y="1877606"/>
                  <a:pt x="9000086" y="1877606"/>
                  <a:pt x="9034961" y="1922483"/>
                </a:cubicBezTo>
                <a:cubicBezTo>
                  <a:pt x="8937579" y="1924745"/>
                  <a:pt x="8885857" y="1822905"/>
                  <a:pt x="8792091" y="1854245"/>
                </a:cubicBezTo>
                <a:cubicBezTo>
                  <a:pt x="8798093" y="1823969"/>
                  <a:pt x="8759624" y="1828752"/>
                  <a:pt x="8748803" y="1820256"/>
                </a:cubicBezTo>
                <a:cubicBezTo>
                  <a:pt x="8778861" y="1826361"/>
                  <a:pt x="8783657" y="1786395"/>
                  <a:pt x="8786066" y="1805779"/>
                </a:cubicBezTo>
                <a:cubicBezTo>
                  <a:pt x="8786066" y="1805779"/>
                  <a:pt x="8786066" y="1805779"/>
                  <a:pt x="8888266" y="1842289"/>
                </a:cubicBezTo>
                <a:cubicBezTo>
                  <a:pt x="8915897" y="1750272"/>
                  <a:pt x="8798093" y="1823969"/>
                  <a:pt x="8799278" y="1754926"/>
                </a:cubicBezTo>
                <a:cubicBezTo>
                  <a:pt x="8819717" y="1762229"/>
                  <a:pt x="8858191" y="1757446"/>
                  <a:pt x="8881039" y="1784133"/>
                </a:cubicBezTo>
                <a:cubicBezTo>
                  <a:pt x="8881039" y="1784133"/>
                  <a:pt x="8881039" y="1784133"/>
                  <a:pt x="8890658" y="1782939"/>
                </a:cubicBezTo>
                <a:cubicBezTo>
                  <a:pt x="8890658" y="1782939"/>
                  <a:pt x="8890658" y="1782939"/>
                  <a:pt x="8891860" y="1792634"/>
                </a:cubicBezTo>
                <a:cubicBezTo>
                  <a:pt x="8891860" y="1792634"/>
                  <a:pt x="8891860" y="1792634"/>
                  <a:pt x="8882241" y="1793827"/>
                </a:cubicBezTo>
                <a:cubicBezTo>
                  <a:pt x="8902685" y="1801130"/>
                  <a:pt x="8924327" y="1818123"/>
                  <a:pt x="8930334" y="1787851"/>
                </a:cubicBezTo>
                <a:cubicBezTo>
                  <a:pt x="8930334" y="1787851"/>
                  <a:pt x="8930334" y="1787851"/>
                  <a:pt x="8919509" y="1779350"/>
                </a:cubicBezTo>
                <a:cubicBezTo>
                  <a:pt x="8959185" y="1784266"/>
                  <a:pt x="8992854" y="1819450"/>
                  <a:pt x="9015702" y="1846136"/>
                </a:cubicBezTo>
                <a:cubicBezTo>
                  <a:pt x="9015702" y="1846136"/>
                  <a:pt x="9015702" y="1846136"/>
                  <a:pt x="9024118" y="1835249"/>
                </a:cubicBezTo>
                <a:cubicBezTo>
                  <a:pt x="9036146" y="1853439"/>
                  <a:pt x="9081820" y="1828075"/>
                  <a:pt x="9086643" y="1866847"/>
                </a:cubicBezTo>
                <a:cubicBezTo>
                  <a:pt x="9134726" y="1860871"/>
                  <a:pt x="9216488" y="1890078"/>
                  <a:pt x="9265782" y="1893797"/>
                </a:cubicBezTo>
                <a:cubicBezTo>
                  <a:pt x="9217672" y="1821035"/>
                  <a:pt x="9325893" y="1906011"/>
                  <a:pt x="9278994" y="1842944"/>
                </a:cubicBezTo>
                <a:cubicBezTo>
                  <a:pt x="9298227" y="1840552"/>
                  <a:pt x="9321075" y="1867239"/>
                  <a:pt x="9336696" y="1835770"/>
                </a:cubicBezTo>
                <a:cubicBezTo>
                  <a:pt x="9326477" y="1832118"/>
                  <a:pt x="9308139" y="1822095"/>
                  <a:pt x="9293863" y="1815255"/>
                </a:cubicBezTo>
                <a:lnTo>
                  <a:pt x="9280281" y="1809880"/>
                </a:lnTo>
                <a:lnTo>
                  <a:pt x="9290345" y="1801700"/>
                </a:lnTo>
                <a:cubicBezTo>
                  <a:pt x="9288822" y="1789432"/>
                  <a:pt x="9248919" y="1777779"/>
                  <a:pt x="9270560" y="1775089"/>
                </a:cubicBezTo>
                <a:cubicBezTo>
                  <a:pt x="9270560" y="1775089"/>
                  <a:pt x="9270560" y="1775089"/>
                  <a:pt x="9305436" y="1819971"/>
                </a:cubicBezTo>
                <a:cubicBezTo>
                  <a:pt x="9315050" y="1818773"/>
                  <a:pt x="9335494" y="1826076"/>
                  <a:pt x="9334287" y="1816386"/>
                </a:cubicBezTo>
                <a:cubicBezTo>
                  <a:pt x="9334287" y="1816386"/>
                  <a:pt x="9334287" y="1816386"/>
                  <a:pt x="9323466" y="1807885"/>
                </a:cubicBezTo>
                <a:cubicBezTo>
                  <a:pt x="9359527" y="1783719"/>
                  <a:pt x="9364345" y="1822491"/>
                  <a:pt x="9404021" y="1827403"/>
                </a:cubicBezTo>
                <a:cubicBezTo>
                  <a:pt x="9404021" y="1827403"/>
                  <a:pt x="9404021" y="1827403"/>
                  <a:pt x="9413635" y="1826209"/>
                </a:cubicBezTo>
                <a:cubicBezTo>
                  <a:pt x="9413635" y="1826209"/>
                  <a:pt x="9413635" y="1826209"/>
                  <a:pt x="9401612" y="1808019"/>
                </a:cubicBezTo>
                <a:cubicBezTo>
                  <a:pt x="9444000" y="1854419"/>
                  <a:pt x="9441734" y="1806723"/>
                  <a:pt x="9434912" y="1788653"/>
                </a:cubicBezTo>
                <a:lnTo>
                  <a:pt x="9431394" y="1782806"/>
                </a:lnTo>
                <a:lnTo>
                  <a:pt x="9437067" y="1779003"/>
                </a:lnTo>
                <a:cubicBezTo>
                  <a:pt x="9439173" y="1776282"/>
                  <a:pt x="9441275" y="1773557"/>
                  <a:pt x="9446084" y="1772960"/>
                </a:cubicBezTo>
                <a:cubicBezTo>
                  <a:pt x="9370330" y="1713477"/>
                  <a:pt x="9375148" y="1752249"/>
                  <a:pt x="9299394" y="1692766"/>
                </a:cubicBezTo>
                <a:cubicBezTo>
                  <a:pt x="9401590" y="1729281"/>
                  <a:pt x="9501377" y="1746403"/>
                  <a:pt x="9548285" y="1809470"/>
                </a:cubicBezTo>
                <a:cubicBezTo>
                  <a:pt x="9598782" y="1822883"/>
                  <a:pt x="9618014" y="1820492"/>
                  <a:pt x="9656484" y="1815709"/>
                </a:cubicBezTo>
                <a:cubicBezTo>
                  <a:pt x="9661306" y="1854481"/>
                  <a:pt x="9654097" y="1875063"/>
                  <a:pt x="9656506" y="1894447"/>
                </a:cubicBezTo>
                <a:cubicBezTo>
                  <a:pt x="9656506" y="1894447"/>
                  <a:pt x="9656506" y="1894447"/>
                  <a:pt x="9631249" y="1848372"/>
                </a:cubicBezTo>
                <a:cubicBezTo>
                  <a:pt x="9631249" y="1848372"/>
                  <a:pt x="9631249" y="1848372"/>
                  <a:pt x="9622832" y="1859259"/>
                </a:cubicBezTo>
                <a:cubicBezTo>
                  <a:pt x="9600006" y="1911310"/>
                  <a:pt x="9652912" y="1944107"/>
                  <a:pt x="9696200" y="1978096"/>
                </a:cubicBezTo>
                <a:cubicBezTo>
                  <a:pt x="9657730" y="1982879"/>
                  <a:pt x="9616852" y="1968273"/>
                  <a:pt x="9613254" y="2017933"/>
                </a:cubicBezTo>
                <a:cubicBezTo>
                  <a:pt x="9625282" y="2036123"/>
                  <a:pt x="9656546" y="2051923"/>
                  <a:pt x="9657748" y="2061617"/>
                </a:cubicBezTo>
                <a:cubicBezTo>
                  <a:pt x="9613276" y="2096671"/>
                  <a:pt x="9577194" y="2042099"/>
                  <a:pt x="9542340" y="2075960"/>
                </a:cubicBezTo>
                <a:cubicBezTo>
                  <a:pt x="9542340" y="2075960"/>
                  <a:pt x="9542340" y="2075960"/>
                  <a:pt x="9595246" y="2108756"/>
                </a:cubicBezTo>
                <a:cubicBezTo>
                  <a:pt x="9565188" y="2102647"/>
                  <a:pt x="9541133" y="2066266"/>
                  <a:pt x="9506280" y="2100126"/>
                </a:cubicBezTo>
                <a:cubicBezTo>
                  <a:pt x="9506280" y="2100126"/>
                  <a:pt x="9506280" y="2100126"/>
                  <a:pt x="9529128" y="2126813"/>
                </a:cubicBezTo>
                <a:cubicBezTo>
                  <a:pt x="9529128" y="2126813"/>
                  <a:pt x="9529128" y="2126813"/>
                  <a:pt x="9481040" y="2132793"/>
                </a:cubicBezTo>
                <a:cubicBezTo>
                  <a:pt x="9475037" y="2163065"/>
                  <a:pt x="9511098" y="2138898"/>
                  <a:pt x="9523125" y="2157089"/>
                </a:cubicBezTo>
                <a:cubicBezTo>
                  <a:pt x="9523125" y="2157089"/>
                  <a:pt x="9523125" y="2157089"/>
                  <a:pt x="9484652" y="2161872"/>
                </a:cubicBezTo>
                <a:cubicBezTo>
                  <a:pt x="9520124" y="2172225"/>
                  <a:pt x="9518926" y="2201899"/>
                  <a:pt x="9522542" y="2230982"/>
                </a:cubicBezTo>
                <a:lnTo>
                  <a:pt x="9535990" y="2269469"/>
                </a:lnTo>
                <a:lnTo>
                  <a:pt x="9501359" y="2256987"/>
                </a:lnTo>
                <a:cubicBezTo>
                  <a:pt x="9471150" y="2249671"/>
                  <a:pt x="9441996" y="2250833"/>
                  <a:pt x="9419762" y="2268360"/>
                </a:cubicBezTo>
                <a:cubicBezTo>
                  <a:pt x="9419762" y="2268360"/>
                  <a:pt x="9419762" y="2268360"/>
                  <a:pt x="9420965" y="2278054"/>
                </a:cubicBezTo>
                <a:cubicBezTo>
                  <a:pt x="9442611" y="2295047"/>
                  <a:pt x="9472668" y="2301157"/>
                  <a:pt x="9490699" y="2289071"/>
                </a:cubicBezTo>
                <a:cubicBezTo>
                  <a:pt x="9487105" y="2338731"/>
                  <a:pt x="9552016" y="2310980"/>
                  <a:pt x="9555632" y="2340058"/>
                </a:cubicBezTo>
                <a:cubicBezTo>
                  <a:pt x="9495517" y="2327843"/>
                  <a:pt x="9445020" y="2314435"/>
                  <a:pt x="9399341" y="2339795"/>
                </a:cubicBezTo>
                <a:cubicBezTo>
                  <a:pt x="9433010" y="2374983"/>
                  <a:pt x="9457065" y="2411364"/>
                  <a:pt x="9448653" y="2422251"/>
                </a:cubicBezTo>
                <a:cubicBezTo>
                  <a:pt x="9493740" y="2431411"/>
                  <a:pt x="9518690" y="2455377"/>
                  <a:pt x="9538987" y="2481151"/>
                </a:cubicBezTo>
                <a:lnTo>
                  <a:pt x="9565727" y="2516704"/>
                </a:lnTo>
                <a:lnTo>
                  <a:pt x="9542763" y="2528108"/>
                </a:lnTo>
                <a:cubicBezTo>
                  <a:pt x="9481410" y="2545826"/>
                  <a:pt x="9400129" y="2493490"/>
                  <a:pt x="9346493" y="2543217"/>
                </a:cubicBezTo>
                <a:cubicBezTo>
                  <a:pt x="9346493" y="2543217"/>
                  <a:pt x="9346493" y="2543217"/>
                  <a:pt x="9421045" y="2593006"/>
                </a:cubicBezTo>
                <a:cubicBezTo>
                  <a:pt x="9421045" y="2593006"/>
                  <a:pt x="9421045" y="2593006"/>
                  <a:pt x="9514829" y="2640403"/>
                </a:cubicBezTo>
                <a:cubicBezTo>
                  <a:pt x="9537682" y="2667090"/>
                  <a:pt x="9550890" y="2616237"/>
                  <a:pt x="9585770" y="2661114"/>
                </a:cubicBezTo>
                <a:cubicBezTo>
                  <a:pt x="9637469" y="2684217"/>
                  <a:pt x="9690375" y="2717013"/>
                  <a:pt x="9738463" y="2711037"/>
                </a:cubicBezTo>
                <a:cubicBezTo>
                  <a:pt x="9705997" y="2685543"/>
                  <a:pt x="9684355" y="2668546"/>
                  <a:pt x="9662709" y="2651554"/>
                </a:cubicBezTo>
                <a:cubicBezTo>
                  <a:pt x="9701178" y="2646771"/>
                  <a:pt x="9698787" y="2706125"/>
                  <a:pt x="9734852" y="2681959"/>
                </a:cubicBezTo>
                <a:cubicBezTo>
                  <a:pt x="9810606" y="2741442"/>
                  <a:pt x="9921214" y="2767064"/>
                  <a:pt x="9988561" y="2837435"/>
                </a:cubicBezTo>
                <a:cubicBezTo>
                  <a:pt x="10099174" y="2863053"/>
                  <a:pt x="10268713" y="2969938"/>
                  <a:pt x="10381734" y="3014945"/>
                </a:cubicBezTo>
                <a:cubicBezTo>
                  <a:pt x="10381734" y="3014945"/>
                  <a:pt x="10381734" y="3014945"/>
                  <a:pt x="10361295" y="3007642"/>
                </a:cubicBezTo>
                <a:cubicBezTo>
                  <a:pt x="10361295" y="3007642"/>
                  <a:pt x="10351676" y="3008840"/>
                  <a:pt x="10343265" y="3019727"/>
                </a:cubicBezTo>
                <a:cubicBezTo>
                  <a:pt x="10368522" y="3065798"/>
                  <a:pt x="10393762" y="3033135"/>
                  <a:pt x="10414201" y="3040438"/>
                </a:cubicBezTo>
                <a:cubicBezTo>
                  <a:pt x="10414201" y="3040438"/>
                  <a:pt x="10414201" y="3040438"/>
                  <a:pt x="10700377" y="3221408"/>
                </a:cubicBezTo>
                <a:cubicBezTo>
                  <a:pt x="10850683" y="3330675"/>
                  <a:pt x="11050280" y="3443666"/>
                  <a:pt x="11200591" y="3552938"/>
                </a:cubicBezTo>
                <a:cubicBezTo>
                  <a:pt x="11200591" y="3552938"/>
                  <a:pt x="11200591" y="3552938"/>
                  <a:pt x="11192175" y="3563825"/>
                </a:cubicBezTo>
                <a:cubicBezTo>
                  <a:pt x="11237871" y="3617203"/>
                  <a:pt x="11316017" y="3617333"/>
                  <a:pt x="11335276" y="3693679"/>
                </a:cubicBezTo>
                <a:cubicBezTo>
                  <a:pt x="11283572" y="3670577"/>
                  <a:pt x="11230666" y="3637785"/>
                  <a:pt x="11187379" y="3603791"/>
                </a:cubicBezTo>
                <a:cubicBezTo>
                  <a:pt x="11187379" y="3603791"/>
                  <a:pt x="11187379" y="3603791"/>
                  <a:pt x="11170551" y="3625571"/>
                </a:cubicBezTo>
                <a:cubicBezTo>
                  <a:pt x="11224664" y="3668057"/>
                  <a:pt x="11267951" y="3702046"/>
                  <a:pt x="11301625" y="3737234"/>
                </a:cubicBezTo>
                <a:cubicBezTo>
                  <a:pt x="11181394" y="3712805"/>
                  <a:pt x="11097206" y="3585471"/>
                  <a:pt x="10978181" y="3570736"/>
                </a:cubicBezTo>
                <a:cubicBezTo>
                  <a:pt x="10978181" y="3570736"/>
                  <a:pt x="10978181" y="3570736"/>
                  <a:pt x="10986593" y="3559849"/>
                </a:cubicBezTo>
                <a:cubicBezTo>
                  <a:pt x="10783381" y="3417785"/>
                  <a:pt x="10529671" y="3262309"/>
                  <a:pt x="10310838" y="3151710"/>
                </a:cubicBezTo>
                <a:cubicBezTo>
                  <a:pt x="10289192" y="3134717"/>
                  <a:pt x="10257932" y="3118918"/>
                  <a:pt x="10241104" y="3140693"/>
                </a:cubicBezTo>
                <a:cubicBezTo>
                  <a:pt x="10251929" y="3149189"/>
                  <a:pt x="10244720" y="3169771"/>
                  <a:pt x="10265159" y="3177074"/>
                </a:cubicBezTo>
                <a:cubicBezTo>
                  <a:pt x="10426878" y="3260318"/>
                  <a:pt x="10569967" y="3350803"/>
                  <a:pt x="10709902" y="3445371"/>
                </a:cubicBezTo>
                <a:lnTo>
                  <a:pt x="11082733" y="3701739"/>
                </a:lnTo>
                <a:lnTo>
                  <a:pt x="11028629" y="3688113"/>
                </a:lnTo>
                <a:cubicBezTo>
                  <a:pt x="10979255" y="3662878"/>
                  <a:pt x="10964368" y="3616749"/>
                  <a:pt x="10904854" y="3609379"/>
                </a:cubicBezTo>
                <a:cubicBezTo>
                  <a:pt x="10904854" y="3609379"/>
                  <a:pt x="10904854" y="3609379"/>
                  <a:pt x="10906061" y="3619074"/>
                </a:cubicBezTo>
                <a:cubicBezTo>
                  <a:pt x="10906061" y="3619074"/>
                  <a:pt x="10906061" y="3619074"/>
                  <a:pt x="10886824" y="3621465"/>
                </a:cubicBezTo>
                <a:cubicBezTo>
                  <a:pt x="10886824" y="3621465"/>
                  <a:pt x="10886824" y="3621465"/>
                  <a:pt x="10883212" y="3592387"/>
                </a:cubicBezTo>
                <a:cubicBezTo>
                  <a:pt x="10883212" y="3592387"/>
                  <a:pt x="10883212" y="3592387"/>
                  <a:pt x="10902445" y="3589996"/>
                </a:cubicBezTo>
                <a:cubicBezTo>
                  <a:pt x="10902445" y="3589996"/>
                  <a:pt x="10902445" y="3589996"/>
                  <a:pt x="10770191" y="3547376"/>
                </a:cubicBezTo>
                <a:cubicBezTo>
                  <a:pt x="10770191" y="3547376"/>
                  <a:pt x="10770191" y="3547376"/>
                  <a:pt x="10787014" y="3525601"/>
                </a:cubicBezTo>
                <a:cubicBezTo>
                  <a:pt x="10758163" y="3529186"/>
                  <a:pt x="10730493" y="3463726"/>
                  <a:pt x="10693230" y="3478199"/>
                </a:cubicBezTo>
                <a:cubicBezTo>
                  <a:pt x="10655945" y="3413938"/>
                  <a:pt x="10565772" y="3395618"/>
                  <a:pt x="10532098" y="3360430"/>
                </a:cubicBezTo>
                <a:cubicBezTo>
                  <a:pt x="10532098" y="3360430"/>
                  <a:pt x="10532098" y="3360430"/>
                  <a:pt x="10523687" y="3371318"/>
                </a:cubicBezTo>
                <a:cubicBezTo>
                  <a:pt x="10494836" y="3374907"/>
                  <a:pt x="10445523" y="3292451"/>
                  <a:pt x="10399844" y="3317815"/>
                </a:cubicBezTo>
                <a:cubicBezTo>
                  <a:pt x="10399844" y="3317815"/>
                  <a:pt x="10399844" y="3317815"/>
                  <a:pt x="10398642" y="3308121"/>
                </a:cubicBezTo>
                <a:cubicBezTo>
                  <a:pt x="10398642" y="3308121"/>
                  <a:pt x="10398642" y="3308121"/>
                  <a:pt x="10376996" y="3291124"/>
                </a:cubicBezTo>
                <a:cubicBezTo>
                  <a:pt x="10376996" y="3291124"/>
                  <a:pt x="10376996" y="3291124"/>
                  <a:pt x="10395026" y="3279043"/>
                </a:cubicBezTo>
                <a:cubicBezTo>
                  <a:pt x="10395026" y="3279043"/>
                  <a:pt x="10395026" y="3279043"/>
                  <a:pt x="10351734" y="3245053"/>
                </a:cubicBezTo>
                <a:cubicBezTo>
                  <a:pt x="10331295" y="3237750"/>
                  <a:pt x="10324090" y="3258332"/>
                  <a:pt x="10315674" y="3269220"/>
                </a:cubicBezTo>
                <a:cubicBezTo>
                  <a:pt x="10292825" y="3242533"/>
                  <a:pt x="10221889" y="3221822"/>
                  <a:pt x="10256747" y="3187961"/>
                </a:cubicBezTo>
                <a:cubicBezTo>
                  <a:pt x="10161774" y="3209607"/>
                  <a:pt x="10135314" y="3153843"/>
                  <a:pt x="10071583" y="3112550"/>
                </a:cubicBezTo>
                <a:cubicBezTo>
                  <a:pt x="10071583" y="3112550"/>
                  <a:pt x="10071583" y="3112550"/>
                  <a:pt x="10063171" y="3123438"/>
                </a:cubicBezTo>
                <a:cubicBezTo>
                  <a:pt x="10063171" y="3123438"/>
                  <a:pt x="10063171" y="3123438"/>
                  <a:pt x="9999440" y="3082145"/>
                </a:cubicBezTo>
                <a:cubicBezTo>
                  <a:pt x="9991028" y="3093033"/>
                  <a:pt x="9981410" y="3094230"/>
                  <a:pt x="9983823" y="3113614"/>
                </a:cubicBezTo>
                <a:cubicBezTo>
                  <a:pt x="9983823" y="3113614"/>
                  <a:pt x="9983823" y="3113614"/>
                  <a:pt x="9964586" y="3116006"/>
                </a:cubicBezTo>
                <a:cubicBezTo>
                  <a:pt x="9962155" y="3017879"/>
                  <a:pt x="9803477" y="3076975"/>
                  <a:pt x="9746960" y="3015101"/>
                </a:cubicBezTo>
                <a:cubicBezTo>
                  <a:pt x="9746960" y="3015101"/>
                  <a:pt x="9746960" y="3015101"/>
                  <a:pt x="9755371" y="3004213"/>
                </a:cubicBezTo>
                <a:cubicBezTo>
                  <a:pt x="9680819" y="2954420"/>
                  <a:pt x="9569022" y="2997845"/>
                  <a:pt x="9519710" y="2915389"/>
                </a:cubicBezTo>
                <a:cubicBezTo>
                  <a:pt x="9452390" y="2923756"/>
                  <a:pt x="9367017" y="2865471"/>
                  <a:pt x="9316515" y="2852059"/>
                </a:cubicBezTo>
                <a:cubicBezTo>
                  <a:pt x="9366994" y="2786733"/>
                  <a:pt x="9252789" y="2810771"/>
                  <a:pt x="9238352" y="2773192"/>
                </a:cubicBezTo>
                <a:cubicBezTo>
                  <a:pt x="9134949" y="2726992"/>
                  <a:pt x="9021950" y="2760719"/>
                  <a:pt x="8917340" y="2704821"/>
                </a:cubicBezTo>
                <a:cubicBezTo>
                  <a:pt x="8870459" y="2720491"/>
                  <a:pt x="8887260" y="2619978"/>
                  <a:pt x="8835579" y="2675613"/>
                </a:cubicBezTo>
                <a:cubicBezTo>
                  <a:pt x="8810321" y="2629538"/>
                  <a:pt x="8756231" y="2665790"/>
                  <a:pt x="8752619" y="2636712"/>
                </a:cubicBezTo>
                <a:cubicBezTo>
                  <a:pt x="8724971" y="2649991"/>
                  <a:pt x="8672065" y="2617194"/>
                  <a:pt x="8644416" y="2630473"/>
                </a:cubicBezTo>
                <a:cubicBezTo>
                  <a:pt x="8644416" y="2630473"/>
                  <a:pt x="8644416" y="2630473"/>
                  <a:pt x="8642002" y="2611089"/>
                </a:cubicBezTo>
                <a:cubicBezTo>
                  <a:pt x="8637198" y="2611686"/>
                  <a:pt x="8626978" y="2608035"/>
                  <a:pt x="8617057" y="2606806"/>
                </a:cubicBezTo>
                <a:lnTo>
                  <a:pt x="8604913" y="2607514"/>
                </a:lnTo>
                <a:lnTo>
                  <a:pt x="8620361" y="2594097"/>
                </a:lnTo>
                <a:cubicBezTo>
                  <a:pt x="8557836" y="2562494"/>
                  <a:pt x="8450840" y="2565949"/>
                  <a:pt x="8429194" y="2548957"/>
                </a:cubicBezTo>
                <a:cubicBezTo>
                  <a:pt x="8403959" y="2581620"/>
                  <a:pt x="8397934" y="2533158"/>
                  <a:pt x="8369083" y="2536742"/>
                </a:cubicBezTo>
                <a:cubicBezTo>
                  <a:pt x="8293347" y="2555997"/>
                  <a:pt x="8211567" y="2448052"/>
                  <a:pt x="8150267" y="2504881"/>
                </a:cubicBezTo>
                <a:cubicBezTo>
                  <a:pt x="8150267" y="2504881"/>
                  <a:pt x="8150267" y="2504881"/>
                  <a:pt x="8147858" y="2485497"/>
                </a:cubicBezTo>
                <a:cubicBezTo>
                  <a:pt x="7983155" y="2496126"/>
                  <a:pt x="7820821" y="2368664"/>
                  <a:pt x="7676558" y="2386592"/>
                </a:cubicBezTo>
                <a:cubicBezTo>
                  <a:pt x="7549122" y="2382749"/>
                  <a:pt x="7424073" y="2319547"/>
                  <a:pt x="7273784" y="2289013"/>
                </a:cubicBezTo>
                <a:cubicBezTo>
                  <a:pt x="7294224" y="2296316"/>
                  <a:pt x="7351934" y="2289142"/>
                  <a:pt x="7379579" y="2275864"/>
                </a:cubicBezTo>
                <a:cubicBezTo>
                  <a:pt x="7357937" y="2258871"/>
                  <a:pt x="7341109" y="2280646"/>
                  <a:pt x="7319468" y="2263649"/>
                </a:cubicBezTo>
                <a:cubicBezTo>
                  <a:pt x="7319468" y="2263649"/>
                  <a:pt x="7319468" y="2263649"/>
                  <a:pt x="7345910" y="2240680"/>
                </a:cubicBezTo>
                <a:cubicBezTo>
                  <a:pt x="7293004" y="2207884"/>
                  <a:pt x="7282178" y="2199388"/>
                  <a:pt x="7232888" y="2195670"/>
                </a:cubicBezTo>
                <a:cubicBezTo>
                  <a:pt x="7177591" y="2222232"/>
                  <a:pt x="7179982" y="2162878"/>
                  <a:pt x="7188394" y="2151990"/>
                </a:cubicBezTo>
                <a:cubicBezTo>
                  <a:pt x="7188394" y="2151990"/>
                  <a:pt x="7188394" y="2151990"/>
                  <a:pt x="7211242" y="2178677"/>
                </a:cubicBezTo>
                <a:cubicBezTo>
                  <a:pt x="7308625" y="2176415"/>
                  <a:pt x="7348296" y="2181327"/>
                  <a:pt x="7443270" y="2159681"/>
                </a:cubicBezTo>
                <a:cubicBezTo>
                  <a:pt x="7462502" y="2157289"/>
                  <a:pt x="7469712" y="2136708"/>
                  <a:pt x="7478123" y="2125820"/>
                </a:cubicBezTo>
                <a:cubicBezTo>
                  <a:pt x="7377130" y="2099004"/>
                  <a:pt x="7253287" y="2045497"/>
                  <a:pt x="7157112" y="2057449"/>
                </a:cubicBezTo>
                <a:cubicBezTo>
                  <a:pt x="7119844" y="2071925"/>
                  <a:pt x="7076557" y="2037936"/>
                  <a:pt x="7040497" y="2062102"/>
                </a:cubicBezTo>
                <a:cubicBezTo>
                  <a:pt x="7045315" y="2100874"/>
                  <a:pt x="7086193" y="2115480"/>
                  <a:pt x="7117458" y="2131280"/>
                </a:cubicBezTo>
                <a:cubicBezTo>
                  <a:pt x="7117458" y="2131280"/>
                  <a:pt x="7117458" y="2131280"/>
                  <a:pt x="7107839" y="2132473"/>
                </a:cubicBezTo>
                <a:cubicBezTo>
                  <a:pt x="7100630" y="2153054"/>
                  <a:pt x="7121069" y="2160357"/>
                  <a:pt x="7131894" y="2168854"/>
                </a:cubicBezTo>
                <a:cubicBezTo>
                  <a:pt x="7131894" y="2168854"/>
                  <a:pt x="7140306" y="2157966"/>
                  <a:pt x="7149924" y="2156768"/>
                </a:cubicBezTo>
                <a:cubicBezTo>
                  <a:pt x="7149924" y="2156768"/>
                  <a:pt x="7149924" y="2156768"/>
                  <a:pt x="7153536" y="2185846"/>
                </a:cubicBezTo>
                <a:cubicBezTo>
                  <a:pt x="7056158" y="2188108"/>
                  <a:pt x="6963575" y="2150405"/>
                  <a:pt x="6874609" y="2141775"/>
                </a:cubicBezTo>
                <a:cubicBezTo>
                  <a:pt x="6846960" y="2155054"/>
                  <a:pt x="6756792" y="2136734"/>
                  <a:pt x="6743580" y="2187587"/>
                </a:cubicBezTo>
                <a:cubicBezTo>
                  <a:pt x="6743580" y="2187587"/>
                  <a:pt x="6743580" y="2187587"/>
                  <a:pt x="6720727" y="2160901"/>
                </a:cubicBezTo>
                <a:cubicBezTo>
                  <a:pt x="6720727" y="2160901"/>
                  <a:pt x="6720727" y="2160901"/>
                  <a:pt x="6705106" y="2192370"/>
                </a:cubicBezTo>
                <a:cubicBezTo>
                  <a:pt x="6646197" y="2189850"/>
                  <a:pt x="6660616" y="2148686"/>
                  <a:pt x="6610115" y="2135278"/>
                </a:cubicBezTo>
                <a:cubicBezTo>
                  <a:pt x="6552430" y="2221185"/>
                  <a:pt x="6557209" y="2102482"/>
                  <a:pt x="6485088" y="2150819"/>
                </a:cubicBezTo>
                <a:cubicBezTo>
                  <a:pt x="6485088" y="2150819"/>
                  <a:pt x="6485088" y="2150819"/>
                  <a:pt x="6486295" y="2160509"/>
                </a:cubicBezTo>
                <a:cubicBezTo>
                  <a:pt x="6486295" y="2160509"/>
                  <a:pt x="6486295" y="2160509"/>
                  <a:pt x="6423770" y="2128910"/>
                </a:cubicBezTo>
                <a:cubicBezTo>
                  <a:pt x="6423770" y="2128910"/>
                  <a:pt x="6423770" y="2128910"/>
                  <a:pt x="6432182" y="2118023"/>
                </a:cubicBezTo>
                <a:cubicBezTo>
                  <a:pt x="6432182" y="2118023"/>
                  <a:pt x="6432182" y="2118023"/>
                  <a:pt x="6410540" y="2101030"/>
                </a:cubicBezTo>
                <a:cubicBezTo>
                  <a:pt x="6402124" y="2111918"/>
                  <a:pt x="6384094" y="2123999"/>
                  <a:pt x="6396121" y="2142189"/>
                </a:cubicBezTo>
                <a:cubicBezTo>
                  <a:pt x="6396121" y="2142189"/>
                  <a:pt x="6396121" y="2142189"/>
                  <a:pt x="6363655" y="2116696"/>
                </a:cubicBezTo>
                <a:cubicBezTo>
                  <a:pt x="6363655" y="2116696"/>
                  <a:pt x="6363655" y="2116696"/>
                  <a:pt x="6355243" y="2127583"/>
                </a:cubicBezTo>
                <a:cubicBezTo>
                  <a:pt x="6356450" y="2137277"/>
                  <a:pt x="6366064" y="2136084"/>
                  <a:pt x="6367271" y="2145774"/>
                </a:cubicBezTo>
                <a:cubicBezTo>
                  <a:pt x="6265070" y="2109264"/>
                  <a:pt x="6182128" y="2149100"/>
                  <a:pt x="6095549" y="2081121"/>
                </a:cubicBezTo>
                <a:cubicBezTo>
                  <a:pt x="6040256" y="2107678"/>
                  <a:pt x="5950083" y="2089359"/>
                  <a:pt x="5870730" y="2079536"/>
                </a:cubicBezTo>
                <a:cubicBezTo>
                  <a:pt x="5843082" y="2092815"/>
                  <a:pt x="5811822" y="2077015"/>
                  <a:pt x="5787767" y="2040634"/>
                </a:cubicBezTo>
                <a:cubicBezTo>
                  <a:pt x="5779355" y="2051522"/>
                  <a:pt x="5758916" y="2044219"/>
                  <a:pt x="5761325" y="2063607"/>
                </a:cubicBezTo>
                <a:lnTo>
                  <a:pt x="5758920" y="2063906"/>
                </a:lnTo>
                <a:cubicBezTo>
                  <a:pt x="5746902" y="2065397"/>
                  <a:pt x="5722855" y="2068390"/>
                  <a:pt x="5674767" y="2074366"/>
                </a:cubicBezTo>
                <a:cubicBezTo>
                  <a:pt x="5674767" y="2074366"/>
                  <a:pt x="5674767" y="2074366"/>
                  <a:pt x="5672358" y="2054977"/>
                </a:cubicBezTo>
                <a:cubicBezTo>
                  <a:pt x="5644710" y="2068256"/>
                  <a:pt x="5597829" y="2083926"/>
                  <a:pt x="5554537" y="2049937"/>
                </a:cubicBezTo>
                <a:cubicBezTo>
                  <a:pt x="5490828" y="2087382"/>
                  <a:pt x="5417482" y="2047287"/>
                  <a:pt x="5341746" y="2066542"/>
                </a:cubicBezTo>
                <a:cubicBezTo>
                  <a:pt x="5345344" y="2016882"/>
                  <a:pt x="5262398" y="2056718"/>
                  <a:pt x="5285224" y="2004667"/>
                </a:cubicBezTo>
                <a:cubicBezTo>
                  <a:pt x="5259993" y="2059479"/>
                  <a:pt x="5224387" y="2030798"/>
                  <a:pt x="5193715" y="2019656"/>
                </a:cubicBezTo>
                <a:lnTo>
                  <a:pt x="5177457" y="2018766"/>
                </a:lnTo>
                <a:lnTo>
                  <a:pt x="5179434" y="2017817"/>
                </a:lnTo>
                <a:lnTo>
                  <a:pt x="5168026" y="2018249"/>
                </a:lnTo>
                <a:lnTo>
                  <a:pt x="5165260" y="2018098"/>
                </a:lnTo>
                <a:lnTo>
                  <a:pt x="5164984" y="2018365"/>
                </a:lnTo>
                <a:lnTo>
                  <a:pt x="5147390" y="2019033"/>
                </a:lnTo>
                <a:cubicBezTo>
                  <a:pt x="5119101" y="2023468"/>
                  <a:pt x="5098590" y="2035246"/>
                  <a:pt x="5054407" y="2033358"/>
                </a:cubicBezTo>
                <a:cubicBezTo>
                  <a:pt x="5035153" y="1957011"/>
                  <a:pt x="4988289" y="2051415"/>
                  <a:pt x="4944997" y="2017425"/>
                </a:cubicBezTo>
                <a:cubicBezTo>
                  <a:pt x="4943795" y="2007735"/>
                  <a:pt x="4953414" y="2006538"/>
                  <a:pt x="4952207" y="1996843"/>
                </a:cubicBezTo>
                <a:cubicBezTo>
                  <a:pt x="4902917" y="1993130"/>
                  <a:pt x="4829571" y="1953030"/>
                  <a:pt x="4827180" y="2012384"/>
                </a:cubicBezTo>
                <a:cubicBezTo>
                  <a:pt x="4756244" y="1991674"/>
                  <a:pt x="4704562" y="2047309"/>
                  <a:pt x="4633626" y="2026598"/>
                </a:cubicBezTo>
                <a:cubicBezTo>
                  <a:pt x="4587947" y="2051963"/>
                  <a:pt x="4551865" y="1997391"/>
                  <a:pt x="4508595" y="2042139"/>
                </a:cubicBezTo>
                <a:cubicBezTo>
                  <a:pt x="4482153" y="2065108"/>
                  <a:pt x="4462898" y="1988761"/>
                  <a:pt x="4440068" y="2040812"/>
                </a:cubicBezTo>
                <a:cubicBezTo>
                  <a:pt x="4440068" y="2040812"/>
                  <a:pt x="4440068" y="2040812"/>
                  <a:pt x="4407601" y="2015319"/>
                </a:cubicBezTo>
                <a:cubicBezTo>
                  <a:pt x="4407601" y="2015319"/>
                  <a:pt x="4407601" y="2015319"/>
                  <a:pt x="4364336" y="2060067"/>
                </a:cubicBezTo>
                <a:cubicBezTo>
                  <a:pt x="4346292" y="2032784"/>
                  <a:pt x="4318799" y="2062035"/>
                  <a:pt x="4301615" y="2074784"/>
                </a:cubicBezTo>
                <a:lnTo>
                  <a:pt x="4299211" y="2075621"/>
                </a:lnTo>
                <a:lnTo>
                  <a:pt x="4306629" y="2067241"/>
                </a:lnTo>
                <a:cubicBezTo>
                  <a:pt x="4269362" y="2081713"/>
                  <a:pt x="4236896" y="2056224"/>
                  <a:pt x="4210454" y="2079193"/>
                </a:cubicBezTo>
                <a:cubicBezTo>
                  <a:pt x="4180396" y="2073088"/>
                  <a:pt x="4151545" y="2076672"/>
                  <a:pt x="4127490" y="2040291"/>
                </a:cubicBezTo>
                <a:cubicBezTo>
                  <a:pt x="4102250" y="2072959"/>
                  <a:pt x="4074602" y="2086233"/>
                  <a:pt x="4037335" y="2100710"/>
                </a:cubicBezTo>
                <a:cubicBezTo>
                  <a:pt x="4037335" y="2100710"/>
                  <a:pt x="4037335" y="2100710"/>
                  <a:pt x="4045751" y="2089822"/>
                </a:cubicBezTo>
                <a:cubicBezTo>
                  <a:pt x="4025311" y="2082519"/>
                  <a:pt x="3949575" y="2101774"/>
                  <a:pt x="3938755" y="2093278"/>
                </a:cubicBezTo>
                <a:cubicBezTo>
                  <a:pt x="3938755" y="2093278"/>
                  <a:pt x="3938755" y="2093278"/>
                  <a:pt x="3939956" y="2102967"/>
                </a:cubicBezTo>
                <a:cubicBezTo>
                  <a:pt x="3891868" y="2108948"/>
                  <a:pt x="3832960" y="2106427"/>
                  <a:pt x="3807720" y="2139090"/>
                </a:cubicBezTo>
                <a:cubicBezTo>
                  <a:pt x="3806519" y="2129396"/>
                  <a:pt x="3805312" y="2119706"/>
                  <a:pt x="3794491" y="2111210"/>
                </a:cubicBezTo>
                <a:cubicBezTo>
                  <a:pt x="3775253" y="2113597"/>
                  <a:pt x="3766842" y="2124484"/>
                  <a:pt x="3758430" y="2135372"/>
                </a:cubicBezTo>
                <a:cubicBezTo>
                  <a:pt x="3727166" y="2119577"/>
                  <a:pt x="3663480" y="2235760"/>
                  <a:pt x="3640609" y="2130335"/>
                </a:cubicBezTo>
                <a:cubicBezTo>
                  <a:pt x="3640609" y="2130335"/>
                  <a:pt x="3640609" y="2130335"/>
                  <a:pt x="3614166" y="2153304"/>
                </a:cubicBezTo>
                <a:cubicBezTo>
                  <a:pt x="3614166" y="2153304"/>
                  <a:pt x="3614166" y="2153304"/>
                  <a:pt x="3624988" y="2161800"/>
                </a:cubicBezTo>
                <a:cubicBezTo>
                  <a:pt x="3603342" y="2144808"/>
                  <a:pt x="3591337" y="2205355"/>
                  <a:pt x="3568488" y="2178668"/>
                </a:cubicBezTo>
                <a:cubicBezTo>
                  <a:pt x="3568488" y="2178668"/>
                  <a:pt x="3568488" y="2178668"/>
                  <a:pt x="3585312" y="2156888"/>
                </a:cubicBezTo>
                <a:cubicBezTo>
                  <a:pt x="3561867" y="2145039"/>
                  <a:pt x="3547220" y="2159778"/>
                  <a:pt x="3529186" y="2169401"/>
                </a:cubicBezTo>
                <a:lnTo>
                  <a:pt x="3513818" y="2174687"/>
                </a:lnTo>
                <a:lnTo>
                  <a:pt x="3510252" y="2169295"/>
                </a:lnTo>
                <a:cubicBezTo>
                  <a:pt x="3506872" y="2164178"/>
                  <a:pt x="3502361" y="2157356"/>
                  <a:pt x="3496345" y="2148263"/>
                </a:cubicBezTo>
                <a:cubicBezTo>
                  <a:pt x="3496345" y="2148263"/>
                  <a:pt x="3496345" y="2148263"/>
                  <a:pt x="3474035" y="2167647"/>
                </a:cubicBezTo>
                <a:lnTo>
                  <a:pt x="3457256" y="2182222"/>
                </a:lnTo>
                <a:lnTo>
                  <a:pt x="3460284" y="2172429"/>
                </a:lnTo>
                <a:cubicBezTo>
                  <a:pt x="3436234" y="2136048"/>
                  <a:pt x="3401376" y="2169909"/>
                  <a:pt x="3394166" y="2190491"/>
                </a:cubicBezTo>
                <a:cubicBezTo>
                  <a:pt x="3394166" y="2190491"/>
                  <a:pt x="3394166" y="2190491"/>
                  <a:pt x="3371318" y="2163804"/>
                </a:cubicBezTo>
                <a:cubicBezTo>
                  <a:pt x="3277574" y="2273878"/>
                  <a:pt x="3252294" y="2149069"/>
                  <a:pt x="3136904" y="2242150"/>
                </a:cubicBezTo>
                <a:cubicBezTo>
                  <a:pt x="3136904" y="2242150"/>
                  <a:pt x="3136904" y="2242150"/>
                  <a:pt x="3153731" y="2220375"/>
                </a:cubicBezTo>
                <a:cubicBezTo>
                  <a:pt x="3071970" y="2191163"/>
                  <a:pt x="3078013" y="2318367"/>
                  <a:pt x="3016677" y="2217721"/>
                </a:cubicBezTo>
                <a:cubicBezTo>
                  <a:pt x="3016677" y="2217721"/>
                  <a:pt x="3016677" y="2217721"/>
                  <a:pt x="2999849" y="2239496"/>
                </a:cubicBezTo>
                <a:cubicBezTo>
                  <a:pt x="3001056" y="2249190"/>
                  <a:pt x="3020289" y="2246799"/>
                  <a:pt x="3020289" y="2246799"/>
                </a:cubicBezTo>
                <a:cubicBezTo>
                  <a:pt x="3022698" y="2266187"/>
                  <a:pt x="3002258" y="2258884"/>
                  <a:pt x="2983021" y="2261276"/>
                </a:cubicBezTo>
                <a:cubicBezTo>
                  <a:pt x="2936118" y="2198208"/>
                  <a:pt x="2955373" y="2274554"/>
                  <a:pt x="2897671" y="2281724"/>
                </a:cubicBezTo>
                <a:cubicBezTo>
                  <a:pt x="2811114" y="2292482"/>
                  <a:pt x="2671668" y="2349187"/>
                  <a:pt x="2589911" y="2319975"/>
                </a:cubicBezTo>
                <a:cubicBezTo>
                  <a:pt x="2591113" y="2329669"/>
                  <a:pt x="2592320" y="2339363"/>
                  <a:pt x="2603141" y="2347860"/>
                </a:cubicBezTo>
                <a:cubicBezTo>
                  <a:pt x="2603141" y="2347860"/>
                  <a:pt x="2603141" y="2347860"/>
                  <a:pt x="2521384" y="2318652"/>
                </a:cubicBezTo>
                <a:cubicBezTo>
                  <a:pt x="2499738" y="2301655"/>
                  <a:pt x="2442054" y="2387567"/>
                  <a:pt x="2398762" y="2353577"/>
                </a:cubicBezTo>
                <a:cubicBezTo>
                  <a:pt x="2398762" y="2353577"/>
                  <a:pt x="2398762" y="2353577"/>
                  <a:pt x="2381938" y="2375352"/>
                </a:cubicBezTo>
                <a:cubicBezTo>
                  <a:pt x="2344671" y="2389829"/>
                  <a:pt x="2296583" y="2395805"/>
                  <a:pt x="2241291" y="2422358"/>
                </a:cubicBezTo>
                <a:cubicBezTo>
                  <a:pt x="2216051" y="2455025"/>
                  <a:pt x="2176357" y="2371376"/>
                  <a:pt x="2154733" y="2433117"/>
                </a:cubicBezTo>
                <a:cubicBezTo>
                  <a:pt x="2036911" y="2428076"/>
                  <a:pt x="1988841" y="2512794"/>
                  <a:pt x="1878233" y="2487167"/>
                </a:cubicBezTo>
                <a:cubicBezTo>
                  <a:pt x="1846991" y="2550106"/>
                  <a:pt x="1789267" y="2478542"/>
                  <a:pt x="1767639" y="2540287"/>
                </a:cubicBezTo>
                <a:cubicBezTo>
                  <a:pt x="1654640" y="2574014"/>
                  <a:pt x="1588522" y="2592075"/>
                  <a:pt x="1495962" y="2633105"/>
                </a:cubicBezTo>
                <a:cubicBezTo>
                  <a:pt x="1401010" y="2733493"/>
                  <a:pt x="1248313" y="2683571"/>
                  <a:pt x="1147359" y="2814231"/>
                </a:cubicBezTo>
                <a:cubicBezTo>
                  <a:pt x="1119710" y="2827509"/>
                  <a:pt x="1051183" y="2826182"/>
                  <a:pt x="1057186" y="2795907"/>
                </a:cubicBezTo>
                <a:cubicBezTo>
                  <a:pt x="1057186" y="2795907"/>
                  <a:pt x="1057186" y="2795907"/>
                  <a:pt x="1048774" y="2806794"/>
                </a:cubicBezTo>
                <a:cubicBezTo>
                  <a:pt x="945371" y="2760594"/>
                  <a:pt x="857629" y="2840396"/>
                  <a:pt x="779466" y="2761529"/>
                </a:cubicBezTo>
                <a:cubicBezTo>
                  <a:pt x="757820" y="2744532"/>
                  <a:pt x="731378" y="2767505"/>
                  <a:pt x="724169" y="2788087"/>
                </a:cubicBezTo>
                <a:cubicBezTo>
                  <a:pt x="724169" y="2788087"/>
                  <a:pt x="724169" y="2788087"/>
                  <a:pt x="701320" y="2761396"/>
                </a:cubicBezTo>
                <a:cubicBezTo>
                  <a:pt x="701320" y="2761396"/>
                  <a:pt x="701320" y="2761396"/>
                  <a:pt x="692904" y="2772288"/>
                </a:cubicBezTo>
                <a:cubicBezTo>
                  <a:pt x="692904" y="2772288"/>
                  <a:pt x="692904" y="2772288"/>
                  <a:pt x="660437" y="2746794"/>
                </a:cubicBezTo>
                <a:cubicBezTo>
                  <a:pt x="620765" y="2741883"/>
                  <a:pt x="564266" y="2758746"/>
                  <a:pt x="526999" y="2773223"/>
                </a:cubicBezTo>
                <a:cubicBezTo>
                  <a:pt x="526999" y="2773223"/>
                  <a:pt x="526999" y="2773223"/>
                  <a:pt x="637589" y="2720108"/>
                </a:cubicBezTo>
                <a:cubicBezTo>
                  <a:pt x="607531" y="2713998"/>
                  <a:pt x="572678" y="2747859"/>
                  <a:pt x="533001" y="2742947"/>
                </a:cubicBezTo>
                <a:cubicBezTo>
                  <a:pt x="533001" y="2742947"/>
                  <a:pt x="600326" y="2734580"/>
                  <a:pt x="615947" y="2703111"/>
                </a:cubicBezTo>
                <a:cubicBezTo>
                  <a:pt x="608716" y="2644954"/>
                  <a:pt x="548622" y="2711478"/>
                  <a:pt x="498126" y="2698070"/>
                </a:cubicBezTo>
                <a:cubicBezTo>
                  <a:pt x="466861" y="2682271"/>
                  <a:pt x="469275" y="2701654"/>
                  <a:pt x="475277" y="2671379"/>
                </a:cubicBezTo>
                <a:cubicBezTo>
                  <a:pt x="475277" y="2671379"/>
                  <a:pt x="475277" y="2671379"/>
                  <a:pt x="456040" y="2673770"/>
                </a:cubicBezTo>
                <a:cubicBezTo>
                  <a:pt x="456040" y="2673770"/>
                  <a:pt x="456040" y="2673770"/>
                  <a:pt x="453631" y="2654386"/>
                </a:cubicBezTo>
                <a:cubicBezTo>
                  <a:pt x="453631" y="2654386"/>
                  <a:pt x="453631" y="2654386"/>
                  <a:pt x="488489" y="2620525"/>
                </a:cubicBezTo>
                <a:cubicBezTo>
                  <a:pt x="466843" y="2603533"/>
                  <a:pt x="429576" y="2618005"/>
                  <a:pt x="439195" y="2616812"/>
                </a:cubicBezTo>
                <a:cubicBezTo>
                  <a:pt x="439195" y="2616812"/>
                  <a:pt x="439195" y="2616812"/>
                  <a:pt x="519732" y="2557587"/>
                </a:cubicBezTo>
                <a:cubicBezTo>
                  <a:pt x="519732" y="2557587"/>
                  <a:pt x="519732" y="2557587"/>
                  <a:pt x="508906" y="2549090"/>
                </a:cubicBezTo>
                <a:cubicBezTo>
                  <a:pt x="499292" y="2550284"/>
                  <a:pt x="486966" y="2549358"/>
                  <a:pt x="474948" y="2550849"/>
                </a:cubicBezTo>
                <a:lnTo>
                  <a:pt x="461972" y="2554291"/>
                </a:lnTo>
                <a:lnTo>
                  <a:pt x="478848" y="2542985"/>
                </a:lnTo>
                <a:cubicBezTo>
                  <a:pt x="428352" y="2529577"/>
                  <a:pt x="373059" y="2556131"/>
                  <a:pt x="370650" y="2536747"/>
                </a:cubicBezTo>
                <a:cubicBezTo>
                  <a:pt x="367034" y="2507669"/>
                  <a:pt x="310534" y="2524532"/>
                  <a:pt x="324949" y="2483369"/>
                </a:cubicBezTo>
                <a:cubicBezTo>
                  <a:pt x="316537" y="2494261"/>
                  <a:pt x="305716" y="2485760"/>
                  <a:pt x="296098" y="2486958"/>
                </a:cubicBezTo>
                <a:cubicBezTo>
                  <a:pt x="296098" y="2486958"/>
                  <a:pt x="296098" y="2486958"/>
                  <a:pt x="377837" y="2437427"/>
                </a:cubicBezTo>
                <a:cubicBezTo>
                  <a:pt x="377837" y="2437427"/>
                  <a:pt x="377837" y="2437427"/>
                  <a:pt x="345370" y="2411934"/>
                </a:cubicBezTo>
                <a:cubicBezTo>
                  <a:pt x="345370" y="2411934"/>
                  <a:pt x="345370" y="2411934"/>
                  <a:pt x="336958" y="2422821"/>
                </a:cubicBezTo>
                <a:cubicBezTo>
                  <a:pt x="336958" y="2422821"/>
                  <a:pt x="336958" y="2422821"/>
                  <a:pt x="334549" y="2403437"/>
                </a:cubicBezTo>
                <a:cubicBezTo>
                  <a:pt x="334549" y="2403437"/>
                  <a:pt x="334549" y="2403437"/>
                  <a:pt x="278050" y="2420301"/>
                </a:cubicBezTo>
                <a:cubicBezTo>
                  <a:pt x="278050" y="2420301"/>
                  <a:pt x="278050" y="2420301"/>
                  <a:pt x="284052" y="2390029"/>
                </a:cubicBezTo>
                <a:cubicBezTo>
                  <a:pt x="284052" y="2390029"/>
                  <a:pt x="284052" y="2390029"/>
                  <a:pt x="235964" y="2396005"/>
                </a:cubicBezTo>
                <a:cubicBezTo>
                  <a:pt x="262406" y="2373032"/>
                  <a:pt x="298467" y="2348866"/>
                  <a:pt x="285237" y="2320981"/>
                </a:cubicBezTo>
                <a:cubicBezTo>
                  <a:pt x="266000" y="2323373"/>
                  <a:pt x="246763" y="2325764"/>
                  <a:pt x="228733" y="2337849"/>
                </a:cubicBezTo>
                <a:cubicBezTo>
                  <a:pt x="228733" y="2337849"/>
                  <a:pt x="228733" y="2337849"/>
                  <a:pt x="263591" y="2303989"/>
                </a:cubicBezTo>
                <a:cubicBezTo>
                  <a:pt x="263591" y="2303989"/>
                  <a:pt x="263591" y="2303989"/>
                  <a:pt x="195064" y="2302662"/>
                </a:cubicBezTo>
                <a:cubicBezTo>
                  <a:pt x="195064" y="2302662"/>
                  <a:pt x="195064" y="2302662"/>
                  <a:pt x="231124" y="2278495"/>
                </a:cubicBezTo>
                <a:cubicBezTo>
                  <a:pt x="231124" y="2278495"/>
                  <a:pt x="231124" y="2278495"/>
                  <a:pt x="171009" y="2266281"/>
                </a:cubicBezTo>
                <a:cubicBezTo>
                  <a:pt x="171009" y="2266281"/>
                  <a:pt x="171009" y="2266281"/>
                  <a:pt x="207069" y="2242114"/>
                </a:cubicBezTo>
                <a:cubicBezTo>
                  <a:pt x="187836" y="2244506"/>
                  <a:pt x="185427" y="2225117"/>
                  <a:pt x="167397" y="2237203"/>
                </a:cubicBezTo>
                <a:cubicBezTo>
                  <a:pt x="270778" y="2204669"/>
                  <a:pt x="146936" y="2151162"/>
                  <a:pt x="228675" y="2101636"/>
                </a:cubicBezTo>
                <a:cubicBezTo>
                  <a:pt x="203418" y="2055561"/>
                  <a:pt x="142118" y="2112394"/>
                  <a:pt x="149327" y="2091812"/>
                </a:cubicBezTo>
                <a:cubicBezTo>
                  <a:pt x="149327" y="2091812"/>
                  <a:pt x="149327" y="2091812"/>
                  <a:pt x="263511" y="1989037"/>
                </a:cubicBezTo>
                <a:cubicBezTo>
                  <a:pt x="208196" y="1936857"/>
                  <a:pt x="161332" y="2031265"/>
                  <a:pt x="109633" y="2008163"/>
                </a:cubicBezTo>
                <a:cubicBezTo>
                  <a:pt x="109633" y="2008163"/>
                  <a:pt x="109633" y="2008163"/>
                  <a:pt x="121638" y="1947616"/>
                </a:cubicBezTo>
                <a:cubicBezTo>
                  <a:pt x="112020" y="1948809"/>
                  <a:pt x="92787" y="1951200"/>
                  <a:pt x="93990" y="1960894"/>
                </a:cubicBezTo>
                <a:cubicBezTo>
                  <a:pt x="93990" y="1960894"/>
                  <a:pt x="93990" y="1960894"/>
                  <a:pt x="157676" y="1844712"/>
                </a:cubicBezTo>
                <a:cubicBezTo>
                  <a:pt x="118005" y="1839795"/>
                  <a:pt x="102383" y="1871269"/>
                  <a:pt x="84353" y="1883350"/>
                </a:cubicBezTo>
                <a:cubicBezTo>
                  <a:pt x="84353" y="1883350"/>
                  <a:pt x="84353" y="1883350"/>
                  <a:pt x="81944" y="1863966"/>
                </a:cubicBezTo>
                <a:cubicBezTo>
                  <a:pt x="152858" y="1805939"/>
                  <a:pt x="197312" y="1692143"/>
                  <a:pt x="251403" y="1655896"/>
                </a:cubicBezTo>
                <a:cubicBezTo>
                  <a:pt x="191292" y="1643681"/>
                  <a:pt x="110755" y="1702901"/>
                  <a:pt x="73492" y="1717378"/>
                </a:cubicBezTo>
                <a:cubicBezTo>
                  <a:pt x="73492" y="1717378"/>
                  <a:pt x="73492" y="1717378"/>
                  <a:pt x="67468" y="1668912"/>
                </a:cubicBezTo>
                <a:cubicBezTo>
                  <a:pt x="67468" y="1668912"/>
                  <a:pt x="67468" y="1668912"/>
                  <a:pt x="30200" y="1683388"/>
                </a:cubicBezTo>
                <a:cubicBezTo>
                  <a:pt x="-88846" y="1589916"/>
                  <a:pt x="182818" y="1418355"/>
                  <a:pt x="177978" y="1300845"/>
                </a:cubicBezTo>
                <a:cubicBezTo>
                  <a:pt x="177978" y="1300845"/>
                  <a:pt x="177978" y="1300845"/>
                  <a:pt x="138301" y="1295933"/>
                </a:cubicBezTo>
                <a:cubicBezTo>
                  <a:pt x="234437" y="1126506"/>
                  <a:pt x="331757" y="888030"/>
                  <a:pt x="504854" y="787775"/>
                </a:cubicBezTo>
                <a:lnTo>
                  <a:pt x="499310" y="777667"/>
                </a:lnTo>
                <a:lnTo>
                  <a:pt x="565633" y="757459"/>
                </a:lnTo>
                <a:cubicBezTo>
                  <a:pt x="649479" y="728586"/>
                  <a:pt x="762406" y="679487"/>
                  <a:pt x="835422" y="618735"/>
                </a:cubicBezTo>
                <a:cubicBezTo>
                  <a:pt x="835422" y="618735"/>
                  <a:pt x="835422" y="618735"/>
                  <a:pt x="824601" y="610239"/>
                </a:cubicBezTo>
                <a:cubicBezTo>
                  <a:pt x="948426" y="585008"/>
                  <a:pt x="1084256" y="499226"/>
                  <a:pt x="1199664" y="484883"/>
                </a:cubicBezTo>
                <a:cubicBezTo>
                  <a:pt x="1291021" y="434159"/>
                  <a:pt x="1371576" y="453676"/>
                  <a:pt x="1449722" y="453805"/>
                </a:cubicBezTo>
                <a:cubicBezTo>
                  <a:pt x="1449722" y="453805"/>
                  <a:pt x="1449722" y="453805"/>
                  <a:pt x="1464136" y="412642"/>
                </a:cubicBezTo>
                <a:cubicBezTo>
                  <a:pt x="1464136" y="412642"/>
                  <a:pt x="1547100" y="451543"/>
                  <a:pt x="1530254" y="394585"/>
                </a:cubicBezTo>
                <a:cubicBezTo>
                  <a:pt x="1530254" y="394585"/>
                  <a:pt x="1530254" y="394585"/>
                  <a:pt x="1787517" y="342921"/>
                </a:cubicBezTo>
                <a:cubicBezTo>
                  <a:pt x="1793542" y="391388"/>
                  <a:pt x="1827193" y="347833"/>
                  <a:pt x="1850041" y="374520"/>
                </a:cubicBezTo>
                <a:cubicBezTo>
                  <a:pt x="2025547" y="293653"/>
                  <a:pt x="2299656" y="298957"/>
                  <a:pt x="2471568" y="267746"/>
                </a:cubicBezTo>
                <a:cubicBezTo>
                  <a:pt x="2597802" y="261899"/>
                  <a:pt x="2673538" y="242644"/>
                  <a:pt x="2816595" y="215022"/>
                </a:cubicBezTo>
                <a:cubicBezTo>
                  <a:pt x="2832216" y="183553"/>
                  <a:pt x="2861090" y="258706"/>
                  <a:pt x="2874302" y="207848"/>
                </a:cubicBezTo>
                <a:cubicBezTo>
                  <a:pt x="3096711" y="190050"/>
                  <a:pt x="3259000" y="160037"/>
                  <a:pt x="3439324" y="117938"/>
                </a:cubicBezTo>
                <a:cubicBezTo>
                  <a:pt x="3439324" y="117938"/>
                  <a:pt x="3439324" y="117938"/>
                  <a:pt x="3460970" y="134935"/>
                </a:cubicBezTo>
                <a:cubicBezTo>
                  <a:pt x="3671352" y="98946"/>
                  <a:pt x="3870931" y="133194"/>
                  <a:pt x="4089725" y="86317"/>
                </a:cubicBezTo>
                <a:cubicBezTo>
                  <a:pt x="4124578" y="52457"/>
                  <a:pt x="4185900" y="74361"/>
                  <a:pt x="4206339" y="81664"/>
                </a:cubicBezTo>
                <a:cubicBezTo>
                  <a:pt x="4214751" y="70777"/>
                  <a:pt x="4214751" y="70777"/>
                  <a:pt x="4213548" y="61082"/>
                </a:cubicBezTo>
                <a:cubicBezTo>
                  <a:pt x="4320545" y="57627"/>
                  <a:pt x="4431153" y="83249"/>
                  <a:pt x="4542950" y="39828"/>
                </a:cubicBezTo>
                <a:cubicBezTo>
                  <a:pt x="4542950" y="39828"/>
                  <a:pt x="4542950" y="39828"/>
                  <a:pt x="4534538" y="50716"/>
                </a:cubicBezTo>
                <a:cubicBezTo>
                  <a:pt x="4580217" y="25356"/>
                  <a:pt x="4663181" y="64257"/>
                  <a:pt x="4717271" y="28005"/>
                </a:cubicBezTo>
                <a:cubicBezTo>
                  <a:pt x="4711861" y="23757"/>
                  <a:pt x="4706148" y="17082"/>
                  <a:pt x="4700737" y="12834"/>
                </a:cubicBezTo>
                <a:lnTo>
                  <a:pt x="4696832" y="10861"/>
                </a:lnTo>
                <a:lnTo>
                  <a:pt x="4710356" y="9178"/>
                </a:lnTo>
                <a:cubicBezTo>
                  <a:pt x="4718469" y="8172"/>
                  <a:pt x="4729290" y="6827"/>
                  <a:pt x="4743713" y="5032"/>
                </a:cubicBezTo>
                <a:close/>
                <a:moveTo>
                  <a:pt x="5136654" y="179"/>
                </a:moveTo>
                <a:lnTo>
                  <a:pt x="5136084" y="8769"/>
                </a:lnTo>
                <a:lnTo>
                  <a:pt x="5135643" y="5536"/>
                </a:lnTo>
                <a:cubicBezTo>
                  <a:pt x="5135790" y="1826"/>
                  <a:pt x="5136392" y="-712"/>
                  <a:pt x="5136654" y="1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851270" y="512208"/>
            <a:ext cx="10030618" cy="3962121"/>
          </a:xfrm>
          <a:custGeom>
            <a:avLst/>
            <a:gdLst>
              <a:gd name="connsiteX0" fmla="*/ 9575774 w 10030618"/>
              <a:gd name="connsiteY0" fmla="*/ 1920218 h 3962121"/>
              <a:gd name="connsiteX1" fmla="*/ 9572517 w 10030618"/>
              <a:gd name="connsiteY1" fmla="*/ 1922021 h 3962121"/>
              <a:gd name="connsiteX2" fmla="*/ 9572211 w 10030618"/>
              <a:gd name="connsiteY2" fmla="*/ 1921444 h 3962121"/>
              <a:gd name="connsiteX3" fmla="*/ 1393916 w 10030618"/>
              <a:gd name="connsiteY3" fmla="*/ 307 h 3962121"/>
              <a:gd name="connsiteX4" fmla="*/ 2923683 w 10030618"/>
              <a:gd name="connsiteY4" fmla="*/ 54406 h 3962121"/>
              <a:gd name="connsiteX5" fmla="*/ 3757564 w 10030618"/>
              <a:gd name="connsiteY5" fmla="*/ 150582 h 3962121"/>
              <a:gd name="connsiteX6" fmla="*/ 4591444 w 10030618"/>
              <a:gd name="connsiteY6" fmla="*/ 246758 h 3962121"/>
              <a:gd name="connsiteX7" fmla="*/ 5406373 w 10030618"/>
              <a:gd name="connsiteY7" fmla="*/ 342933 h 3962121"/>
              <a:gd name="connsiteX8" fmla="*/ 6183398 w 10030618"/>
              <a:gd name="connsiteY8" fmla="*/ 516050 h 3962121"/>
              <a:gd name="connsiteX9" fmla="*/ 6581386 w 10030618"/>
              <a:gd name="connsiteY9" fmla="*/ 592991 h 3962121"/>
              <a:gd name="connsiteX10" fmla="*/ 8192291 w 10030618"/>
              <a:gd name="connsiteY10" fmla="*/ 1016165 h 3962121"/>
              <a:gd name="connsiteX11" fmla="*/ 8647135 w 10030618"/>
              <a:gd name="connsiteY11" fmla="*/ 1170046 h 3962121"/>
              <a:gd name="connsiteX12" fmla="*/ 8798750 w 10030618"/>
              <a:gd name="connsiteY12" fmla="*/ 1227751 h 3962121"/>
              <a:gd name="connsiteX13" fmla="*/ 8760846 w 10030618"/>
              <a:gd name="connsiteY13" fmla="*/ 1246987 h 3962121"/>
              <a:gd name="connsiteX14" fmla="*/ 9158834 w 10030618"/>
              <a:gd name="connsiteY14" fmla="*/ 1362398 h 3962121"/>
              <a:gd name="connsiteX15" fmla="*/ 9196738 w 10030618"/>
              <a:gd name="connsiteY15" fmla="*/ 1400868 h 3962121"/>
              <a:gd name="connsiteX16" fmla="*/ 8931412 w 10030618"/>
              <a:gd name="connsiteY16" fmla="*/ 1343162 h 3962121"/>
              <a:gd name="connsiteX17" fmla="*/ 8931412 w 10030618"/>
              <a:gd name="connsiteY17" fmla="*/ 1343162 h 3962121"/>
              <a:gd name="connsiteX18" fmla="*/ 9158834 w 10030618"/>
              <a:gd name="connsiteY18" fmla="*/ 1420103 h 3962121"/>
              <a:gd name="connsiteX19" fmla="*/ 8988268 w 10030618"/>
              <a:gd name="connsiteY19" fmla="*/ 1400868 h 3962121"/>
              <a:gd name="connsiteX20" fmla="*/ 8988268 w 10030618"/>
              <a:gd name="connsiteY20" fmla="*/ 1400868 h 3962121"/>
              <a:gd name="connsiteX21" fmla="*/ 9177786 w 10030618"/>
              <a:gd name="connsiteY21" fmla="*/ 1497044 h 3962121"/>
              <a:gd name="connsiteX22" fmla="*/ 9348353 w 10030618"/>
              <a:gd name="connsiteY22" fmla="*/ 1554749 h 3962121"/>
              <a:gd name="connsiteX23" fmla="*/ 9215690 w 10030618"/>
              <a:gd name="connsiteY23" fmla="*/ 1554749 h 3962121"/>
              <a:gd name="connsiteX24" fmla="*/ 9196738 w 10030618"/>
              <a:gd name="connsiteY24" fmla="*/ 1573985 h 3962121"/>
              <a:gd name="connsiteX25" fmla="*/ 9424160 w 10030618"/>
              <a:gd name="connsiteY25" fmla="*/ 1650925 h 3962121"/>
              <a:gd name="connsiteX26" fmla="*/ 9518919 w 10030618"/>
              <a:gd name="connsiteY26" fmla="*/ 1670160 h 3962121"/>
              <a:gd name="connsiteX27" fmla="*/ 9462064 w 10030618"/>
              <a:gd name="connsiteY27" fmla="*/ 1670160 h 3962121"/>
              <a:gd name="connsiteX28" fmla="*/ 9310449 w 10030618"/>
              <a:gd name="connsiteY28" fmla="*/ 1650925 h 3962121"/>
              <a:gd name="connsiteX29" fmla="*/ 9556823 w 10030618"/>
              <a:gd name="connsiteY29" fmla="*/ 1727866 h 3962121"/>
              <a:gd name="connsiteX30" fmla="*/ 9651582 w 10030618"/>
              <a:gd name="connsiteY30" fmla="*/ 1747101 h 3962121"/>
              <a:gd name="connsiteX31" fmla="*/ 9573405 w 10030618"/>
              <a:gd name="connsiteY31" fmla="*/ 1754314 h 3962121"/>
              <a:gd name="connsiteX32" fmla="*/ 9543040 w 10030618"/>
              <a:gd name="connsiteY32" fmla="*/ 1747101 h 3962121"/>
              <a:gd name="connsiteX33" fmla="*/ 9531652 w 10030618"/>
              <a:gd name="connsiteY33" fmla="*/ 1744396 h 3962121"/>
              <a:gd name="connsiteX34" fmla="*/ 9537871 w 10030618"/>
              <a:gd name="connsiteY34" fmla="*/ 1747101 h 3962121"/>
              <a:gd name="connsiteX35" fmla="*/ 9101979 w 10030618"/>
              <a:gd name="connsiteY35" fmla="*/ 1689396 h 3962121"/>
              <a:gd name="connsiteX36" fmla="*/ 9045123 w 10030618"/>
              <a:gd name="connsiteY36" fmla="*/ 1670160 h 3962121"/>
              <a:gd name="connsiteX37" fmla="*/ 9007220 w 10030618"/>
              <a:gd name="connsiteY37" fmla="*/ 1670160 h 3962121"/>
              <a:gd name="connsiteX38" fmla="*/ 9007220 w 10030618"/>
              <a:gd name="connsiteY38" fmla="*/ 1670160 h 3962121"/>
              <a:gd name="connsiteX39" fmla="*/ 9045123 w 10030618"/>
              <a:gd name="connsiteY39" fmla="*/ 1670160 h 3962121"/>
              <a:gd name="connsiteX40" fmla="*/ 9101979 w 10030618"/>
              <a:gd name="connsiteY40" fmla="*/ 1689396 h 3962121"/>
              <a:gd name="connsiteX41" fmla="*/ 9329401 w 10030618"/>
              <a:gd name="connsiteY41" fmla="*/ 1785571 h 3962121"/>
              <a:gd name="connsiteX42" fmla="*/ 9405208 w 10030618"/>
              <a:gd name="connsiteY42" fmla="*/ 1804807 h 3962121"/>
              <a:gd name="connsiteX43" fmla="*/ 9443112 w 10030618"/>
              <a:gd name="connsiteY43" fmla="*/ 1843277 h 3962121"/>
              <a:gd name="connsiteX44" fmla="*/ 9537871 w 10030618"/>
              <a:gd name="connsiteY44" fmla="*/ 1862512 h 3962121"/>
              <a:gd name="connsiteX45" fmla="*/ 9563930 w 10030618"/>
              <a:gd name="connsiteY45" fmla="*/ 1905791 h 3962121"/>
              <a:gd name="connsiteX46" fmla="*/ 9572211 w 10030618"/>
              <a:gd name="connsiteY46" fmla="*/ 1921444 h 3962121"/>
              <a:gd name="connsiteX47" fmla="*/ 9558303 w 10030618"/>
              <a:gd name="connsiteY47" fmla="*/ 1926229 h 3962121"/>
              <a:gd name="connsiteX48" fmla="*/ 9481015 w 10030618"/>
              <a:gd name="connsiteY48" fmla="*/ 1958688 h 3962121"/>
              <a:gd name="connsiteX49" fmla="*/ 9291497 w 10030618"/>
              <a:gd name="connsiteY49" fmla="*/ 1900982 h 3962121"/>
              <a:gd name="connsiteX50" fmla="*/ 9007220 w 10030618"/>
              <a:gd name="connsiteY50" fmla="*/ 1843277 h 3962121"/>
              <a:gd name="connsiteX51" fmla="*/ 8741894 w 10030618"/>
              <a:gd name="connsiteY51" fmla="*/ 1766336 h 3962121"/>
              <a:gd name="connsiteX52" fmla="*/ 8836653 w 10030618"/>
              <a:gd name="connsiteY52" fmla="*/ 1804807 h 3962121"/>
              <a:gd name="connsiteX53" fmla="*/ 9177786 w 10030618"/>
              <a:gd name="connsiteY53" fmla="*/ 1920218 h 3962121"/>
              <a:gd name="connsiteX54" fmla="*/ 9291497 w 10030618"/>
              <a:gd name="connsiteY54" fmla="*/ 1977923 h 3962121"/>
              <a:gd name="connsiteX55" fmla="*/ 9443112 w 10030618"/>
              <a:gd name="connsiteY55" fmla="*/ 2016394 h 3962121"/>
              <a:gd name="connsiteX56" fmla="*/ 9348353 w 10030618"/>
              <a:gd name="connsiteY56" fmla="*/ 1997158 h 3962121"/>
              <a:gd name="connsiteX57" fmla="*/ 9499967 w 10030618"/>
              <a:gd name="connsiteY57" fmla="*/ 2054864 h 3962121"/>
              <a:gd name="connsiteX58" fmla="*/ 9499967 w 10030618"/>
              <a:gd name="connsiteY58" fmla="*/ 2112569 h 3962121"/>
              <a:gd name="connsiteX59" fmla="*/ 9613678 w 10030618"/>
              <a:gd name="connsiteY59" fmla="*/ 2131805 h 3962121"/>
              <a:gd name="connsiteX60" fmla="*/ 9367304 w 10030618"/>
              <a:gd name="connsiteY60" fmla="*/ 2131805 h 3962121"/>
              <a:gd name="connsiteX61" fmla="*/ 9386256 w 10030618"/>
              <a:gd name="connsiteY61" fmla="*/ 2151040 h 3962121"/>
              <a:gd name="connsiteX62" fmla="*/ 9045123 w 10030618"/>
              <a:gd name="connsiteY62" fmla="*/ 2074099 h 3962121"/>
              <a:gd name="connsiteX63" fmla="*/ 7983821 w 10030618"/>
              <a:gd name="connsiteY63" fmla="*/ 1785571 h 3962121"/>
              <a:gd name="connsiteX64" fmla="*/ 7889062 w 10030618"/>
              <a:gd name="connsiteY64" fmla="*/ 1766336 h 3962121"/>
              <a:gd name="connsiteX65" fmla="*/ 7889062 w 10030618"/>
              <a:gd name="connsiteY65" fmla="*/ 1766336 h 3962121"/>
              <a:gd name="connsiteX66" fmla="*/ 7983821 w 10030618"/>
              <a:gd name="connsiteY66" fmla="*/ 1785571 h 3962121"/>
              <a:gd name="connsiteX67" fmla="*/ 8438665 w 10030618"/>
              <a:gd name="connsiteY67" fmla="*/ 1939453 h 3962121"/>
              <a:gd name="connsiteX68" fmla="*/ 8324954 w 10030618"/>
              <a:gd name="connsiteY68" fmla="*/ 1939453 h 3962121"/>
              <a:gd name="connsiteX69" fmla="*/ 8400761 w 10030618"/>
              <a:gd name="connsiteY69" fmla="*/ 1977923 h 3962121"/>
              <a:gd name="connsiteX70" fmla="*/ 9291497 w 10030618"/>
              <a:gd name="connsiteY70" fmla="*/ 2247216 h 3962121"/>
              <a:gd name="connsiteX71" fmla="*/ 9443112 w 10030618"/>
              <a:gd name="connsiteY71" fmla="*/ 2304921 h 3962121"/>
              <a:gd name="connsiteX72" fmla="*/ 9291497 w 10030618"/>
              <a:gd name="connsiteY72" fmla="*/ 2266451 h 3962121"/>
              <a:gd name="connsiteX73" fmla="*/ 9348353 w 10030618"/>
              <a:gd name="connsiteY73" fmla="*/ 2304921 h 3962121"/>
              <a:gd name="connsiteX74" fmla="*/ 9367304 w 10030618"/>
              <a:gd name="connsiteY74" fmla="*/ 2343391 h 3962121"/>
              <a:gd name="connsiteX75" fmla="*/ 9499967 w 10030618"/>
              <a:gd name="connsiteY75" fmla="*/ 2362627 h 3962121"/>
              <a:gd name="connsiteX76" fmla="*/ 9518919 w 10030618"/>
              <a:gd name="connsiteY76" fmla="*/ 2401097 h 3962121"/>
              <a:gd name="connsiteX77" fmla="*/ 9405208 w 10030618"/>
              <a:gd name="connsiteY77" fmla="*/ 2401097 h 3962121"/>
              <a:gd name="connsiteX78" fmla="*/ 9556823 w 10030618"/>
              <a:gd name="connsiteY78" fmla="*/ 2439567 h 3962121"/>
              <a:gd name="connsiteX79" fmla="*/ 9462064 w 10030618"/>
              <a:gd name="connsiteY79" fmla="*/ 2458802 h 3962121"/>
              <a:gd name="connsiteX80" fmla="*/ 9518919 w 10030618"/>
              <a:gd name="connsiteY80" fmla="*/ 2497273 h 3962121"/>
              <a:gd name="connsiteX81" fmla="*/ 9594726 w 10030618"/>
              <a:gd name="connsiteY81" fmla="*/ 2535743 h 3962121"/>
              <a:gd name="connsiteX82" fmla="*/ 9424160 w 10030618"/>
              <a:gd name="connsiteY82" fmla="*/ 2554978 h 3962121"/>
              <a:gd name="connsiteX83" fmla="*/ 9537871 w 10030618"/>
              <a:gd name="connsiteY83" fmla="*/ 2593449 h 3962121"/>
              <a:gd name="connsiteX84" fmla="*/ 9632630 w 10030618"/>
              <a:gd name="connsiteY84" fmla="*/ 2631919 h 3962121"/>
              <a:gd name="connsiteX85" fmla="*/ 9177786 w 10030618"/>
              <a:gd name="connsiteY85" fmla="*/ 2535743 h 3962121"/>
              <a:gd name="connsiteX86" fmla="*/ 9177786 w 10030618"/>
              <a:gd name="connsiteY86" fmla="*/ 2535743 h 3962121"/>
              <a:gd name="connsiteX87" fmla="*/ 9291497 w 10030618"/>
              <a:gd name="connsiteY87" fmla="*/ 2574213 h 3962121"/>
              <a:gd name="connsiteX88" fmla="*/ 9443112 w 10030618"/>
              <a:gd name="connsiteY88" fmla="*/ 2612684 h 3962121"/>
              <a:gd name="connsiteX89" fmla="*/ 9386256 w 10030618"/>
              <a:gd name="connsiteY89" fmla="*/ 2631919 h 3962121"/>
              <a:gd name="connsiteX90" fmla="*/ 9386256 w 10030618"/>
              <a:gd name="connsiteY90" fmla="*/ 2670389 h 3962121"/>
              <a:gd name="connsiteX91" fmla="*/ 9215690 w 10030618"/>
              <a:gd name="connsiteY91" fmla="*/ 2631919 h 3962121"/>
              <a:gd name="connsiteX92" fmla="*/ 8893509 w 10030618"/>
              <a:gd name="connsiteY92" fmla="*/ 2535743 h 3962121"/>
              <a:gd name="connsiteX93" fmla="*/ 8722942 w 10030618"/>
              <a:gd name="connsiteY93" fmla="*/ 2497273 h 3962121"/>
              <a:gd name="connsiteX94" fmla="*/ 8817701 w 10030618"/>
              <a:gd name="connsiteY94" fmla="*/ 2535743 h 3962121"/>
              <a:gd name="connsiteX95" fmla="*/ 9405208 w 10030618"/>
              <a:gd name="connsiteY95" fmla="*/ 2728095 h 3962121"/>
              <a:gd name="connsiteX96" fmla="*/ 9462064 w 10030618"/>
              <a:gd name="connsiteY96" fmla="*/ 2785800 h 3962121"/>
              <a:gd name="connsiteX97" fmla="*/ 9253593 w 10030618"/>
              <a:gd name="connsiteY97" fmla="*/ 2747330 h 3962121"/>
              <a:gd name="connsiteX98" fmla="*/ 6581386 w 10030618"/>
              <a:gd name="connsiteY98" fmla="*/ 2016394 h 3962121"/>
              <a:gd name="connsiteX99" fmla="*/ 5178951 w 10030618"/>
              <a:gd name="connsiteY99" fmla="*/ 1747101 h 3962121"/>
              <a:gd name="connsiteX100" fmla="*/ 3700708 w 10030618"/>
              <a:gd name="connsiteY100" fmla="*/ 1516279 h 3962121"/>
              <a:gd name="connsiteX101" fmla="*/ 2639406 w 10030618"/>
              <a:gd name="connsiteY101" fmla="*/ 1439338 h 3962121"/>
              <a:gd name="connsiteX102" fmla="*/ 2411984 w 10030618"/>
              <a:gd name="connsiteY102" fmla="*/ 1439338 h 3962121"/>
              <a:gd name="connsiteX103" fmla="*/ 2677310 w 10030618"/>
              <a:gd name="connsiteY103" fmla="*/ 1458574 h 3962121"/>
              <a:gd name="connsiteX104" fmla="*/ 2847876 w 10030618"/>
              <a:gd name="connsiteY104" fmla="*/ 1458574 h 3962121"/>
              <a:gd name="connsiteX105" fmla="*/ 4250311 w 10030618"/>
              <a:gd name="connsiteY105" fmla="*/ 1631690 h 3962121"/>
              <a:gd name="connsiteX106" fmla="*/ 5103143 w 10030618"/>
              <a:gd name="connsiteY106" fmla="*/ 1747101 h 3962121"/>
              <a:gd name="connsiteX107" fmla="*/ 5330565 w 10030618"/>
              <a:gd name="connsiteY107" fmla="*/ 1804807 h 3962121"/>
              <a:gd name="connsiteX108" fmla="*/ 4231359 w 10030618"/>
              <a:gd name="connsiteY108" fmla="*/ 1631690 h 3962121"/>
              <a:gd name="connsiteX109" fmla="*/ 2506743 w 10030618"/>
              <a:gd name="connsiteY109" fmla="*/ 1477809 h 3962121"/>
              <a:gd name="connsiteX110" fmla="*/ 2203514 w 10030618"/>
              <a:gd name="connsiteY110" fmla="*/ 1477809 h 3962121"/>
              <a:gd name="connsiteX111" fmla="*/ 2753117 w 10030618"/>
              <a:gd name="connsiteY111" fmla="*/ 1497044 h 3962121"/>
              <a:gd name="connsiteX112" fmla="*/ 4458781 w 10030618"/>
              <a:gd name="connsiteY112" fmla="*/ 1689396 h 3962121"/>
              <a:gd name="connsiteX113" fmla="*/ 5595891 w 10030618"/>
              <a:gd name="connsiteY113" fmla="*/ 1862512 h 3962121"/>
              <a:gd name="connsiteX114" fmla="*/ 5747506 w 10030618"/>
              <a:gd name="connsiteY114" fmla="*/ 1881747 h 3962121"/>
              <a:gd name="connsiteX115" fmla="*/ 5880168 w 10030618"/>
              <a:gd name="connsiteY115" fmla="*/ 1900982 h 3962121"/>
              <a:gd name="connsiteX116" fmla="*/ 5880168 w 10030618"/>
              <a:gd name="connsiteY116" fmla="*/ 1920218 h 3962121"/>
              <a:gd name="connsiteX117" fmla="*/ 5937024 w 10030618"/>
              <a:gd name="connsiteY117" fmla="*/ 1920218 h 3962121"/>
              <a:gd name="connsiteX118" fmla="*/ 5974928 w 10030618"/>
              <a:gd name="connsiteY118" fmla="*/ 1939453 h 3962121"/>
              <a:gd name="connsiteX119" fmla="*/ 6012831 w 10030618"/>
              <a:gd name="connsiteY119" fmla="*/ 1939453 h 3962121"/>
              <a:gd name="connsiteX120" fmla="*/ 6391868 w 10030618"/>
              <a:gd name="connsiteY120" fmla="*/ 2035629 h 3962121"/>
              <a:gd name="connsiteX121" fmla="*/ 6581386 w 10030618"/>
              <a:gd name="connsiteY121" fmla="*/ 2074099 h 3962121"/>
              <a:gd name="connsiteX122" fmla="*/ 6619290 w 10030618"/>
              <a:gd name="connsiteY122" fmla="*/ 2093334 h 3962121"/>
              <a:gd name="connsiteX123" fmla="*/ 6657193 w 10030618"/>
              <a:gd name="connsiteY123" fmla="*/ 2093334 h 3962121"/>
              <a:gd name="connsiteX124" fmla="*/ 6695097 w 10030618"/>
              <a:gd name="connsiteY124" fmla="*/ 2093334 h 3962121"/>
              <a:gd name="connsiteX125" fmla="*/ 6695097 w 10030618"/>
              <a:gd name="connsiteY125" fmla="*/ 2093334 h 3962121"/>
              <a:gd name="connsiteX126" fmla="*/ 6733001 w 10030618"/>
              <a:gd name="connsiteY126" fmla="*/ 2112569 h 3962121"/>
              <a:gd name="connsiteX127" fmla="*/ 6733001 w 10030618"/>
              <a:gd name="connsiteY127" fmla="*/ 2112569 h 3962121"/>
              <a:gd name="connsiteX128" fmla="*/ 6770904 w 10030618"/>
              <a:gd name="connsiteY128" fmla="*/ 2131805 h 3962121"/>
              <a:gd name="connsiteX129" fmla="*/ 6808808 w 10030618"/>
              <a:gd name="connsiteY129" fmla="*/ 2131805 h 3962121"/>
              <a:gd name="connsiteX130" fmla="*/ 6827760 w 10030618"/>
              <a:gd name="connsiteY130" fmla="*/ 2131805 h 3962121"/>
              <a:gd name="connsiteX131" fmla="*/ 6808808 w 10030618"/>
              <a:gd name="connsiteY131" fmla="*/ 2151040 h 3962121"/>
              <a:gd name="connsiteX132" fmla="*/ 6846712 w 10030618"/>
              <a:gd name="connsiteY132" fmla="*/ 2131805 h 3962121"/>
              <a:gd name="connsiteX133" fmla="*/ 7434218 w 10030618"/>
              <a:gd name="connsiteY133" fmla="*/ 2304921 h 3962121"/>
              <a:gd name="connsiteX134" fmla="*/ 7434218 w 10030618"/>
              <a:gd name="connsiteY134" fmla="*/ 2304921 h 3962121"/>
              <a:gd name="connsiteX135" fmla="*/ 7566881 w 10030618"/>
              <a:gd name="connsiteY135" fmla="*/ 2362627 h 3962121"/>
              <a:gd name="connsiteX136" fmla="*/ 7680592 w 10030618"/>
              <a:gd name="connsiteY136" fmla="*/ 2401097 h 3962121"/>
              <a:gd name="connsiteX137" fmla="*/ 8969316 w 10030618"/>
              <a:gd name="connsiteY137" fmla="*/ 2785800 h 3962121"/>
              <a:gd name="connsiteX138" fmla="*/ 9101979 w 10030618"/>
              <a:gd name="connsiteY138" fmla="*/ 2824271 h 3962121"/>
              <a:gd name="connsiteX139" fmla="*/ 9310449 w 10030618"/>
              <a:gd name="connsiteY139" fmla="*/ 2901211 h 3962121"/>
              <a:gd name="connsiteX140" fmla="*/ 8931412 w 10030618"/>
              <a:gd name="connsiteY140" fmla="*/ 2805036 h 3962121"/>
              <a:gd name="connsiteX141" fmla="*/ 7642688 w 10030618"/>
              <a:gd name="connsiteY141" fmla="*/ 2458802 h 3962121"/>
              <a:gd name="connsiteX142" fmla="*/ 7566881 w 10030618"/>
              <a:gd name="connsiteY142" fmla="*/ 2439567 h 3962121"/>
              <a:gd name="connsiteX143" fmla="*/ 7528977 w 10030618"/>
              <a:gd name="connsiteY143" fmla="*/ 2439567 h 3962121"/>
              <a:gd name="connsiteX144" fmla="*/ 7526016 w 10030618"/>
              <a:gd name="connsiteY144" fmla="*/ 2431152 h 3962121"/>
              <a:gd name="connsiteX145" fmla="*/ 7524033 w 10030618"/>
              <a:gd name="connsiteY145" fmla="*/ 2430786 h 3962121"/>
              <a:gd name="connsiteX146" fmla="*/ 7519502 w 10030618"/>
              <a:gd name="connsiteY146" fmla="*/ 2422737 h 3962121"/>
              <a:gd name="connsiteX147" fmla="*/ 7510026 w 10030618"/>
              <a:gd name="connsiteY147" fmla="*/ 2420332 h 3962121"/>
              <a:gd name="connsiteX148" fmla="*/ 7472122 w 10030618"/>
              <a:gd name="connsiteY148" fmla="*/ 2420332 h 3962121"/>
              <a:gd name="connsiteX149" fmla="*/ 7472122 w 10030618"/>
              <a:gd name="connsiteY149" fmla="*/ 2420332 h 3962121"/>
              <a:gd name="connsiteX150" fmla="*/ 7510026 w 10030618"/>
              <a:gd name="connsiteY150" fmla="*/ 2420332 h 3962121"/>
              <a:gd name="connsiteX151" fmla="*/ 7519502 w 10030618"/>
              <a:gd name="connsiteY151" fmla="*/ 2429950 h 3962121"/>
              <a:gd name="connsiteX152" fmla="*/ 7524033 w 10030618"/>
              <a:gd name="connsiteY152" fmla="*/ 2430786 h 3962121"/>
              <a:gd name="connsiteX153" fmla="*/ 7528977 w 10030618"/>
              <a:gd name="connsiteY153" fmla="*/ 2439567 h 3962121"/>
              <a:gd name="connsiteX154" fmla="*/ 7566881 w 10030618"/>
              <a:gd name="connsiteY154" fmla="*/ 2439567 h 3962121"/>
              <a:gd name="connsiteX155" fmla="*/ 7642688 w 10030618"/>
              <a:gd name="connsiteY155" fmla="*/ 2458802 h 3962121"/>
              <a:gd name="connsiteX156" fmla="*/ 9007220 w 10030618"/>
              <a:gd name="connsiteY156" fmla="*/ 2862741 h 3962121"/>
              <a:gd name="connsiteX157" fmla="*/ 9215690 w 10030618"/>
              <a:gd name="connsiteY157" fmla="*/ 2920447 h 3962121"/>
              <a:gd name="connsiteX158" fmla="*/ 9196738 w 10030618"/>
              <a:gd name="connsiteY158" fmla="*/ 2939682 h 3962121"/>
              <a:gd name="connsiteX159" fmla="*/ 9272545 w 10030618"/>
              <a:gd name="connsiteY159" fmla="*/ 2958917 h 3962121"/>
              <a:gd name="connsiteX160" fmla="*/ 9424160 w 10030618"/>
              <a:gd name="connsiteY160" fmla="*/ 3035858 h 3962121"/>
              <a:gd name="connsiteX161" fmla="*/ 9253593 w 10030618"/>
              <a:gd name="connsiteY161" fmla="*/ 2978152 h 3962121"/>
              <a:gd name="connsiteX162" fmla="*/ 9101979 w 10030618"/>
              <a:gd name="connsiteY162" fmla="*/ 2958917 h 3962121"/>
              <a:gd name="connsiteX163" fmla="*/ 9253593 w 10030618"/>
              <a:gd name="connsiteY163" fmla="*/ 2997387 h 3962121"/>
              <a:gd name="connsiteX164" fmla="*/ 9272545 w 10030618"/>
              <a:gd name="connsiteY164" fmla="*/ 3016622 h 3962121"/>
              <a:gd name="connsiteX165" fmla="*/ 9424160 w 10030618"/>
              <a:gd name="connsiteY165" fmla="*/ 3055093 h 3962121"/>
              <a:gd name="connsiteX166" fmla="*/ 9613678 w 10030618"/>
              <a:gd name="connsiteY166" fmla="*/ 3132034 h 3962121"/>
              <a:gd name="connsiteX167" fmla="*/ 9822148 w 10030618"/>
              <a:gd name="connsiteY167" fmla="*/ 3189739 h 3962121"/>
              <a:gd name="connsiteX168" fmla="*/ 9822148 w 10030618"/>
              <a:gd name="connsiteY168" fmla="*/ 3208974 h 3962121"/>
              <a:gd name="connsiteX169" fmla="*/ 9803196 w 10030618"/>
              <a:gd name="connsiteY169" fmla="*/ 3228209 h 3962121"/>
              <a:gd name="connsiteX170" fmla="*/ 9670534 w 10030618"/>
              <a:gd name="connsiteY170" fmla="*/ 3208974 h 3962121"/>
              <a:gd name="connsiteX171" fmla="*/ 7282604 w 10030618"/>
              <a:gd name="connsiteY171" fmla="*/ 2554978 h 3962121"/>
              <a:gd name="connsiteX172" fmla="*/ 7225748 w 10030618"/>
              <a:gd name="connsiteY172" fmla="*/ 2535743 h 3962121"/>
              <a:gd name="connsiteX173" fmla="*/ 7187844 w 10030618"/>
              <a:gd name="connsiteY173" fmla="*/ 2535743 h 3962121"/>
              <a:gd name="connsiteX174" fmla="*/ 7149941 w 10030618"/>
              <a:gd name="connsiteY174" fmla="*/ 2516508 h 3962121"/>
              <a:gd name="connsiteX175" fmla="*/ 7130989 w 10030618"/>
              <a:gd name="connsiteY175" fmla="*/ 2516508 h 3962121"/>
              <a:gd name="connsiteX176" fmla="*/ 7130989 w 10030618"/>
              <a:gd name="connsiteY176" fmla="*/ 2516508 h 3962121"/>
              <a:gd name="connsiteX177" fmla="*/ 7149941 w 10030618"/>
              <a:gd name="connsiteY177" fmla="*/ 2516508 h 3962121"/>
              <a:gd name="connsiteX178" fmla="*/ 7187844 w 10030618"/>
              <a:gd name="connsiteY178" fmla="*/ 2535743 h 3962121"/>
              <a:gd name="connsiteX179" fmla="*/ 7225748 w 10030618"/>
              <a:gd name="connsiteY179" fmla="*/ 2535743 h 3962121"/>
              <a:gd name="connsiteX180" fmla="*/ 7282604 w 10030618"/>
              <a:gd name="connsiteY180" fmla="*/ 2554978 h 3962121"/>
              <a:gd name="connsiteX181" fmla="*/ 9651582 w 10030618"/>
              <a:gd name="connsiteY181" fmla="*/ 3285915 h 3962121"/>
              <a:gd name="connsiteX182" fmla="*/ 9462064 w 10030618"/>
              <a:gd name="connsiteY182" fmla="*/ 3247445 h 3962121"/>
              <a:gd name="connsiteX183" fmla="*/ 9594726 w 10030618"/>
              <a:gd name="connsiteY183" fmla="*/ 3305150 h 3962121"/>
              <a:gd name="connsiteX184" fmla="*/ 9632630 w 10030618"/>
              <a:gd name="connsiteY184" fmla="*/ 3343620 h 3962121"/>
              <a:gd name="connsiteX185" fmla="*/ 9879004 w 10030618"/>
              <a:gd name="connsiteY185" fmla="*/ 3439796 h 3962121"/>
              <a:gd name="connsiteX186" fmla="*/ 9835303 w 10030618"/>
              <a:gd name="connsiteY186" fmla="*/ 3437684 h 3962121"/>
              <a:gd name="connsiteX187" fmla="*/ 9818002 w 10030618"/>
              <a:gd name="connsiteY187" fmla="*/ 3431381 h 3962121"/>
              <a:gd name="connsiteX188" fmla="*/ 9804597 w 10030618"/>
              <a:gd name="connsiteY188" fmla="*/ 3430904 h 3962121"/>
              <a:gd name="connsiteX189" fmla="*/ 9765293 w 10030618"/>
              <a:gd name="connsiteY189" fmla="*/ 3420561 h 3962121"/>
              <a:gd name="connsiteX190" fmla="*/ 9632630 w 10030618"/>
              <a:gd name="connsiteY190" fmla="*/ 3382091 h 3962121"/>
              <a:gd name="connsiteX191" fmla="*/ 9727389 w 10030618"/>
              <a:gd name="connsiteY191" fmla="*/ 3420561 h 3962121"/>
              <a:gd name="connsiteX192" fmla="*/ 9784244 w 10030618"/>
              <a:gd name="connsiteY192" fmla="*/ 3430179 h 3962121"/>
              <a:gd name="connsiteX193" fmla="*/ 9804597 w 10030618"/>
              <a:gd name="connsiteY193" fmla="*/ 3430904 h 3962121"/>
              <a:gd name="connsiteX194" fmla="*/ 9829255 w 10030618"/>
              <a:gd name="connsiteY194" fmla="*/ 3437392 h 3962121"/>
              <a:gd name="connsiteX195" fmla="*/ 9835303 w 10030618"/>
              <a:gd name="connsiteY195" fmla="*/ 3437684 h 3962121"/>
              <a:gd name="connsiteX196" fmla="*/ 9841100 w 10030618"/>
              <a:gd name="connsiteY196" fmla="*/ 3439796 h 3962121"/>
              <a:gd name="connsiteX197" fmla="*/ 9765293 w 10030618"/>
              <a:gd name="connsiteY197" fmla="*/ 3459031 h 3962121"/>
              <a:gd name="connsiteX198" fmla="*/ 9973763 w 10030618"/>
              <a:gd name="connsiteY198" fmla="*/ 3535972 h 3962121"/>
              <a:gd name="connsiteX199" fmla="*/ 9784245 w 10030618"/>
              <a:gd name="connsiteY199" fmla="*/ 3516737 h 3962121"/>
              <a:gd name="connsiteX200" fmla="*/ 9860052 w 10030618"/>
              <a:gd name="connsiteY200" fmla="*/ 3555207 h 3962121"/>
              <a:gd name="connsiteX201" fmla="*/ 9822148 w 10030618"/>
              <a:gd name="connsiteY201" fmla="*/ 3574442 h 3962121"/>
              <a:gd name="connsiteX202" fmla="*/ 9765293 w 10030618"/>
              <a:gd name="connsiteY202" fmla="*/ 3574442 h 3962121"/>
              <a:gd name="connsiteX203" fmla="*/ 9234642 w 10030618"/>
              <a:gd name="connsiteY203" fmla="*/ 3420561 h 3962121"/>
              <a:gd name="connsiteX204" fmla="*/ 9196738 w 10030618"/>
              <a:gd name="connsiteY204" fmla="*/ 3439796 h 3962121"/>
              <a:gd name="connsiteX205" fmla="*/ 9575774 w 10030618"/>
              <a:gd name="connsiteY205" fmla="*/ 3555207 h 3962121"/>
              <a:gd name="connsiteX206" fmla="*/ 9556823 w 10030618"/>
              <a:gd name="connsiteY206" fmla="*/ 3574442 h 3962121"/>
              <a:gd name="connsiteX207" fmla="*/ 9613678 w 10030618"/>
              <a:gd name="connsiteY207" fmla="*/ 3574442 h 3962121"/>
              <a:gd name="connsiteX208" fmla="*/ 9613678 w 10030618"/>
              <a:gd name="connsiteY208" fmla="*/ 3593678 h 3962121"/>
              <a:gd name="connsiteX209" fmla="*/ 9689485 w 10030618"/>
              <a:gd name="connsiteY209" fmla="*/ 3632148 h 3962121"/>
              <a:gd name="connsiteX210" fmla="*/ 9443112 w 10030618"/>
              <a:gd name="connsiteY210" fmla="*/ 3574442 h 3962121"/>
              <a:gd name="connsiteX211" fmla="*/ 9386256 w 10030618"/>
              <a:gd name="connsiteY211" fmla="*/ 3574442 h 3962121"/>
              <a:gd name="connsiteX212" fmla="*/ 9518919 w 10030618"/>
              <a:gd name="connsiteY212" fmla="*/ 3612913 h 3962121"/>
              <a:gd name="connsiteX213" fmla="*/ 9537871 w 10030618"/>
              <a:gd name="connsiteY213" fmla="*/ 3651383 h 3962121"/>
              <a:gd name="connsiteX214" fmla="*/ 9670534 w 10030618"/>
              <a:gd name="connsiteY214" fmla="*/ 3689854 h 3962121"/>
              <a:gd name="connsiteX215" fmla="*/ 9727389 w 10030618"/>
              <a:gd name="connsiteY215" fmla="*/ 3709089 h 3962121"/>
              <a:gd name="connsiteX216" fmla="*/ 9708437 w 10030618"/>
              <a:gd name="connsiteY216" fmla="*/ 3728324 h 3962121"/>
              <a:gd name="connsiteX217" fmla="*/ 9841100 w 10030618"/>
              <a:gd name="connsiteY217" fmla="*/ 3766794 h 3962121"/>
              <a:gd name="connsiteX218" fmla="*/ 9935859 w 10030618"/>
              <a:gd name="connsiteY218" fmla="*/ 3824500 h 3962121"/>
              <a:gd name="connsiteX219" fmla="*/ 9935859 w 10030618"/>
              <a:gd name="connsiteY219" fmla="*/ 3843735 h 3962121"/>
              <a:gd name="connsiteX220" fmla="*/ 10030618 w 10030618"/>
              <a:gd name="connsiteY220" fmla="*/ 3920676 h 3962121"/>
              <a:gd name="connsiteX221" fmla="*/ 9954811 w 10030618"/>
              <a:gd name="connsiteY221" fmla="*/ 3901440 h 3962121"/>
              <a:gd name="connsiteX222" fmla="*/ 10030618 w 10030618"/>
              <a:gd name="connsiteY222" fmla="*/ 3939911 h 3962121"/>
              <a:gd name="connsiteX223" fmla="*/ 9879004 w 10030618"/>
              <a:gd name="connsiteY223" fmla="*/ 3920676 h 3962121"/>
              <a:gd name="connsiteX224" fmla="*/ 8779798 w 10030618"/>
              <a:gd name="connsiteY224" fmla="*/ 3632148 h 3962121"/>
              <a:gd name="connsiteX225" fmla="*/ 8741894 w 10030618"/>
              <a:gd name="connsiteY225" fmla="*/ 3612913 h 3962121"/>
              <a:gd name="connsiteX226" fmla="*/ 8741894 w 10030618"/>
              <a:gd name="connsiteY226" fmla="*/ 3612913 h 3962121"/>
              <a:gd name="connsiteX227" fmla="*/ 8779798 w 10030618"/>
              <a:gd name="connsiteY227" fmla="*/ 3632148 h 3962121"/>
              <a:gd name="connsiteX228" fmla="*/ 9158834 w 10030618"/>
              <a:gd name="connsiteY228" fmla="*/ 3766794 h 3962121"/>
              <a:gd name="connsiteX229" fmla="*/ 9537871 w 10030618"/>
              <a:gd name="connsiteY229" fmla="*/ 3882205 h 3962121"/>
              <a:gd name="connsiteX230" fmla="*/ 9670534 w 10030618"/>
              <a:gd name="connsiteY230" fmla="*/ 3939911 h 3962121"/>
              <a:gd name="connsiteX231" fmla="*/ 9613678 w 10030618"/>
              <a:gd name="connsiteY231" fmla="*/ 3939911 h 3962121"/>
              <a:gd name="connsiteX232" fmla="*/ 9499967 w 10030618"/>
              <a:gd name="connsiteY232" fmla="*/ 3920676 h 3962121"/>
              <a:gd name="connsiteX233" fmla="*/ 8912461 w 10030618"/>
              <a:gd name="connsiteY233" fmla="*/ 3747559 h 3962121"/>
              <a:gd name="connsiteX234" fmla="*/ 5709602 w 10030618"/>
              <a:gd name="connsiteY234" fmla="*/ 2901211 h 3962121"/>
              <a:gd name="connsiteX235" fmla="*/ 4837818 w 10030618"/>
              <a:gd name="connsiteY235" fmla="*/ 2747330 h 3962121"/>
              <a:gd name="connsiteX236" fmla="*/ 2487791 w 10030618"/>
              <a:gd name="connsiteY236" fmla="*/ 2478038 h 3962121"/>
              <a:gd name="connsiteX237" fmla="*/ 971645 w 10030618"/>
              <a:gd name="connsiteY237" fmla="*/ 2497273 h 3962121"/>
              <a:gd name="connsiteX238" fmla="*/ 630512 w 10030618"/>
              <a:gd name="connsiteY238" fmla="*/ 2516508 h 3962121"/>
              <a:gd name="connsiteX239" fmla="*/ 725271 w 10030618"/>
              <a:gd name="connsiteY239" fmla="*/ 2458802 h 3962121"/>
              <a:gd name="connsiteX240" fmla="*/ 895838 w 10030618"/>
              <a:gd name="connsiteY240" fmla="*/ 2420332 h 3962121"/>
              <a:gd name="connsiteX241" fmla="*/ 1464393 w 10030618"/>
              <a:gd name="connsiteY241" fmla="*/ 2381862 h 3962121"/>
              <a:gd name="connsiteX242" fmla="*/ 2847876 w 10030618"/>
              <a:gd name="connsiteY242" fmla="*/ 2401097 h 3962121"/>
              <a:gd name="connsiteX243" fmla="*/ 2949742 w 10030618"/>
              <a:gd name="connsiteY243" fmla="*/ 2404102 h 3962121"/>
              <a:gd name="connsiteX244" fmla="*/ 3030346 w 10030618"/>
              <a:gd name="connsiteY244" fmla="*/ 2407790 h 3962121"/>
              <a:gd name="connsiteX245" fmla="*/ 3151105 w 10030618"/>
              <a:gd name="connsiteY245" fmla="*/ 2420332 h 3962121"/>
              <a:gd name="connsiteX246" fmla="*/ 3226912 w 10030618"/>
              <a:gd name="connsiteY246" fmla="*/ 2420332 h 3962121"/>
              <a:gd name="connsiteX247" fmla="*/ 3094250 w 10030618"/>
              <a:gd name="connsiteY247" fmla="*/ 2410714 h 3962121"/>
              <a:gd name="connsiteX248" fmla="*/ 3030346 w 10030618"/>
              <a:gd name="connsiteY248" fmla="*/ 2407790 h 3962121"/>
              <a:gd name="connsiteX249" fmla="*/ 2899698 w 10030618"/>
              <a:gd name="connsiteY249" fmla="*/ 2394222 h 3962121"/>
              <a:gd name="connsiteX250" fmla="*/ 990597 w 10030618"/>
              <a:gd name="connsiteY250" fmla="*/ 2381862 h 3962121"/>
              <a:gd name="connsiteX251" fmla="*/ 630512 w 10030618"/>
              <a:gd name="connsiteY251" fmla="*/ 2401097 h 3962121"/>
              <a:gd name="connsiteX252" fmla="*/ 573657 w 10030618"/>
              <a:gd name="connsiteY252" fmla="*/ 2381862 h 3962121"/>
              <a:gd name="connsiteX253" fmla="*/ 535753 w 10030618"/>
              <a:gd name="connsiteY253" fmla="*/ 2343391 h 3962121"/>
              <a:gd name="connsiteX254" fmla="*/ 592609 w 10030618"/>
              <a:gd name="connsiteY254" fmla="*/ 2324156 h 3962121"/>
              <a:gd name="connsiteX255" fmla="*/ 649464 w 10030618"/>
              <a:gd name="connsiteY255" fmla="*/ 2285686 h 3962121"/>
              <a:gd name="connsiteX256" fmla="*/ 573657 w 10030618"/>
              <a:gd name="connsiteY256" fmla="*/ 2285686 h 3962121"/>
              <a:gd name="connsiteX257" fmla="*/ 554705 w 10030618"/>
              <a:gd name="connsiteY257" fmla="*/ 2285686 h 3962121"/>
              <a:gd name="connsiteX258" fmla="*/ 573657 w 10030618"/>
              <a:gd name="connsiteY258" fmla="*/ 2285686 h 3962121"/>
              <a:gd name="connsiteX259" fmla="*/ 497849 w 10030618"/>
              <a:gd name="connsiteY259" fmla="*/ 2304921 h 3962121"/>
              <a:gd name="connsiteX260" fmla="*/ 706320 w 10030618"/>
              <a:gd name="connsiteY260" fmla="*/ 2208745 h 3962121"/>
              <a:gd name="connsiteX261" fmla="*/ 838982 w 10030618"/>
              <a:gd name="connsiteY261" fmla="*/ 2189510 h 3962121"/>
              <a:gd name="connsiteX262" fmla="*/ 838982 w 10030618"/>
              <a:gd name="connsiteY262" fmla="*/ 2189510 h 3962121"/>
              <a:gd name="connsiteX263" fmla="*/ 706320 w 10030618"/>
              <a:gd name="connsiteY263" fmla="*/ 2208745 h 3962121"/>
              <a:gd name="connsiteX264" fmla="*/ 649464 w 10030618"/>
              <a:gd name="connsiteY264" fmla="*/ 2170275 h 3962121"/>
              <a:gd name="connsiteX265" fmla="*/ 649464 w 10030618"/>
              <a:gd name="connsiteY265" fmla="*/ 2131805 h 3962121"/>
              <a:gd name="connsiteX266" fmla="*/ 630512 w 10030618"/>
              <a:gd name="connsiteY266" fmla="*/ 2112569 h 3962121"/>
              <a:gd name="connsiteX267" fmla="*/ 478898 w 10030618"/>
              <a:gd name="connsiteY267" fmla="*/ 2151040 h 3962121"/>
              <a:gd name="connsiteX268" fmla="*/ 554705 w 10030618"/>
              <a:gd name="connsiteY268" fmla="*/ 2074099 h 3962121"/>
              <a:gd name="connsiteX269" fmla="*/ 440994 w 10030618"/>
              <a:gd name="connsiteY269" fmla="*/ 2112569 h 3962121"/>
              <a:gd name="connsiteX270" fmla="*/ 440994 w 10030618"/>
              <a:gd name="connsiteY270" fmla="*/ 2035629 h 3962121"/>
              <a:gd name="connsiteX271" fmla="*/ 573657 w 10030618"/>
              <a:gd name="connsiteY271" fmla="*/ 2016394 h 3962121"/>
              <a:gd name="connsiteX272" fmla="*/ 573657 w 10030618"/>
              <a:gd name="connsiteY272" fmla="*/ 1977923 h 3962121"/>
              <a:gd name="connsiteX273" fmla="*/ 687368 w 10030618"/>
              <a:gd name="connsiteY273" fmla="*/ 1958688 h 3962121"/>
              <a:gd name="connsiteX274" fmla="*/ 573657 w 10030618"/>
              <a:gd name="connsiteY274" fmla="*/ 1920218 h 3962121"/>
              <a:gd name="connsiteX275" fmla="*/ 365187 w 10030618"/>
              <a:gd name="connsiteY275" fmla="*/ 1958688 h 3962121"/>
              <a:gd name="connsiteX276" fmla="*/ 384139 w 10030618"/>
              <a:gd name="connsiteY276" fmla="*/ 1920218 h 3962121"/>
              <a:gd name="connsiteX277" fmla="*/ 573657 w 10030618"/>
              <a:gd name="connsiteY277" fmla="*/ 1881747 h 3962121"/>
              <a:gd name="connsiteX278" fmla="*/ 592609 w 10030618"/>
              <a:gd name="connsiteY278" fmla="*/ 1843277 h 3962121"/>
              <a:gd name="connsiteX279" fmla="*/ 744223 w 10030618"/>
              <a:gd name="connsiteY279" fmla="*/ 1804807 h 3962121"/>
              <a:gd name="connsiteX280" fmla="*/ 801079 w 10030618"/>
              <a:gd name="connsiteY280" fmla="*/ 1766336 h 3962121"/>
              <a:gd name="connsiteX281" fmla="*/ 592609 w 10030618"/>
              <a:gd name="connsiteY281" fmla="*/ 1785571 h 3962121"/>
              <a:gd name="connsiteX282" fmla="*/ 346235 w 10030618"/>
              <a:gd name="connsiteY282" fmla="*/ 1766336 h 3962121"/>
              <a:gd name="connsiteX283" fmla="*/ 592609 w 10030618"/>
              <a:gd name="connsiteY283" fmla="*/ 1689396 h 3962121"/>
              <a:gd name="connsiteX284" fmla="*/ 573657 w 10030618"/>
              <a:gd name="connsiteY284" fmla="*/ 1670160 h 3962121"/>
              <a:gd name="connsiteX285" fmla="*/ 706320 w 10030618"/>
              <a:gd name="connsiteY285" fmla="*/ 1612455 h 3962121"/>
              <a:gd name="connsiteX286" fmla="*/ 895838 w 10030618"/>
              <a:gd name="connsiteY286" fmla="*/ 1593220 h 3962121"/>
              <a:gd name="connsiteX287" fmla="*/ 611560 w 10030618"/>
              <a:gd name="connsiteY287" fmla="*/ 1612455 h 3962121"/>
              <a:gd name="connsiteX288" fmla="*/ 592609 w 10030618"/>
              <a:gd name="connsiteY288" fmla="*/ 1593220 h 3962121"/>
              <a:gd name="connsiteX289" fmla="*/ 403090 w 10030618"/>
              <a:gd name="connsiteY289" fmla="*/ 1593220 h 3962121"/>
              <a:gd name="connsiteX290" fmla="*/ 308331 w 10030618"/>
              <a:gd name="connsiteY290" fmla="*/ 1593220 h 3962121"/>
              <a:gd name="connsiteX291" fmla="*/ 668416 w 10030618"/>
              <a:gd name="connsiteY291" fmla="*/ 1497044 h 3962121"/>
              <a:gd name="connsiteX292" fmla="*/ 801079 w 10030618"/>
              <a:gd name="connsiteY292" fmla="*/ 1497044 h 3962121"/>
              <a:gd name="connsiteX293" fmla="*/ 592609 w 10030618"/>
              <a:gd name="connsiteY293" fmla="*/ 1497044 h 3962121"/>
              <a:gd name="connsiteX294" fmla="*/ 308331 w 10030618"/>
              <a:gd name="connsiteY294" fmla="*/ 1535514 h 3962121"/>
              <a:gd name="connsiteX295" fmla="*/ 478898 w 10030618"/>
              <a:gd name="connsiteY295" fmla="*/ 1477809 h 3962121"/>
              <a:gd name="connsiteX296" fmla="*/ 497849 w 10030618"/>
              <a:gd name="connsiteY296" fmla="*/ 1477809 h 3962121"/>
              <a:gd name="connsiteX297" fmla="*/ 478898 w 10030618"/>
              <a:gd name="connsiteY297" fmla="*/ 1477809 h 3962121"/>
              <a:gd name="connsiteX298" fmla="*/ 497849 w 10030618"/>
              <a:gd name="connsiteY298" fmla="*/ 1400868 h 3962121"/>
              <a:gd name="connsiteX299" fmla="*/ 497849 w 10030618"/>
              <a:gd name="connsiteY299" fmla="*/ 1420103 h 3962121"/>
              <a:gd name="connsiteX300" fmla="*/ 497849 w 10030618"/>
              <a:gd name="connsiteY300" fmla="*/ 1400868 h 3962121"/>
              <a:gd name="connsiteX301" fmla="*/ 289379 w 10030618"/>
              <a:gd name="connsiteY301" fmla="*/ 1439338 h 3962121"/>
              <a:gd name="connsiteX302" fmla="*/ 365187 w 10030618"/>
              <a:gd name="connsiteY302" fmla="*/ 1362398 h 3962121"/>
              <a:gd name="connsiteX303" fmla="*/ 232524 w 10030618"/>
              <a:gd name="connsiteY303" fmla="*/ 1323927 h 3962121"/>
              <a:gd name="connsiteX304" fmla="*/ 308331 w 10030618"/>
              <a:gd name="connsiteY304" fmla="*/ 1266222 h 3962121"/>
              <a:gd name="connsiteX305" fmla="*/ 194620 w 10030618"/>
              <a:gd name="connsiteY305" fmla="*/ 1246987 h 3962121"/>
              <a:gd name="connsiteX306" fmla="*/ 251476 w 10030618"/>
              <a:gd name="connsiteY306" fmla="*/ 1208516 h 3962121"/>
              <a:gd name="connsiteX307" fmla="*/ 384139 w 10030618"/>
              <a:gd name="connsiteY307" fmla="*/ 1170046 h 3962121"/>
              <a:gd name="connsiteX308" fmla="*/ 422042 w 10030618"/>
              <a:gd name="connsiteY308" fmla="*/ 1150811 h 3962121"/>
              <a:gd name="connsiteX309" fmla="*/ 194620 w 10030618"/>
              <a:gd name="connsiteY309" fmla="*/ 1170046 h 3962121"/>
              <a:gd name="connsiteX310" fmla="*/ 232524 w 10030618"/>
              <a:gd name="connsiteY310" fmla="*/ 1112340 h 3962121"/>
              <a:gd name="connsiteX311" fmla="*/ 232524 w 10030618"/>
              <a:gd name="connsiteY311" fmla="*/ 1054635 h 3962121"/>
              <a:gd name="connsiteX312" fmla="*/ 194620 w 10030618"/>
              <a:gd name="connsiteY312" fmla="*/ 1016165 h 3962121"/>
              <a:gd name="connsiteX313" fmla="*/ 251476 w 10030618"/>
              <a:gd name="connsiteY313" fmla="*/ 958459 h 3962121"/>
              <a:gd name="connsiteX314" fmla="*/ 384139 w 10030618"/>
              <a:gd name="connsiteY314" fmla="*/ 919989 h 3962121"/>
              <a:gd name="connsiteX315" fmla="*/ 820030 w 10030618"/>
              <a:gd name="connsiteY315" fmla="*/ 862283 h 3962121"/>
              <a:gd name="connsiteX316" fmla="*/ 706320 w 10030618"/>
              <a:gd name="connsiteY316" fmla="*/ 843048 h 3962121"/>
              <a:gd name="connsiteX317" fmla="*/ 308331 w 10030618"/>
              <a:gd name="connsiteY317" fmla="*/ 900753 h 3962121"/>
              <a:gd name="connsiteX318" fmla="*/ 289379 w 10030618"/>
              <a:gd name="connsiteY318" fmla="*/ 843048 h 3962121"/>
              <a:gd name="connsiteX319" fmla="*/ 175668 w 10030618"/>
              <a:gd name="connsiteY319" fmla="*/ 843048 h 3962121"/>
              <a:gd name="connsiteX320" fmla="*/ 118813 w 10030618"/>
              <a:gd name="connsiteY320" fmla="*/ 746872 h 3962121"/>
              <a:gd name="connsiteX321" fmla="*/ 137765 w 10030618"/>
              <a:gd name="connsiteY321" fmla="*/ 650696 h 3962121"/>
              <a:gd name="connsiteX322" fmla="*/ 232524 w 10030618"/>
              <a:gd name="connsiteY322" fmla="*/ 631461 h 3962121"/>
              <a:gd name="connsiteX323" fmla="*/ 61957 w 10030618"/>
              <a:gd name="connsiteY323" fmla="*/ 612226 h 3962121"/>
              <a:gd name="connsiteX324" fmla="*/ 118813 w 10030618"/>
              <a:gd name="connsiteY324" fmla="*/ 573756 h 3962121"/>
              <a:gd name="connsiteX325" fmla="*/ 194620 w 10030618"/>
              <a:gd name="connsiteY325" fmla="*/ 496815 h 3962121"/>
              <a:gd name="connsiteX326" fmla="*/ 365187 w 10030618"/>
              <a:gd name="connsiteY326" fmla="*/ 458344 h 3962121"/>
              <a:gd name="connsiteX327" fmla="*/ 232524 w 10030618"/>
              <a:gd name="connsiteY327" fmla="*/ 458344 h 3962121"/>
              <a:gd name="connsiteX328" fmla="*/ 175668 w 10030618"/>
              <a:gd name="connsiteY328" fmla="*/ 400639 h 3962121"/>
              <a:gd name="connsiteX329" fmla="*/ 43005 w 10030618"/>
              <a:gd name="connsiteY329" fmla="*/ 419874 h 3962121"/>
              <a:gd name="connsiteX330" fmla="*/ 80909 w 10030618"/>
              <a:gd name="connsiteY330" fmla="*/ 381404 h 3962121"/>
              <a:gd name="connsiteX331" fmla="*/ 61957 w 10030618"/>
              <a:gd name="connsiteY331" fmla="*/ 362169 h 3962121"/>
              <a:gd name="connsiteX332" fmla="*/ 24054 w 10030618"/>
              <a:gd name="connsiteY332" fmla="*/ 342933 h 3962121"/>
              <a:gd name="connsiteX333" fmla="*/ 175668 w 10030618"/>
              <a:gd name="connsiteY333" fmla="*/ 304463 h 3962121"/>
              <a:gd name="connsiteX334" fmla="*/ 99861 w 10030618"/>
              <a:gd name="connsiteY334" fmla="*/ 285228 h 3962121"/>
              <a:gd name="connsiteX335" fmla="*/ 232524 w 10030618"/>
              <a:gd name="connsiteY335" fmla="*/ 208287 h 3962121"/>
              <a:gd name="connsiteX336" fmla="*/ 1009549 w 10030618"/>
              <a:gd name="connsiteY336" fmla="*/ 112111 h 3962121"/>
              <a:gd name="connsiteX337" fmla="*/ 1502296 w 10030618"/>
              <a:gd name="connsiteY337" fmla="*/ 112111 h 3962121"/>
              <a:gd name="connsiteX338" fmla="*/ 1843429 w 10030618"/>
              <a:gd name="connsiteY338" fmla="*/ 92876 h 3962121"/>
              <a:gd name="connsiteX339" fmla="*/ 2203514 w 10030618"/>
              <a:gd name="connsiteY339" fmla="*/ 92876 h 3962121"/>
              <a:gd name="connsiteX340" fmla="*/ 2070851 w 10030618"/>
              <a:gd name="connsiteY340" fmla="*/ 92876 h 3962121"/>
              <a:gd name="connsiteX341" fmla="*/ 725271 w 10030618"/>
              <a:gd name="connsiteY341" fmla="*/ 92876 h 3962121"/>
              <a:gd name="connsiteX342" fmla="*/ 384139 w 10030618"/>
              <a:gd name="connsiteY342" fmla="*/ 112111 h 3962121"/>
              <a:gd name="connsiteX343" fmla="*/ 80909 w 10030618"/>
              <a:gd name="connsiteY343" fmla="*/ 169817 h 3962121"/>
              <a:gd name="connsiteX344" fmla="*/ 118813 w 10030618"/>
              <a:gd name="connsiteY344" fmla="*/ 131346 h 3962121"/>
              <a:gd name="connsiteX345" fmla="*/ 175668 w 10030618"/>
              <a:gd name="connsiteY345" fmla="*/ 92876 h 3962121"/>
              <a:gd name="connsiteX346" fmla="*/ 573657 w 10030618"/>
              <a:gd name="connsiteY346" fmla="*/ 54406 h 3962121"/>
              <a:gd name="connsiteX347" fmla="*/ 838982 w 10030618"/>
              <a:gd name="connsiteY347" fmla="*/ 15935 h 3962121"/>
              <a:gd name="connsiteX348" fmla="*/ 1393916 w 10030618"/>
              <a:gd name="connsiteY348" fmla="*/ 307 h 396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10030618" h="3962121" fill="norm" stroke="1" extrusionOk="0">
                <a:moveTo>
                  <a:pt x="9575774" y="1920218"/>
                </a:moveTo>
                <a:cubicBezTo>
                  <a:pt x="9575774" y="1925027"/>
                  <a:pt x="9574590" y="1925026"/>
                  <a:pt x="9572517" y="1922021"/>
                </a:cubicBezTo>
                <a:lnTo>
                  <a:pt x="9572211" y="1921444"/>
                </a:lnTo>
                <a:close/>
                <a:moveTo>
                  <a:pt x="1393916" y="307"/>
                </a:moveTo>
                <a:cubicBezTo>
                  <a:pt x="1935819" y="-3300"/>
                  <a:pt x="2440412" y="25553"/>
                  <a:pt x="2923683" y="54406"/>
                </a:cubicBezTo>
                <a:cubicBezTo>
                  <a:pt x="3207961" y="54406"/>
                  <a:pt x="3492239" y="112111"/>
                  <a:pt x="3757564" y="150582"/>
                </a:cubicBezTo>
                <a:cubicBezTo>
                  <a:pt x="4041841" y="169817"/>
                  <a:pt x="4326119" y="208287"/>
                  <a:pt x="4591444" y="246758"/>
                </a:cubicBezTo>
                <a:cubicBezTo>
                  <a:pt x="4856770" y="285228"/>
                  <a:pt x="5122095" y="304463"/>
                  <a:pt x="5406373" y="342933"/>
                </a:cubicBezTo>
                <a:cubicBezTo>
                  <a:pt x="5671698" y="400639"/>
                  <a:pt x="5937024" y="477580"/>
                  <a:pt x="6183398" y="516050"/>
                </a:cubicBezTo>
                <a:cubicBezTo>
                  <a:pt x="6335012" y="535285"/>
                  <a:pt x="6448723" y="554520"/>
                  <a:pt x="6581386" y="592991"/>
                </a:cubicBezTo>
                <a:cubicBezTo>
                  <a:pt x="7130989" y="727637"/>
                  <a:pt x="7642688" y="881518"/>
                  <a:pt x="8192291" y="1016165"/>
                </a:cubicBezTo>
                <a:cubicBezTo>
                  <a:pt x="8343906" y="1073870"/>
                  <a:pt x="8514472" y="1112340"/>
                  <a:pt x="8647135" y="1170046"/>
                </a:cubicBezTo>
                <a:cubicBezTo>
                  <a:pt x="8703990" y="1189281"/>
                  <a:pt x="8779798" y="1208516"/>
                  <a:pt x="8798750" y="1227751"/>
                </a:cubicBezTo>
                <a:cubicBezTo>
                  <a:pt x="8798750" y="1227751"/>
                  <a:pt x="8703990" y="1227751"/>
                  <a:pt x="8760846" y="1246987"/>
                </a:cubicBezTo>
                <a:cubicBezTo>
                  <a:pt x="8912461" y="1304692"/>
                  <a:pt x="9026171" y="1323927"/>
                  <a:pt x="9158834" y="1362398"/>
                </a:cubicBezTo>
                <a:cubicBezTo>
                  <a:pt x="9215690" y="1381633"/>
                  <a:pt x="9367304" y="1439338"/>
                  <a:pt x="9196738" y="1400868"/>
                </a:cubicBezTo>
                <a:cubicBezTo>
                  <a:pt x="9101979" y="1381633"/>
                  <a:pt x="9007220" y="1343162"/>
                  <a:pt x="8931412" y="1343162"/>
                </a:cubicBezTo>
                <a:cubicBezTo>
                  <a:pt x="8931412" y="1304692"/>
                  <a:pt x="8893509" y="1343162"/>
                  <a:pt x="8931412" y="1343162"/>
                </a:cubicBezTo>
                <a:cubicBezTo>
                  <a:pt x="8950364" y="1381633"/>
                  <a:pt x="9158834" y="1400868"/>
                  <a:pt x="9158834" y="1420103"/>
                </a:cubicBezTo>
                <a:cubicBezTo>
                  <a:pt x="9158834" y="1439338"/>
                  <a:pt x="9007220" y="1400868"/>
                  <a:pt x="8988268" y="1400868"/>
                </a:cubicBezTo>
                <a:cubicBezTo>
                  <a:pt x="8988268" y="1362398"/>
                  <a:pt x="8950364" y="1400868"/>
                  <a:pt x="8988268" y="1400868"/>
                </a:cubicBezTo>
                <a:cubicBezTo>
                  <a:pt x="8988268" y="1439338"/>
                  <a:pt x="9120931" y="1477809"/>
                  <a:pt x="9177786" y="1497044"/>
                </a:cubicBezTo>
                <a:cubicBezTo>
                  <a:pt x="9215690" y="1497044"/>
                  <a:pt x="9310449" y="1535514"/>
                  <a:pt x="9348353" y="1554749"/>
                </a:cubicBezTo>
                <a:cubicBezTo>
                  <a:pt x="9518919" y="1593220"/>
                  <a:pt x="9272545" y="1554749"/>
                  <a:pt x="9215690" y="1554749"/>
                </a:cubicBezTo>
                <a:cubicBezTo>
                  <a:pt x="9215690" y="1554749"/>
                  <a:pt x="9196738" y="1573985"/>
                  <a:pt x="9196738" y="1573985"/>
                </a:cubicBezTo>
                <a:cubicBezTo>
                  <a:pt x="9196738" y="1593220"/>
                  <a:pt x="9386256" y="1650925"/>
                  <a:pt x="9424160" y="1650925"/>
                </a:cubicBezTo>
                <a:cubicBezTo>
                  <a:pt x="9405208" y="1650925"/>
                  <a:pt x="9518919" y="1650925"/>
                  <a:pt x="9518919" y="1670160"/>
                </a:cubicBezTo>
                <a:cubicBezTo>
                  <a:pt x="9518919" y="1689396"/>
                  <a:pt x="9462064" y="1670160"/>
                  <a:pt x="9462064" y="1670160"/>
                </a:cubicBezTo>
                <a:cubicBezTo>
                  <a:pt x="9424160" y="1670160"/>
                  <a:pt x="9253593" y="1631690"/>
                  <a:pt x="9310449" y="1650925"/>
                </a:cubicBezTo>
                <a:cubicBezTo>
                  <a:pt x="9424160" y="1689396"/>
                  <a:pt x="9462064" y="1689396"/>
                  <a:pt x="9556823" y="1727866"/>
                </a:cubicBezTo>
                <a:cubicBezTo>
                  <a:pt x="9575774" y="1727866"/>
                  <a:pt x="9651582" y="1747101"/>
                  <a:pt x="9651582" y="1747101"/>
                </a:cubicBezTo>
                <a:cubicBezTo>
                  <a:pt x="9651582" y="1766336"/>
                  <a:pt x="9608940" y="1761528"/>
                  <a:pt x="9573405" y="1754314"/>
                </a:cubicBezTo>
                <a:lnTo>
                  <a:pt x="9543040" y="1747101"/>
                </a:lnTo>
                <a:lnTo>
                  <a:pt x="9531652" y="1744396"/>
                </a:lnTo>
                <a:cubicBezTo>
                  <a:pt x="9523657" y="1742292"/>
                  <a:pt x="9523657" y="1742292"/>
                  <a:pt x="9537871" y="1747101"/>
                </a:cubicBezTo>
                <a:cubicBezTo>
                  <a:pt x="9386256" y="1727866"/>
                  <a:pt x="9234642" y="1727866"/>
                  <a:pt x="9101979" y="1689396"/>
                </a:cubicBezTo>
                <a:cubicBezTo>
                  <a:pt x="9083027" y="1670160"/>
                  <a:pt x="9064075" y="1670160"/>
                  <a:pt x="9045123" y="1670160"/>
                </a:cubicBezTo>
                <a:cubicBezTo>
                  <a:pt x="9045123" y="1650925"/>
                  <a:pt x="9007220" y="1670160"/>
                  <a:pt x="9007220" y="1670160"/>
                </a:cubicBezTo>
                <a:cubicBezTo>
                  <a:pt x="8988268" y="1631690"/>
                  <a:pt x="8950364" y="1670160"/>
                  <a:pt x="9007220" y="1670160"/>
                </a:cubicBezTo>
                <a:cubicBezTo>
                  <a:pt x="9007220" y="1670160"/>
                  <a:pt x="9026171" y="1670160"/>
                  <a:pt x="9045123" y="1670160"/>
                </a:cubicBezTo>
                <a:cubicBezTo>
                  <a:pt x="9045123" y="1689396"/>
                  <a:pt x="9083027" y="1689396"/>
                  <a:pt x="9101979" y="1689396"/>
                </a:cubicBezTo>
                <a:cubicBezTo>
                  <a:pt x="9177786" y="1708631"/>
                  <a:pt x="9272545" y="1766336"/>
                  <a:pt x="9329401" y="1785571"/>
                </a:cubicBezTo>
                <a:cubicBezTo>
                  <a:pt x="9348353" y="1804807"/>
                  <a:pt x="9386256" y="1785571"/>
                  <a:pt x="9405208" y="1804807"/>
                </a:cubicBezTo>
                <a:cubicBezTo>
                  <a:pt x="9424160" y="1804807"/>
                  <a:pt x="9424160" y="1843277"/>
                  <a:pt x="9443112" y="1843277"/>
                </a:cubicBezTo>
                <a:cubicBezTo>
                  <a:pt x="9481015" y="1862512"/>
                  <a:pt x="9518919" y="1862512"/>
                  <a:pt x="9537871" y="1862512"/>
                </a:cubicBezTo>
                <a:cubicBezTo>
                  <a:pt x="9547347" y="1872130"/>
                  <a:pt x="9556823" y="1891365"/>
                  <a:pt x="9563930" y="1905791"/>
                </a:cubicBezTo>
                <a:lnTo>
                  <a:pt x="9572211" y="1921444"/>
                </a:lnTo>
                <a:lnTo>
                  <a:pt x="9558303" y="1926229"/>
                </a:lnTo>
                <a:cubicBezTo>
                  <a:pt x="9527210" y="1937049"/>
                  <a:pt x="9466802" y="1958688"/>
                  <a:pt x="9481015" y="1958688"/>
                </a:cubicBezTo>
                <a:cubicBezTo>
                  <a:pt x="9443112" y="1958688"/>
                  <a:pt x="9367304" y="1920218"/>
                  <a:pt x="9291497" y="1900982"/>
                </a:cubicBezTo>
                <a:cubicBezTo>
                  <a:pt x="9196738" y="1900982"/>
                  <a:pt x="9083027" y="1862512"/>
                  <a:pt x="9007220" y="1843277"/>
                </a:cubicBezTo>
                <a:cubicBezTo>
                  <a:pt x="8950364" y="1824042"/>
                  <a:pt x="8760846" y="1766336"/>
                  <a:pt x="8741894" y="1766336"/>
                </a:cubicBezTo>
                <a:cubicBezTo>
                  <a:pt x="8741894" y="1766336"/>
                  <a:pt x="8798750" y="1804807"/>
                  <a:pt x="8836653" y="1804807"/>
                </a:cubicBezTo>
                <a:cubicBezTo>
                  <a:pt x="8950364" y="1843277"/>
                  <a:pt x="9120931" y="1881747"/>
                  <a:pt x="9177786" y="1920218"/>
                </a:cubicBezTo>
                <a:cubicBezTo>
                  <a:pt x="9215690" y="1939453"/>
                  <a:pt x="9234642" y="1958688"/>
                  <a:pt x="9291497" y="1977923"/>
                </a:cubicBezTo>
                <a:cubicBezTo>
                  <a:pt x="9329401" y="1997158"/>
                  <a:pt x="9424160" y="1997158"/>
                  <a:pt x="9443112" y="2016394"/>
                </a:cubicBezTo>
                <a:cubicBezTo>
                  <a:pt x="9443112" y="2016394"/>
                  <a:pt x="9348353" y="2016394"/>
                  <a:pt x="9348353" y="1997158"/>
                </a:cubicBezTo>
                <a:cubicBezTo>
                  <a:pt x="9329401" y="2035629"/>
                  <a:pt x="9462064" y="2035629"/>
                  <a:pt x="9499967" y="2054864"/>
                </a:cubicBezTo>
                <a:cubicBezTo>
                  <a:pt x="9499967" y="2074099"/>
                  <a:pt x="9499967" y="2112569"/>
                  <a:pt x="9499967" y="2112569"/>
                </a:cubicBezTo>
                <a:cubicBezTo>
                  <a:pt x="9518919" y="2112569"/>
                  <a:pt x="9613678" y="2131805"/>
                  <a:pt x="9613678" y="2131805"/>
                </a:cubicBezTo>
                <a:cubicBezTo>
                  <a:pt x="9613678" y="2170275"/>
                  <a:pt x="9386256" y="2151040"/>
                  <a:pt x="9367304" y="2131805"/>
                </a:cubicBezTo>
                <a:cubicBezTo>
                  <a:pt x="9367304" y="2131805"/>
                  <a:pt x="9386256" y="2151040"/>
                  <a:pt x="9386256" y="2151040"/>
                </a:cubicBezTo>
                <a:cubicBezTo>
                  <a:pt x="9291497" y="2151040"/>
                  <a:pt x="9177786" y="2093334"/>
                  <a:pt x="9045123" y="2074099"/>
                </a:cubicBezTo>
                <a:cubicBezTo>
                  <a:pt x="8703990" y="1977923"/>
                  <a:pt x="8287050" y="1862512"/>
                  <a:pt x="7983821" y="1785571"/>
                </a:cubicBezTo>
                <a:cubicBezTo>
                  <a:pt x="7964869" y="1766336"/>
                  <a:pt x="7926966" y="1766336"/>
                  <a:pt x="7889062" y="1766336"/>
                </a:cubicBezTo>
                <a:cubicBezTo>
                  <a:pt x="7870110" y="1727866"/>
                  <a:pt x="7832206" y="1785571"/>
                  <a:pt x="7889062" y="1766336"/>
                </a:cubicBezTo>
                <a:cubicBezTo>
                  <a:pt x="7908014" y="1785571"/>
                  <a:pt x="7945918" y="1785571"/>
                  <a:pt x="7983821" y="1785571"/>
                </a:cubicBezTo>
                <a:cubicBezTo>
                  <a:pt x="8097532" y="1824042"/>
                  <a:pt x="8306002" y="1900982"/>
                  <a:pt x="8438665" y="1939453"/>
                </a:cubicBezTo>
                <a:cubicBezTo>
                  <a:pt x="8628183" y="1997158"/>
                  <a:pt x="8362858" y="1939453"/>
                  <a:pt x="8324954" y="1939453"/>
                </a:cubicBezTo>
                <a:cubicBezTo>
                  <a:pt x="8173340" y="1900982"/>
                  <a:pt x="8362858" y="1958688"/>
                  <a:pt x="8400761" y="1977923"/>
                </a:cubicBezTo>
                <a:cubicBezTo>
                  <a:pt x="8741894" y="2093334"/>
                  <a:pt x="8969316" y="2151040"/>
                  <a:pt x="9291497" y="2247216"/>
                </a:cubicBezTo>
                <a:cubicBezTo>
                  <a:pt x="9310449" y="2247216"/>
                  <a:pt x="9462064" y="2285686"/>
                  <a:pt x="9443112" y="2304921"/>
                </a:cubicBezTo>
                <a:cubicBezTo>
                  <a:pt x="9424160" y="2324156"/>
                  <a:pt x="9329401" y="2247216"/>
                  <a:pt x="9291497" y="2266451"/>
                </a:cubicBezTo>
                <a:cubicBezTo>
                  <a:pt x="9291497" y="2266451"/>
                  <a:pt x="9348353" y="2304921"/>
                  <a:pt x="9348353" y="2304921"/>
                </a:cubicBezTo>
                <a:cubicBezTo>
                  <a:pt x="9367304" y="2304921"/>
                  <a:pt x="9367304" y="2324156"/>
                  <a:pt x="9367304" y="2343391"/>
                </a:cubicBezTo>
                <a:cubicBezTo>
                  <a:pt x="9405208" y="2343391"/>
                  <a:pt x="9481015" y="2343391"/>
                  <a:pt x="9499967" y="2362627"/>
                </a:cubicBezTo>
                <a:cubicBezTo>
                  <a:pt x="9499967" y="2362627"/>
                  <a:pt x="9499967" y="2381862"/>
                  <a:pt x="9518919" y="2401097"/>
                </a:cubicBezTo>
                <a:cubicBezTo>
                  <a:pt x="9462064" y="2401097"/>
                  <a:pt x="9329401" y="2362627"/>
                  <a:pt x="9405208" y="2401097"/>
                </a:cubicBezTo>
                <a:cubicBezTo>
                  <a:pt x="9481015" y="2420332"/>
                  <a:pt x="9499967" y="2420332"/>
                  <a:pt x="9556823" y="2439567"/>
                </a:cubicBezTo>
                <a:cubicBezTo>
                  <a:pt x="9670534" y="2497273"/>
                  <a:pt x="9537871" y="2478038"/>
                  <a:pt x="9462064" y="2458802"/>
                </a:cubicBezTo>
                <a:cubicBezTo>
                  <a:pt x="9329401" y="2420332"/>
                  <a:pt x="9518919" y="2497273"/>
                  <a:pt x="9518919" y="2497273"/>
                </a:cubicBezTo>
                <a:cubicBezTo>
                  <a:pt x="9556823" y="2516508"/>
                  <a:pt x="9575774" y="2535743"/>
                  <a:pt x="9594726" y="2535743"/>
                </a:cubicBezTo>
                <a:cubicBezTo>
                  <a:pt x="9746341" y="2593449"/>
                  <a:pt x="9234642" y="2478038"/>
                  <a:pt x="9424160" y="2554978"/>
                </a:cubicBezTo>
                <a:cubicBezTo>
                  <a:pt x="9386256" y="2554978"/>
                  <a:pt x="9481015" y="2593449"/>
                  <a:pt x="9537871" y="2593449"/>
                </a:cubicBezTo>
                <a:cubicBezTo>
                  <a:pt x="9556823" y="2612684"/>
                  <a:pt x="9746341" y="2651154"/>
                  <a:pt x="9632630" y="2631919"/>
                </a:cubicBezTo>
                <a:cubicBezTo>
                  <a:pt x="9462064" y="2612684"/>
                  <a:pt x="9329401" y="2554978"/>
                  <a:pt x="9177786" y="2535743"/>
                </a:cubicBezTo>
                <a:cubicBezTo>
                  <a:pt x="9158834" y="2497273"/>
                  <a:pt x="9120931" y="2535743"/>
                  <a:pt x="9177786" y="2535743"/>
                </a:cubicBezTo>
                <a:cubicBezTo>
                  <a:pt x="9234642" y="2574213"/>
                  <a:pt x="9253593" y="2574213"/>
                  <a:pt x="9291497" y="2574213"/>
                </a:cubicBezTo>
                <a:cubicBezTo>
                  <a:pt x="9329401" y="2593449"/>
                  <a:pt x="9424160" y="2593449"/>
                  <a:pt x="9443112" y="2612684"/>
                </a:cubicBezTo>
                <a:cubicBezTo>
                  <a:pt x="9462064" y="2631919"/>
                  <a:pt x="9386256" y="2631919"/>
                  <a:pt x="9386256" y="2631919"/>
                </a:cubicBezTo>
                <a:cubicBezTo>
                  <a:pt x="9367304" y="2651154"/>
                  <a:pt x="9424160" y="2670389"/>
                  <a:pt x="9386256" y="2670389"/>
                </a:cubicBezTo>
                <a:cubicBezTo>
                  <a:pt x="9348353" y="2670389"/>
                  <a:pt x="9272545" y="2651154"/>
                  <a:pt x="9215690" y="2631919"/>
                </a:cubicBezTo>
                <a:cubicBezTo>
                  <a:pt x="9101979" y="2593449"/>
                  <a:pt x="8988268" y="2554978"/>
                  <a:pt x="8893509" y="2535743"/>
                </a:cubicBezTo>
                <a:cubicBezTo>
                  <a:pt x="8874557" y="2535743"/>
                  <a:pt x="8741894" y="2478038"/>
                  <a:pt x="8722942" y="2497273"/>
                </a:cubicBezTo>
                <a:cubicBezTo>
                  <a:pt x="8722942" y="2497273"/>
                  <a:pt x="8817701" y="2535743"/>
                  <a:pt x="8817701" y="2535743"/>
                </a:cubicBezTo>
                <a:cubicBezTo>
                  <a:pt x="9026171" y="2631919"/>
                  <a:pt x="9177786" y="2651154"/>
                  <a:pt x="9405208" y="2728095"/>
                </a:cubicBezTo>
                <a:cubicBezTo>
                  <a:pt x="9424160" y="2747330"/>
                  <a:pt x="9594726" y="2805036"/>
                  <a:pt x="9462064" y="2785800"/>
                </a:cubicBezTo>
                <a:cubicBezTo>
                  <a:pt x="9386256" y="2766565"/>
                  <a:pt x="9310449" y="2747330"/>
                  <a:pt x="9253593" y="2747330"/>
                </a:cubicBezTo>
                <a:cubicBezTo>
                  <a:pt x="8381809" y="2554978"/>
                  <a:pt x="7510026" y="2266451"/>
                  <a:pt x="6581386" y="2016394"/>
                </a:cubicBezTo>
                <a:cubicBezTo>
                  <a:pt x="6145494" y="1900982"/>
                  <a:pt x="5671698" y="1804807"/>
                  <a:pt x="5178951" y="1747101"/>
                </a:cubicBezTo>
                <a:cubicBezTo>
                  <a:pt x="4705155" y="1670160"/>
                  <a:pt x="4212408" y="1554749"/>
                  <a:pt x="3700708" y="1516279"/>
                </a:cubicBezTo>
                <a:cubicBezTo>
                  <a:pt x="3340624" y="1497044"/>
                  <a:pt x="2999491" y="1458574"/>
                  <a:pt x="2639406" y="1439338"/>
                </a:cubicBezTo>
                <a:cubicBezTo>
                  <a:pt x="2601502" y="1439338"/>
                  <a:pt x="2449888" y="1400868"/>
                  <a:pt x="2411984" y="1439338"/>
                </a:cubicBezTo>
                <a:cubicBezTo>
                  <a:pt x="2411984" y="1439338"/>
                  <a:pt x="2639406" y="1458574"/>
                  <a:pt x="2677310" y="1458574"/>
                </a:cubicBezTo>
                <a:cubicBezTo>
                  <a:pt x="2715213" y="1458574"/>
                  <a:pt x="2791021" y="1458574"/>
                  <a:pt x="2847876" y="1458574"/>
                </a:cubicBezTo>
                <a:cubicBezTo>
                  <a:pt x="3321672" y="1477809"/>
                  <a:pt x="3662804" y="1554749"/>
                  <a:pt x="4250311" y="1631690"/>
                </a:cubicBezTo>
                <a:cubicBezTo>
                  <a:pt x="4534589" y="1670160"/>
                  <a:pt x="4818866" y="1708631"/>
                  <a:pt x="5103143" y="1747101"/>
                </a:cubicBezTo>
                <a:cubicBezTo>
                  <a:pt x="5197903" y="1766336"/>
                  <a:pt x="5520084" y="1824042"/>
                  <a:pt x="5330565" y="1804807"/>
                </a:cubicBezTo>
                <a:cubicBezTo>
                  <a:pt x="4951529" y="1747101"/>
                  <a:pt x="4610396" y="1689396"/>
                  <a:pt x="4231359" y="1631690"/>
                </a:cubicBezTo>
                <a:cubicBezTo>
                  <a:pt x="3530142" y="1535514"/>
                  <a:pt x="3132154" y="1497044"/>
                  <a:pt x="2506743" y="1477809"/>
                </a:cubicBezTo>
                <a:cubicBezTo>
                  <a:pt x="2468840" y="1477809"/>
                  <a:pt x="2108755" y="1458574"/>
                  <a:pt x="2203514" y="1477809"/>
                </a:cubicBezTo>
                <a:cubicBezTo>
                  <a:pt x="2411984" y="1477809"/>
                  <a:pt x="2563599" y="1477809"/>
                  <a:pt x="2753117" y="1497044"/>
                </a:cubicBezTo>
                <a:cubicBezTo>
                  <a:pt x="3321672" y="1516279"/>
                  <a:pt x="3890227" y="1612455"/>
                  <a:pt x="4458781" y="1689396"/>
                </a:cubicBezTo>
                <a:cubicBezTo>
                  <a:pt x="4856770" y="1747101"/>
                  <a:pt x="5235806" y="1804807"/>
                  <a:pt x="5595891" y="1862512"/>
                </a:cubicBezTo>
                <a:cubicBezTo>
                  <a:pt x="5652746" y="1881747"/>
                  <a:pt x="5804361" y="1900982"/>
                  <a:pt x="5747506" y="1881747"/>
                </a:cubicBezTo>
                <a:cubicBezTo>
                  <a:pt x="5804361" y="1881747"/>
                  <a:pt x="5842265" y="1900982"/>
                  <a:pt x="5880168" y="1900982"/>
                </a:cubicBezTo>
                <a:cubicBezTo>
                  <a:pt x="5842265" y="1900982"/>
                  <a:pt x="5842265" y="1920218"/>
                  <a:pt x="5880168" y="1920218"/>
                </a:cubicBezTo>
                <a:cubicBezTo>
                  <a:pt x="5880168" y="1939453"/>
                  <a:pt x="5918072" y="1920218"/>
                  <a:pt x="5937024" y="1920218"/>
                </a:cubicBezTo>
                <a:cubicBezTo>
                  <a:pt x="5937024" y="1939453"/>
                  <a:pt x="5955976" y="1939453"/>
                  <a:pt x="5974928" y="1939453"/>
                </a:cubicBezTo>
                <a:cubicBezTo>
                  <a:pt x="5974928" y="1958688"/>
                  <a:pt x="6012831" y="1939453"/>
                  <a:pt x="6012831" y="1939453"/>
                </a:cubicBezTo>
                <a:cubicBezTo>
                  <a:pt x="6126542" y="1977923"/>
                  <a:pt x="6259205" y="2016394"/>
                  <a:pt x="6391868" y="2035629"/>
                </a:cubicBezTo>
                <a:cubicBezTo>
                  <a:pt x="6448723" y="2054864"/>
                  <a:pt x="6505579" y="2074099"/>
                  <a:pt x="6581386" y="2074099"/>
                </a:cubicBezTo>
                <a:cubicBezTo>
                  <a:pt x="6581386" y="2093334"/>
                  <a:pt x="6600338" y="2093334"/>
                  <a:pt x="6619290" y="2093334"/>
                </a:cubicBezTo>
                <a:cubicBezTo>
                  <a:pt x="6619290" y="2112569"/>
                  <a:pt x="6657193" y="2112569"/>
                  <a:pt x="6657193" y="2093334"/>
                </a:cubicBezTo>
                <a:cubicBezTo>
                  <a:pt x="6676145" y="2093334"/>
                  <a:pt x="6695097" y="2093334"/>
                  <a:pt x="6695097" y="2093334"/>
                </a:cubicBezTo>
                <a:cubicBezTo>
                  <a:pt x="6638241" y="2093334"/>
                  <a:pt x="6676145" y="2131805"/>
                  <a:pt x="6695097" y="2093334"/>
                </a:cubicBezTo>
                <a:cubicBezTo>
                  <a:pt x="6714049" y="2093334"/>
                  <a:pt x="6733001" y="2093334"/>
                  <a:pt x="6733001" y="2112569"/>
                </a:cubicBezTo>
                <a:cubicBezTo>
                  <a:pt x="6676145" y="2093334"/>
                  <a:pt x="6714049" y="2131805"/>
                  <a:pt x="6733001" y="2112569"/>
                </a:cubicBezTo>
                <a:cubicBezTo>
                  <a:pt x="6808808" y="2093334"/>
                  <a:pt x="6695097" y="2131805"/>
                  <a:pt x="6770904" y="2131805"/>
                </a:cubicBezTo>
                <a:cubicBezTo>
                  <a:pt x="6789856" y="2151040"/>
                  <a:pt x="6789856" y="2131805"/>
                  <a:pt x="6808808" y="2131805"/>
                </a:cubicBezTo>
                <a:cubicBezTo>
                  <a:pt x="6808808" y="2131805"/>
                  <a:pt x="6827760" y="2131805"/>
                  <a:pt x="6827760" y="2131805"/>
                </a:cubicBezTo>
                <a:cubicBezTo>
                  <a:pt x="6827760" y="2131805"/>
                  <a:pt x="6808808" y="2151040"/>
                  <a:pt x="6808808" y="2151040"/>
                </a:cubicBezTo>
                <a:cubicBezTo>
                  <a:pt x="6808808" y="2151040"/>
                  <a:pt x="6846712" y="2131805"/>
                  <a:pt x="6846712" y="2131805"/>
                </a:cubicBezTo>
                <a:cubicBezTo>
                  <a:pt x="7036230" y="2170275"/>
                  <a:pt x="7263652" y="2227980"/>
                  <a:pt x="7434218" y="2304921"/>
                </a:cubicBezTo>
                <a:cubicBezTo>
                  <a:pt x="7396315" y="2304921"/>
                  <a:pt x="7434218" y="2343391"/>
                  <a:pt x="7434218" y="2304921"/>
                </a:cubicBezTo>
                <a:cubicBezTo>
                  <a:pt x="7453170" y="2324156"/>
                  <a:pt x="7510026" y="2343391"/>
                  <a:pt x="7566881" y="2362627"/>
                </a:cubicBezTo>
                <a:cubicBezTo>
                  <a:pt x="7604784" y="2362627"/>
                  <a:pt x="7642688" y="2381862"/>
                  <a:pt x="7680592" y="2401097"/>
                </a:cubicBezTo>
                <a:cubicBezTo>
                  <a:pt x="8116484" y="2516508"/>
                  <a:pt x="8590279" y="2612684"/>
                  <a:pt x="8969316" y="2785800"/>
                </a:cubicBezTo>
                <a:cubicBezTo>
                  <a:pt x="9007220" y="2805036"/>
                  <a:pt x="9045123" y="2805036"/>
                  <a:pt x="9101979" y="2824271"/>
                </a:cubicBezTo>
                <a:cubicBezTo>
                  <a:pt x="9158834" y="2843506"/>
                  <a:pt x="9386256" y="2920447"/>
                  <a:pt x="9310449" y="2901211"/>
                </a:cubicBezTo>
                <a:cubicBezTo>
                  <a:pt x="9158834" y="2862741"/>
                  <a:pt x="9064075" y="2843506"/>
                  <a:pt x="8931412" y="2805036"/>
                </a:cubicBezTo>
                <a:cubicBezTo>
                  <a:pt x="8514472" y="2689625"/>
                  <a:pt x="8078580" y="2574213"/>
                  <a:pt x="7642688" y="2458802"/>
                </a:cubicBezTo>
                <a:cubicBezTo>
                  <a:pt x="7623736" y="2439567"/>
                  <a:pt x="7604784" y="2439567"/>
                  <a:pt x="7566881" y="2439567"/>
                </a:cubicBezTo>
                <a:cubicBezTo>
                  <a:pt x="7566881" y="2420332"/>
                  <a:pt x="7547929" y="2439567"/>
                  <a:pt x="7528977" y="2439567"/>
                </a:cubicBezTo>
                <a:cubicBezTo>
                  <a:pt x="7528977" y="2434759"/>
                  <a:pt x="7527793" y="2432354"/>
                  <a:pt x="7526016" y="2431152"/>
                </a:cubicBezTo>
                <a:lnTo>
                  <a:pt x="7524033" y="2430786"/>
                </a:lnTo>
                <a:lnTo>
                  <a:pt x="7519502" y="2422737"/>
                </a:lnTo>
                <a:cubicBezTo>
                  <a:pt x="7514764" y="2420332"/>
                  <a:pt x="7510026" y="2420332"/>
                  <a:pt x="7510026" y="2420332"/>
                </a:cubicBezTo>
                <a:cubicBezTo>
                  <a:pt x="7510026" y="2401097"/>
                  <a:pt x="7491074" y="2420332"/>
                  <a:pt x="7472122" y="2420332"/>
                </a:cubicBezTo>
                <a:cubicBezTo>
                  <a:pt x="7453170" y="2381862"/>
                  <a:pt x="7415266" y="2420332"/>
                  <a:pt x="7472122" y="2420332"/>
                </a:cubicBezTo>
                <a:cubicBezTo>
                  <a:pt x="7472122" y="2420332"/>
                  <a:pt x="7491074" y="2420332"/>
                  <a:pt x="7510026" y="2420332"/>
                </a:cubicBezTo>
                <a:cubicBezTo>
                  <a:pt x="7510026" y="2429950"/>
                  <a:pt x="7514764" y="2429950"/>
                  <a:pt x="7519502" y="2429950"/>
                </a:cubicBezTo>
                <a:lnTo>
                  <a:pt x="7524033" y="2430786"/>
                </a:lnTo>
                <a:lnTo>
                  <a:pt x="7528977" y="2439567"/>
                </a:lnTo>
                <a:cubicBezTo>
                  <a:pt x="7528977" y="2439567"/>
                  <a:pt x="7547929" y="2439567"/>
                  <a:pt x="7566881" y="2439567"/>
                </a:cubicBezTo>
                <a:cubicBezTo>
                  <a:pt x="7585832" y="2458802"/>
                  <a:pt x="7604784" y="2458802"/>
                  <a:pt x="7642688" y="2458802"/>
                </a:cubicBezTo>
                <a:cubicBezTo>
                  <a:pt x="8078580" y="2593449"/>
                  <a:pt x="8571328" y="2728095"/>
                  <a:pt x="9007220" y="2862741"/>
                </a:cubicBezTo>
                <a:cubicBezTo>
                  <a:pt x="9083027" y="2881976"/>
                  <a:pt x="9158834" y="2881976"/>
                  <a:pt x="9215690" y="2920447"/>
                </a:cubicBezTo>
                <a:cubicBezTo>
                  <a:pt x="9215690" y="2920447"/>
                  <a:pt x="9196738" y="2939682"/>
                  <a:pt x="9196738" y="2939682"/>
                </a:cubicBezTo>
                <a:cubicBezTo>
                  <a:pt x="9215690" y="2939682"/>
                  <a:pt x="9253593" y="2958917"/>
                  <a:pt x="9272545" y="2958917"/>
                </a:cubicBezTo>
                <a:cubicBezTo>
                  <a:pt x="9310449" y="2978152"/>
                  <a:pt x="9405208" y="3016622"/>
                  <a:pt x="9424160" y="3035858"/>
                </a:cubicBezTo>
                <a:cubicBezTo>
                  <a:pt x="9367304" y="3016622"/>
                  <a:pt x="9310449" y="2997387"/>
                  <a:pt x="9253593" y="2978152"/>
                </a:cubicBezTo>
                <a:cubicBezTo>
                  <a:pt x="9196738" y="2958917"/>
                  <a:pt x="8969316" y="2920447"/>
                  <a:pt x="9101979" y="2958917"/>
                </a:cubicBezTo>
                <a:cubicBezTo>
                  <a:pt x="9139882" y="2958917"/>
                  <a:pt x="9234642" y="2997387"/>
                  <a:pt x="9253593" y="2997387"/>
                </a:cubicBezTo>
                <a:cubicBezTo>
                  <a:pt x="9272545" y="2997387"/>
                  <a:pt x="9253593" y="3016622"/>
                  <a:pt x="9272545" y="3016622"/>
                </a:cubicBezTo>
                <a:cubicBezTo>
                  <a:pt x="9310449" y="3035858"/>
                  <a:pt x="9386256" y="3035858"/>
                  <a:pt x="9424160" y="3055093"/>
                </a:cubicBezTo>
                <a:cubicBezTo>
                  <a:pt x="9481015" y="3074328"/>
                  <a:pt x="9537871" y="3112798"/>
                  <a:pt x="9613678" y="3132034"/>
                </a:cubicBezTo>
                <a:cubicBezTo>
                  <a:pt x="9651582" y="3151269"/>
                  <a:pt x="9803196" y="3170504"/>
                  <a:pt x="9822148" y="3189739"/>
                </a:cubicBezTo>
                <a:cubicBezTo>
                  <a:pt x="9803196" y="3170504"/>
                  <a:pt x="9765293" y="3247445"/>
                  <a:pt x="9822148" y="3208974"/>
                </a:cubicBezTo>
                <a:cubicBezTo>
                  <a:pt x="9803196" y="3228209"/>
                  <a:pt x="9822148" y="3228209"/>
                  <a:pt x="9803196" y="3228209"/>
                </a:cubicBezTo>
                <a:cubicBezTo>
                  <a:pt x="9746341" y="3228209"/>
                  <a:pt x="9708437" y="3228209"/>
                  <a:pt x="9670534" y="3208974"/>
                </a:cubicBezTo>
                <a:cubicBezTo>
                  <a:pt x="8836653" y="3035858"/>
                  <a:pt x="8097532" y="2747330"/>
                  <a:pt x="7282604" y="2554978"/>
                </a:cubicBezTo>
                <a:cubicBezTo>
                  <a:pt x="7282604" y="2554978"/>
                  <a:pt x="7244700" y="2535743"/>
                  <a:pt x="7225748" y="2535743"/>
                </a:cubicBezTo>
                <a:cubicBezTo>
                  <a:pt x="7225748" y="2535743"/>
                  <a:pt x="7206796" y="2535743"/>
                  <a:pt x="7187844" y="2535743"/>
                </a:cubicBezTo>
                <a:cubicBezTo>
                  <a:pt x="7187844" y="2516508"/>
                  <a:pt x="7168893" y="2535743"/>
                  <a:pt x="7149941" y="2516508"/>
                </a:cubicBezTo>
                <a:cubicBezTo>
                  <a:pt x="7149941" y="2516508"/>
                  <a:pt x="7149941" y="2516508"/>
                  <a:pt x="7130989" y="2516508"/>
                </a:cubicBezTo>
                <a:cubicBezTo>
                  <a:pt x="7112037" y="2478038"/>
                  <a:pt x="7074134" y="2535743"/>
                  <a:pt x="7130989" y="2516508"/>
                </a:cubicBezTo>
                <a:cubicBezTo>
                  <a:pt x="7130989" y="2535743"/>
                  <a:pt x="7149941" y="2516508"/>
                  <a:pt x="7149941" y="2516508"/>
                </a:cubicBezTo>
                <a:cubicBezTo>
                  <a:pt x="7168893" y="2535743"/>
                  <a:pt x="7187844" y="2535743"/>
                  <a:pt x="7187844" y="2535743"/>
                </a:cubicBezTo>
                <a:cubicBezTo>
                  <a:pt x="7206796" y="2554978"/>
                  <a:pt x="7206796" y="2535743"/>
                  <a:pt x="7225748" y="2535743"/>
                </a:cubicBezTo>
                <a:cubicBezTo>
                  <a:pt x="7244700" y="2554978"/>
                  <a:pt x="7263652" y="2554978"/>
                  <a:pt x="7282604" y="2554978"/>
                </a:cubicBezTo>
                <a:cubicBezTo>
                  <a:pt x="8059628" y="2824271"/>
                  <a:pt x="8931412" y="2978152"/>
                  <a:pt x="9651582" y="3285915"/>
                </a:cubicBezTo>
                <a:cubicBezTo>
                  <a:pt x="9594726" y="3305150"/>
                  <a:pt x="9481015" y="3228209"/>
                  <a:pt x="9462064" y="3247445"/>
                </a:cubicBezTo>
                <a:cubicBezTo>
                  <a:pt x="9462064" y="3266680"/>
                  <a:pt x="9594726" y="3305150"/>
                  <a:pt x="9594726" y="3305150"/>
                </a:cubicBezTo>
                <a:cubicBezTo>
                  <a:pt x="9632630" y="3324385"/>
                  <a:pt x="9613678" y="3343620"/>
                  <a:pt x="9632630" y="3343620"/>
                </a:cubicBezTo>
                <a:cubicBezTo>
                  <a:pt x="9708437" y="3382091"/>
                  <a:pt x="9841100" y="3382091"/>
                  <a:pt x="9879004" y="3439796"/>
                </a:cubicBezTo>
                <a:lnTo>
                  <a:pt x="9835303" y="3437684"/>
                </a:lnTo>
                <a:lnTo>
                  <a:pt x="9818002" y="3431381"/>
                </a:lnTo>
                <a:lnTo>
                  <a:pt x="9804597" y="3430904"/>
                </a:lnTo>
                <a:lnTo>
                  <a:pt x="9765293" y="3420561"/>
                </a:lnTo>
                <a:cubicBezTo>
                  <a:pt x="9746341" y="3420561"/>
                  <a:pt x="9651582" y="3362856"/>
                  <a:pt x="9632630" y="3382091"/>
                </a:cubicBezTo>
                <a:cubicBezTo>
                  <a:pt x="9632630" y="3382091"/>
                  <a:pt x="9708437" y="3420561"/>
                  <a:pt x="9727389" y="3420561"/>
                </a:cubicBezTo>
                <a:cubicBezTo>
                  <a:pt x="9736865" y="3430179"/>
                  <a:pt x="9760555" y="3430179"/>
                  <a:pt x="9784244" y="3430179"/>
                </a:cubicBezTo>
                <a:lnTo>
                  <a:pt x="9804597" y="3430904"/>
                </a:lnTo>
                <a:lnTo>
                  <a:pt x="9829255" y="3437392"/>
                </a:lnTo>
                <a:lnTo>
                  <a:pt x="9835303" y="3437684"/>
                </a:lnTo>
                <a:lnTo>
                  <a:pt x="9841100" y="3439796"/>
                </a:lnTo>
                <a:cubicBezTo>
                  <a:pt x="9879004" y="3497502"/>
                  <a:pt x="9670534" y="3420561"/>
                  <a:pt x="9765293" y="3459031"/>
                </a:cubicBezTo>
                <a:cubicBezTo>
                  <a:pt x="9841100" y="3478267"/>
                  <a:pt x="9897956" y="3497502"/>
                  <a:pt x="9973763" y="3535972"/>
                </a:cubicBezTo>
                <a:cubicBezTo>
                  <a:pt x="10068522" y="3593678"/>
                  <a:pt x="9784245" y="3516737"/>
                  <a:pt x="9784245" y="3516737"/>
                </a:cubicBezTo>
                <a:cubicBezTo>
                  <a:pt x="9784245" y="3516737"/>
                  <a:pt x="9860052" y="3555207"/>
                  <a:pt x="9860052" y="3555207"/>
                </a:cubicBezTo>
                <a:cubicBezTo>
                  <a:pt x="9935859" y="3574442"/>
                  <a:pt x="9841100" y="3593678"/>
                  <a:pt x="9822148" y="3574442"/>
                </a:cubicBezTo>
                <a:cubicBezTo>
                  <a:pt x="9784245" y="3555207"/>
                  <a:pt x="9803196" y="3574442"/>
                  <a:pt x="9765293" y="3574442"/>
                </a:cubicBezTo>
                <a:cubicBezTo>
                  <a:pt x="9632630" y="3555207"/>
                  <a:pt x="9367304" y="3439796"/>
                  <a:pt x="9234642" y="3420561"/>
                </a:cubicBezTo>
                <a:cubicBezTo>
                  <a:pt x="9139882" y="3420561"/>
                  <a:pt x="9120931" y="3420561"/>
                  <a:pt x="9196738" y="3439796"/>
                </a:cubicBezTo>
                <a:cubicBezTo>
                  <a:pt x="9253593" y="3459031"/>
                  <a:pt x="9556823" y="3535972"/>
                  <a:pt x="9575774" y="3555207"/>
                </a:cubicBezTo>
                <a:cubicBezTo>
                  <a:pt x="9575774" y="3555207"/>
                  <a:pt x="9556823" y="3574442"/>
                  <a:pt x="9556823" y="3574442"/>
                </a:cubicBezTo>
                <a:cubicBezTo>
                  <a:pt x="9594726" y="3593678"/>
                  <a:pt x="9575774" y="3555207"/>
                  <a:pt x="9613678" y="3574442"/>
                </a:cubicBezTo>
                <a:cubicBezTo>
                  <a:pt x="9594726" y="3574442"/>
                  <a:pt x="9594726" y="3612913"/>
                  <a:pt x="9613678" y="3593678"/>
                </a:cubicBezTo>
                <a:cubicBezTo>
                  <a:pt x="9632630" y="3612913"/>
                  <a:pt x="9670534" y="3612913"/>
                  <a:pt x="9689485" y="3632148"/>
                </a:cubicBezTo>
                <a:cubicBezTo>
                  <a:pt x="9594726" y="3593678"/>
                  <a:pt x="9481015" y="3593678"/>
                  <a:pt x="9443112" y="3574442"/>
                </a:cubicBezTo>
                <a:cubicBezTo>
                  <a:pt x="9424160" y="3574442"/>
                  <a:pt x="9291497" y="3535972"/>
                  <a:pt x="9386256" y="3574442"/>
                </a:cubicBezTo>
                <a:cubicBezTo>
                  <a:pt x="9424160" y="3593678"/>
                  <a:pt x="9481015" y="3593678"/>
                  <a:pt x="9518919" y="3612913"/>
                </a:cubicBezTo>
                <a:cubicBezTo>
                  <a:pt x="9537871" y="3612913"/>
                  <a:pt x="9537871" y="3651383"/>
                  <a:pt x="9537871" y="3651383"/>
                </a:cubicBezTo>
                <a:cubicBezTo>
                  <a:pt x="9575774" y="3670618"/>
                  <a:pt x="9632630" y="3670618"/>
                  <a:pt x="9670534" y="3689854"/>
                </a:cubicBezTo>
                <a:cubicBezTo>
                  <a:pt x="9689485" y="3689854"/>
                  <a:pt x="9727389" y="3709089"/>
                  <a:pt x="9727389" y="3709089"/>
                </a:cubicBezTo>
                <a:cubicBezTo>
                  <a:pt x="9727389" y="3709089"/>
                  <a:pt x="9708437" y="3728324"/>
                  <a:pt x="9708437" y="3728324"/>
                </a:cubicBezTo>
                <a:cubicBezTo>
                  <a:pt x="9727389" y="3747559"/>
                  <a:pt x="9784245" y="3747559"/>
                  <a:pt x="9841100" y="3766794"/>
                </a:cubicBezTo>
                <a:cubicBezTo>
                  <a:pt x="9860052" y="3786029"/>
                  <a:pt x="9897956" y="3824500"/>
                  <a:pt x="9935859" y="3824500"/>
                </a:cubicBezTo>
                <a:cubicBezTo>
                  <a:pt x="9973763" y="3843735"/>
                  <a:pt x="9954811" y="3843735"/>
                  <a:pt x="9935859" y="3843735"/>
                </a:cubicBezTo>
                <a:cubicBezTo>
                  <a:pt x="9803196" y="3843735"/>
                  <a:pt x="9973763" y="3862970"/>
                  <a:pt x="10030618" y="3920676"/>
                </a:cubicBezTo>
                <a:cubicBezTo>
                  <a:pt x="9992715" y="3920676"/>
                  <a:pt x="9973763" y="3882205"/>
                  <a:pt x="9954811" y="3901440"/>
                </a:cubicBezTo>
                <a:cubicBezTo>
                  <a:pt x="9935859" y="3901440"/>
                  <a:pt x="10030618" y="3939911"/>
                  <a:pt x="10030618" y="3939911"/>
                </a:cubicBezTo>
                <a:cubicBezTo>
                  <a:pt x="10011667" y="3978381"/>
                  <a:pt x="9897956" y="3939911"/>
                  <a:pt x="9879004" y="3920676"/>
                </a:cubicBezTo>
                <a:cubicBezTo>
                  <a:pt x="9499967" y="3843735"/>
                  <a:pt x="9101979" y="3709089"/>
                  <a:pt x="8779798" y="3632148"/>
                </a:cubicBezTo>
                <a:cubicBezTo>
                  <a:pt x="8779798" y="3612913"/>
                  <a:pt x="8760846" y="3612913"/>
                  <a:pt x="8741894" y="3612913"/>
                </a:cubicBezTo>
                <a:cubicBezTo>
                  <a:pt x="8741894" y="3593678"/>
                  <a:pt x="8703990" y="3632148"/>
                  <a:pt x="8741894" y="3612913"/>
                </a:cubicBezTo>
                <a:cubicBezTo>
                  <a:pt x="8741894" y="3632148"/>
                  <a:pt x="8760846" y="3632148"/>
                  <a:pt x="8779798" y="3632148"/>
                </a:cubicBezTo>
                <a:cubicBezTo>
                  <a:pt x="8893509" y="3670618"/>
                  <a:pt x="9026171" y="3728324"/>
                  <a:pt x="9158834" y="3766794"/>
                </a:cubicBezTo>
                <a:cubicBezTo>
                  <a:pt x="9291497" y="3805265"/>
                  <a:pt x="9443112" y="3824500"/>
                  <a:pt x="9537871" y="3882205"/>
                </a:cubicBezTo>
                <a:cubicBezTo>
                  <a:pt x="9556823" y="3882205"/>
                  <a:pt x="9670534" y="3959146"/>
                  <a:pt x="9670534" y="3939911"/>
                </a:cubicBezTo>
                <a:cubicBezTo>
                  <a:pt x="9689485" y="3978381"/>
                  <a:pt x="9632630" y="3959146"/>
                  <a:pt x="9613678" y="3939911"/>
                </a:cubicBezTo>
                <a:cubicBezTo>
                  <a:pt x="9651582" y="3959146"/>
                  <a:pt x="9575774" y="3939911"/>
                  <a:pt x="9499967" y="3920676"/>
                </a:cubicBezTo>
                <a:cubicBezTo>
                  <a:pt x="9310449" y="3862970"/>
                  <a:pt x="9083027" y="3786029"/>
                  <a:pt x="8912461" y="3747559"/>
                </a:cubicBezTo>
                <a:cubicBezTo>
                  <a:pt x="7851158" y="3439796"/>
                  <a:pt x="6808808" y="3112798"/>
                  <a:pt x="5709602" y="2901211"/>
                </a:cubicBezTo>
                <a:cubicBezTo>
                  <a:pt x="5425325" y="2843506"/>
                  <a:pt x="5122095" y="2805036"/>
                  <a:pt x="4837818" y="2747330"/>
                </a:cubicBezTo>
                <a:cubicBezTo>
                  <a:pt x="4098696" y="2631919"/>
                  <a:pt x="3321672" y="2516508"/>
                  <a:pt x="2487791" y="2478038"/>
                </a:cubicBezTo>
                <a:cubicBezTo>
                  <a:pt x="1995044" y="2458802"/>
                  <a:pt x="1426489" y="2458802"/>
                  <a:pt x="971645" y="2497273"/>
                </a:cubicBezTo>
                <a:cubicBezTo>
                  <a:pt x="914790" y="2497273"/>
                  <a:pt x="630512" y="2554978"/>
                  <a:pt x="630512" y="2516508"/>
                </a:cubicBezTo>
                <a:cubicBezTo>
                  <a:pt x="611560" y="2516508"/>
                  <a:pt x="725271" y="2458802"/>
                  <a:pt x="725271" y="2458802"/>
                </a:cubicBezTo>
                <a:cubicBezTo>
                  <a:pt x="763175" y="2439567"/>
                  <a:pt x="838982" y="2439567"/>
                  <a:pt x="895838" y="2420332"/>
                </a:cubicBezTo>
                <a:cubicBezTo>
                  <a:pt x="1047453" y="2401097"/>
                  <a:pt x="1293826" y="2381862"/>
                  <a:pt x="1464393" y="2381862"/>
                </a:cubicBezTo>
                <a:cubicBezTo>
                  <a:pt x="1995044" y="2343391"/>
                  <a:pt x="2411984" y="2381862"/>
                  <a:pt x="2847876" y="2401097"/>
                </a:cubicBezTo>
                <a:cubicBezTo>
                  <a:pt x="2866828" y="2401097"/>
                  <a:pt x="2904732" y="2402299"/>
                  <a:pt x="2949742" y="2404102"/>
                </a:cubicBezTo>
                <a:lnTo>
                  <a:pt x="3030346" y="2407790"/>
                </a:lnTo>
                <a:lnTo>
                  <a:pt x="3151105" y="2420332"/>
                </a:lnTo>
                <a:cubicBezTo>
                  <a:pt x="3207961" y="2420332"/>
                  <a:pt x="3170057" y="2420332"/>
                  <a:pt x="3226912" y="2420332"/>
                </a:cubicBezTo>
                <a:cubicBezTo>
                  <a:pt x="3264816" y="2420332"/>
                  <a:pt x="3189009" y="2415523"/>
                  <a:pt x="3094250" y="2410714"/>
                </a:cubicBezTo>
                <a:lnTo>
                  <a:pt x="3030346" y="2407790"/>
                </a:lnTo>
                <a:lnTo>
                  <a:pt x="2899698" y="2394222"/>
                </a:lnTo>
                <a:cubicBezTo>
                  <a:pt x="2292351" y="2339785"/>
                  <a:pt x="1554414" y="2331369"/>
                  <a:pt x="990597" y="2381862"/>
                </a:cubicBezTo>
                <a:cubicBezTo>
                  <a:pt x="857934" y="2381862"/>
                  <a:pt x="706320" y="2439567"/>
                  <a:pt x="630512" y="2401097"/>
                </a:cubicBezTo>
                <a:cubicBezTo>
                  <a:pt x="611560" y="2381862"/>
                  <a:pt x="592609" y="2381862"/>
                  <a:pt x="573657" y="2381862"/>
                </a:cubicBezTo>
                <a:cubicBezTo>
                  <a:pt x="592609" y="2381862"/>
                  <a:pt x="554705" y="2324156"/>
                  <a:pt x="535753" y="2343391"/>
                </a:cubicBezTo>
                <a:cubicBezTo>
                  <a:pt x="554705" y="2324156"/>
                  <a:pt x="573657" y="2324156"/>
                  <a:pt x="592609" y="2324156"/>
                </a:cubicBezTo>
                <a:cubicBezTo>
                  <a:pt x="611560" y="2324156"/>
                  <a:pt x="630512" y="2285686"/>
                  <a:pt x="649464" y="2285686"/>
                </a:cubicBezTo>
                <a:cubicBezTo>
                  <a:pt x="725271" y="2266451"/>
                  <a:pt x="611560" y="2285686"/>
                  <a:pt x="573657" y="2285686"/>
                </a:cubicBezTo>
                <a:cubicBezTo>
                  <a:pt x="592609" y="2285686"/>
                  <a:pt x="611560" y="2266451"/>
                  <a:pt x="554705" y="2285686"/>
                </a:cubicBezTo>
                <a:cubicBezTo>
                  <a:pt x="554705" y="2285686"/>
                  <a:pt x="554705" y="2285686"/>
                  <a:pt x="573657" y="2285686"/>
                </a:cubicBezTo>
                <a:cubicBezTo>
                  <a:pt x="535753" y="2285686"/>
                  <a:pt x="497849" y="2304921"/>
                  <a:pt x="497849" y="2304921"/>
                </a:cubicBezTo>
                <a:cubicBezTo>
                  <a:pt x="497849" y="2304921"/>
                  <a:pt x="687368" y="2208745"/>
                  <a:pt x="706320" y="2208745"/>
                </a:cubicBezTo>
                <a:cubicBezTo>
                  <a:pt x="763175" y="2208745"/>
                  <a:pt x="820030" y="2208745"/>
                  <a:pt x="838982" y="2189510"/>
                </a:cubicBezTo>
                <a:cubicBezTo>
                  <a:pt x="933741" y="2208745"/>
                  <a:pt x="895838" y="2170275"/>
                  <a:pt x="838982" y="2189510"/>
                </a:cubicBezTo>
                <a:cubicBezTo>
                  <a:pt x="801079" y="2189510"/>
                  <a:pt x="744223" y="2189510"/>
                  <a:pt x="706320" y="2208745"/>
                </a:cubicBezTo>
                <a:cubicBezTo>
                  <a:pt x="668416" y="2208745"/>
                  <a:pt x="592609" y="2208745"/>
                  <a:pt x="649464" y="2170275"/>
                </a:cubicBezTo>
                <a:cubicBezTo>
                  <a:pt x="706320" y="2131805"/>
                  <a:pt x="687368" y="2151040"/>
                  <a:pt x="649464" y="2131805"/>
                </a:cubicBezTo>
                <a:cubicBezTo>
                  <a:pt x="630512" y="2131805"/>
                  <a:pt x="611560" y="2112569"/>
                  <a:pt x="630512" y="2112569"/>
                </a:cubicBezTo>
                <a:cubicBezTo>
                  <a:pt x="592609" y="2112569"/>
                  <a:pt x="497849" y="2170275"/>
                  <a:pt x="478898" y="2151040"/>
                </a:cubicBezTo>
                <a:cubicBezTo>
                  <a:pt x="440994" y="2112569"/>
                  <a:pt x="744223" y="2054864"/>
                  <a:pt x="554705" y="2074099"/>
                </a:cubicBezTo>
                <a:cubicBezTo>
                  <a:pt x="497849" y="2093334"/>
                  <a:pt x="497849" y="2093334"/>
                  <a:pt x="440994" y="2112569"/>
                </a:cubicBezTo>
                <a:cubicBezTo>
                  <a:pt x="346235" y="2131805"/>
                  <a:pt x="346235" y="2074099"/>
                  <a:pt x="440994" y="2035629"/>
                </a:cubicBezTo>
                <a:cubicBezTo>
                  <a:pt x="478898" y="2016394"/>
                  <a:pt x="516801" y="2035629"/>
                  <a:pt x="573657" y="2016394"/>
                </a:cubicBezTo>
                <a:cubicBezTo>
                  <a:pt x="592609" y="2016394"/>
                  <a:pt x="554705" y="1977923"/>
                  <a:pt x="573657" y="1977923"/>
                </a:cubicBezTo>
                <a:cubicBezTo>
                  <a:pt x="573657" y="1958688"/>
                  <a:pt x="687368" y="1958688"/>
                  <a:pt x="687368" y="1958688"/>
                </a:cubicBezTo>
                <a:cubicBezTo>
                  <a:pt x="687368" y="1958688"/>
                  <a:pt x="573657" y="1920218"/>
                  <a:pt x="573657" y="1920218"/>
                </a:cubicBezTo>
                <a:cubicBezTo>
                  <a:pt x="535753" y="1920218"/>
                  <a:pt x="365187" y="1977923"/>
                  <a:pt x="365187" y="1958688"/>
                </a:cubicBezTo>
                <a:cubicBezTo>
                  <a:pt x="346235" y="1958688"/>
                  <a:pt x="384139" y="1920218"/>
                  <a:pt x="384139" y="1920218"/>
                </a:cubicBezTo>
                <a:cubicBezTo>
                  <a:pt x="422042" y="1881747"/>
                  <a:pt x="535753" y="1881747"/>
                  <a:pt x="573657" y="1881747"/>
                </a:cubicBezTo>
                <a:cubicBezTo>
                  <a:pt x="592609" y="1881747"/>
                  <a:pt x="573657" y="1862512"/>
                  <a:pt x="592609" y="1843277"/>
                </a:cubicBezTo>
                <a:cubicBezTo>
                  <a:pt x="630512" y="1824042"/>
                  <a:pt x="687368" y="1824042"/>
                  <a:pt x="744223" y="1804807"/>
                </a:cubicBezTo>
                <a:cubicBezTo>
                  <a:pt x="782127" y="1804807"/>
                  <a:pt x="914790" y="1766336"/>
                  <a:pt x="801079" y="1766336"/>
                </a:cubicBezTo>
                <a:cubicBezTo>
                  <a:pt x="744223" y="1766336"/>
                  <a:pt x="611560" y="1785571"/>
                  <a:pt x="592609" y="1785571"/>
                </a:cubicBezTo>
                <a:cubicBezTo>
                  <a:pt x="497849" y="1785571"/>
                  <a:pt x="365187" y="1843277"/>
                  <a:pt x="346235" y="1766336"/>
                </a:cubicBezTo>
                <a:cubicBezTo>
                  <a:pt x="327283" y="1708631"/>
                  <a:pt x="573657" y="1689396"/>
                  <a:pt x="592609" y="1689396"/>
                </a:cubicBezTo>
                <a:cubicBezTo>
                  <a:pt x="649464" y="1670160"/>
                  <a:pt x="573657" y="1689396"/>
                  <a:pt x="573657" y="1670160"/>
                </a:cubicBezTo>
                <a:cubicBezTo>
                  <a:pt x="573657" y="1650925"/>
                  <a:pt x="687368" y="1612455"/>
                  <a:pt x="706320" y="1612455"/>
                </a:cubicBezTo>
                <a:cubicBezTo>
                  <a:pt x="744223" y="1612455"/>
                  <a:pt x="895838" y="1612455"/>
                  <a:pt x="895838" y="1593220"/>
                </a:cubicBezTo>
                <a:cubicBezTo>
                  <a:pt x="895838" y="1573985"/>
                  <a:pt x="630512" y="1612455"/>
                  <a:pt x="611560" y="1612455"/>
                </a:cubicBezTo>
                <a:cubicBezTo>
                  <a:pt x="592609" y="1612455"/>
                  <a:pt x="592609" y="1593220"/>
                  <a:pt x="592609" y="1593220"/>
                </a:cubicBezTo>
                <a:cubicBezTo>
                  <a:pt x="554705" y="1593220"/>
                  <a:pt x="459946" y="1573985"/>
                  <a:pt x="403090" y="1593220"/>
                </a:cubicBezTo>
                <a:cubicBezTo>
                  <a:pt x="384139" y="1593220"/>
                  <a:pt x="327283" y="1612455"/>
                  <a:pt x="308331" y="1593220"/>
                </a:cubicBezTo>
                <a:cubicBezTo>
                  <a:pt x="289379" y="1554749"/>
                  <a:pt x="611560" y="1516279"/>
                  <a:pt x="668416" y="1497044"/>
                </a:cubicBezTo>
                <a:cubicBezTo>
                  <a:pt x="687368" y="1497044"/>
                  <a:pt x="801079" y="1497044"/>
                  <a:pt x="801079" y="1497044"/>
                </a:cubicBezTo>
                <a:cubicBezTo>
                  <a:pt x="820030" y="1477809"/>
                  <a:pt x="592609" y="1497044"/>
                  <a:pt x="592609" y="1497044"/>
                </a:cubicBezTo>
                <a:cubicBezTo>
                  <a:pt x="554705" y="1497044"/>
                  <a:pt x="327283" y="1554749"/>
                  <a:pt x="308331" y="1535514"/>
                </a:cubicBezTo>
                <a:cubicBezTo>
                  <a:pt x="289379" y="1516279"/>
                  <a:pt x="422042" y="1477809"/>
                  <a:pt x="478898" y="1477809"/>
                </a:cubicBezTo>
                <a:cubicBezTo>
                  <a:pt x="478898" y="1477809"/>
                  <a:pt x="478898" y="1497044"/>
                  <a:pt x="497849" y="1477809"/>
                </a:cubicBezTo>
                <a:cubicBezTo>
                  <a:pt x="497849" y="1477809"/>
                  <a:pt x="478898" y="1477809"/>
                  <a:pt x="478898" y="1477809"/>
                </a:cubicBezTo>
                <a:cubicBezTo>
                  <a:pt x="478898" y="1458574"/>
                  <a:pt x="497849" y="1420103"/>
                  <a:pt x="497849" y="1400868"/>
                </a:cubicBezTo>
                <a:cubicBezTo>
                  <a:pt x="497849" y="1420103"/>
                  <a:pt x="497849" y="1420103"/>
                  <a:pt x="497849" y="1420103"/>
                </a:cubicBezTo>
                <a:cubicBezTo>
                  <a:pt x="516801" y="1400868"/>
                  <a:pt x="497849" y="1400868"/>
                  <a:pt x="497849" y="1400868"/>
                </a:cubicBezTo>
                <a:cubicBezTo>
                  <a:pt x="440994" y="1400868"/>
                  <a:pt x="327283" y="1477809"/>
                  <a:pt x="289379" y="1439338"/>
                </a:cubicBezTo>
                <a:cubicBezTo>
                  <a:pt x="251476" y="1400868"/>
                  <a:pt x="384139" y="1381633"/>
                  <a:pt x="365187" y="1362398"/>
                </a:cubicBezTo>
                <a:cubicBezTo>
                  <a:pt x="365187" y="1323927"/>
                  <a:pt x="251476" y="1381633"/>
                  <a:pt x="232524" y="1323927"/>
                </a:cubicBezTo>
                <a:cubicBezTo>
                  <a:pt x="232524" y="1285457"/>
                  <a:pt x="308331" y="1285457"/>
                  <a:pt x="308331" y="1266222"/>
                </a:cubicBezTo>
                <a:cubicBezTo>
                  <a:pt x="289379" y="1170046"/>
                  <a:pt x="232524" y="1285457"/>
                  <a:pt x="194620" y="1246987"/>
                </a:cubicBezTo>
                <a:cubicBezTo>
                  <a:pt x="194620" y="1227751"/>
                  <a:pt x="251476" y="1208516"/>
                  <a:pt x="251476" y="1208516"/>
                </a:cubicBezTo>
                <a:cubicBezTo>
                  <a:pt x="327283" y="1189281"/>
                  <a:pt x="327283" y="1189281"/>
                  <a:pt x="384139" y="1170046"/>
                </a:cubicBezTo>
                <a:cubicBezTo>
                  <a:pt x="403090" y="1170046"/>
                  <a:pt x="497849" y="1170046"/>
                  <a:pt x="422042" y="1150811"/>
                </a:cubicBezTo>
                <a:cubicBezTo>
                  <a:pt x="365187" y="1150811"/>
                  <a:pt x="232524" y="1227751"/>
                  <a:pt x="194620" y="1170046"/>
                </a:cubicBezTo>
                <a:cubicBezTo>
                  <a:pt x="175668" y="1131576"/>
                  <a:pt x="308331" y="1150811"/>
                  <a:pt x="232524" y="1112340"/>
                </a:cubicBezTo>
                <a:cubicBezTo>
                  <a:pt x="194620" y="1073870"/>
                  <a:pt x="232524" y="1093105"/>
                  <a:pt x="232524" y="1054635"/>
                </a:cubicBezTo>
                <a:cubicBezTo>
                  <a:pt x="213572" y="1035400"/>
                  <a:pt x="175668" y="1035400"/>
                  <a:pt x="194620" y="1016165"/>
                </a:cubicBezTo>
                <a:cubicBezTo>
                  <a:pt x="194620" y="996929"/>
                  <a:pt x="232524" y="977694"/>
                  <a:pt x="251476" y="958459"/>
                </a:cubicBezTo>
                <a:cubicBezTo>
                  <a:pt x="308331" y="919989"/>
                  <a:pt x="308331" y="919989"/>
                  <a:pt x="384139" y="919989"/>
                </a:cubicBezTo>
                <a:cubicBezTo>
                  <a:pt x="459946" y="900753"/>
                  <a:pt x="744223" y="862283"/>
                  <a:pt x="820030" y="862283"/>
                </a:cubicBezTo>
                <a:cubicBezTo>
                  <a:pt x="990597" y="862283"/>
                  <a:pt x="725271" y="843048"/>
                  <a:pt x="706320" y="843048"/>
                </a:cubicBezTo>
                <a:cubicBezTo>
                  <a:pt x="630512" y="843048"/>
                  <a:pt x="365187" y="900753"/>
                  <a:pt x="308331" y="900753"/>
                </a:cubicBezTo>
                <a:cubicBezTo>
                  <a:pt x="289379" y="881518"/>
                  <a:pt x="308331" y="843048"/>
                  <a:pt x="289379" y="843048"/>
                </a:cubicBezTo>
                <a:cubicBezTo>
                  <a:pt x="270428" y="823813"/>
                  <a:pt x="213572" y="862283"/>
                  <a:pt x="175668" y="843048"/>
                </a:cubicBezTo>
                <a:cubicBezTo>
                  <a:pt x="175668" y="843048"/>
                  <a:pt x="118813" y="727637"/>
                  <a:pt x="118813" y="746872"/>
                </a:cubicBezTo>
                <a:cubicBezTo>
                  <a:pt x="118813" y="727637"/>
                  <a:pt x="137765" y="669931"/>
                  <a:pt x="137765" y="650696"/>
                </a:cubicBezTo>
                <a:cubicBezTo>
                  <a:pt x="137765" y="669931"/>
                  <a:pt x="232524" y="612226"/>
                  <a:pt x="232524" y="631461"/>
                </a:cubicBezTo>
                <a:cubicBezTo>
                  <a:pt x="232524" y="592991"/>
                  <a:pt x="80909" y="631461"/>
                  <a:pt x="61957" y="612226"/>
                </a:cubicBezTo>
                <a:cubicBezTo>
                  <a:pt x="43005" y="592991"/>
                  <a:pt x="213572" y="554520"/>
                  <a:pt x="118813" y="573756"/>
                </a:cubicBezTo>
                <a:cubicBezTo>
                  <a:pt x="24054" y="573756"/>
                  <a:pt x="156717" y="516050"/>
                  <a:pt x="194620" y="496815"/>
                </a:cubicBezTo>
                <a:cubicBezTo>
                  <a:pt x="270428" y="477580"/>
                  <a:pt x="365187" y="477580"/>
                  <a:pt x="365187" y="458344"/>
                </a:cubicBezTo>
                <a:cubicBezTo>
                  <a:pt x="384139" y="419874"/>
                  <a:pt x="251476" y="458344"/>
                  <a:pt x="232524" y="458344"/>
                </a:cubicBezTo>
                <a:cubicBezTo>
                  <a:pt x="194620" y="458344"/>
                  <a:pt x="213572" y="400639"/>
                  <a:pt x="175668" y="400639"/>
                </a:cubicBezTo>
                <a:cubicBezTo>
                  <a:pt x="137765" y="381404"/>
                  <a:pt x="61957" y="439109"/>
                  <a:pt x="43005" y="419874"/>
                </a:cubicBezTo>
                <a:cubicBezTo>
                  <a:pt x="43005" y="419874"/>
                  <a:pt x="99861" y="381404"/>
                  <a:pt x="80909" y="381404"/>
                </a:cubicBezTo>
                <a:cubicBezTo>
                  <a:pt x="156717" y="362169"/>
                  <a:pt x="137765" y="362169"/>
                  <a:pt x="61957" y="362169"/>
                </a:cubicBezTo>
                <a:cubicBezTo>
                  <a:pt x="24054" y="381404"/>
                  <a:pt x="-32802" y="381404"/>
                  <a:pt x="24054" y="342933"/>
                </a:cubicBezTo>
                <a:cubicBezTo>
                  <a:pt x="61957" y="342933"/>
                  <a:pt x="175668" y="323698"/>
                  <a:pt x="175668" y="304463"/>
                </a:cubicBezTo>
                <a:cubicBezTo>
                  <a:pt x="194620" y="285228"/>
                  <a:pt x="118813" y="285228"/>
                  <a:pt x="99861" y="285228"/>
                </a:cubicBezTo>
                <a:cubicBezTo>
                  <a:pt x="99861" y="246758"/>
                  <a:pt x="175668" y="227522"/>
                  <a:pt x="232524" y="208287"/>
                </a:cubicBezTo>
                <a:cubicBezTo>
                  <a:pt x="459946" y="150582"/>
                  <a:pt x="668416" y="112111"/>
                  <a:pt x="1009549" y="112111"/>
                </a:cubicBezTo>
                <a:cubicBezTo>
                  <a:pt x="1161163" y="92876"/>
                  <a:pt x="1350682" y="112111"/>
                  <a:pt x="1502296" y="112111"/>
                </a:cubicBezTo>
                <a:cubicBezTo>
                  <a:pt x="1616007" y="112111"/>
                  <a:pt x="1710766" y="92876"/>
                  <a:pt x="1843429" y="92876"/>
                </a:cubicBezTo>
                <a:cubicBezTo>
                  <a:pt x="1900285" y="92876"/>
                  <a:pt x="2184562" y="112111"/>
                  <a:pt x="2203514" y="92876"/>
                </a:cubicBezTo>
                <a:cubicBezTo>
                  <a:pt x="2222466" y="73641"/>
                  <a:pt x="2070851" y="92876"/>
                  <a:pt x="2070851" y="92876"/>
                </a:cubicBezTo>
                <a:cubicBezTo>
                  <a:pt x="1634959" y="92876"/>
                  <a:pt x="1180115" y="54406"/>
                  <a:pt x="725271" y="92876"/>
                </a:cubicBezTo>
                <a:cubicBezTo>
                  <a:pt x="592609" y="92876"/>
                  <a:pt x="497849" y="112111"/>
                  <a:pt x="384139" y="112111"/>
                </a:cubicBezTo>
                <a:cubicBezTo>
                  <a:pt x="327283" y="112111"/>
                  <a:pt x="118813" y="189052"/>
                  <a:pt x="80909" y="169817"/>
                </a:cubicBezTo>
                <a:cubicBezTo>
                  <a:pt x="61957" y="131346"/>
                  <a:pt x="99861" y="150582"/>
                  <a:pt x="118813" y="131346"/>
                </a:cubicBezTo>
                <a:cubicBezTo>
                  <a:pt x="137765" y="112111"/>
                  <a:pt x="156717" y="92876"/>
                  <a:pt x="175668" y="92876"/>
                </a:cubicBezTo>
                <a:cubicBezTo>
                  <a:pt x="270428" y="54406"/>
                  <a:pt x="422042" y="54406"/>
                  <a:pt x="573657" y="54406"/>
                </a:cubicBezTo>
                <a:cubicBezTo>
                  <a:pt x="649464" y="35171"/>
                  <a:pt x="763175" y="15935"/>
                  <a:pt x="838982" y="15935"/>
                </a:cubicBezTo>
                <a:cubicBezTo>
                  <a:pt x="1028501" y="6318"/>
                  <a:pt x="1213281" y="1509"/>
                  <a:pt x="1393916" y="3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002457" y="956954"/>
            <a:ext cx="4146857" cy="4944092"/>
          </a:xfrm>
          <a:custGeom>
            <a:avLst/>
            <a:gdLst>
              <a:gd name="connsiteX0" fmla="*/ 1382964 w 4146857"/>
              <a:gd name="connsiteY0" fmla="*/ 4917804 h 4944092"/>
              <a:gd name="connsiteX1" fmla="*/ 1401727 w 4146857"/>
              <a:gd name="connsiteY1" fmla="*/ 4927096 h 4944092"/>
              <a:gd name="connsiteX2" fmla="*/ 1433787 w 4146857"/>
              <a:gd name="connsiteY2" fmla="*/ 4944092 h 4944092"/>
              <a:gd name="connsiteX3" fmla="*/ 1273103 w 4146857"/>
              <a:gd name="connsiteY3" fmla="*/ 4832852 h 4944092"/>
              <a:gd name="connsiteX4" fmla="*/ 1344175 w 4146857"/>
              <a:gd name="connsiteY4" fmla="*/ 4897740 h 4944092"/>
              <a:gd name="connsiteX5" fmla="*/ 1382964 w 4146857"/>
              <a:gd name="connsiteY5" fmla="*/ 4917804 h 4944092"/>
              <a:gd name="connsiteX6" fmla="*/ 1361171 w 4146857"/>
              <a:gd name="connsiteY6" fmla="*/ 4907012 h 4944092"/>
              <a:gd name="connsiteX7" fmla="*/ 1254563 w 4146857"/>
              <a:gd name="connsiteY7" fmla="*/ 4857572 h 4944092"/>
              <a:gd name="connsiteX8" fmla="*/ 946219 w 4146857"/>
              <a:gd name="connsiteY8" fmla="*/ 4572723 h 4944092"/>
              <a:gd name="connsiteX9" fmla="*/ 1130962 w 4146857"/>
              <a:gd name="connsiteY9" fmla="*/ 4727788 h 4944092"/>
              <a:gd name="connsiteX10" fmla="*/ 991135 w 4146857"/>
              <a:gd name="connsiteY10" fmla="*/ 4616160 h 4944092"/>
              <a:gd name="connsiteX11" fmla="*/ 794938 w 4146857"/>
              <a:gd name="connsiteY11" fmla="*/ 4537366 h 4944092"/>
              <a:gd name="connsiteX12" fmla="*/ 832385 w 4146857"/>
              <a:gd name="connsiteY12" fmla="*/ 4582943 h 4944092"/>
              <a:gd name="connsiteX13" fmla="*/ 902298 w 4146857"/>
              <a:gd name="connsiteY13" fmla="*/ 4653627 h 4944092"/>
              <a:gd name="connsiteX14" fmla="*/ 815774 w 4146857"/>
              <a:gd name="connsiteY14" fmla="*/ 4567107 h 4944092"/>
              <a:gd name="connsiteX15" fmla="*/ 877399 w 4146857"/>
              <a:gd name="connsiteY15" fmla="*/ 4506170 h 4944092"/>
              <a:gd name="connsiteX16" fmla="*/ 946219 w 4146857"/>
              <a:gd name="connsiteY16" fmla="*/ 4572723 h 4944092"/>
              <a:gd name="connsiteX17" fmla="*/ 914561 w 4146857"/>
              <a:gd name="connsiteY17" fmla="*/ 4546150 h 4944092"/>
              <a:gd name="connsiteX18" fmla="*/ 451149 w 4146857"/>
              <a:gd name="connsiteY18" fmla="*/ 3899653 h 4944092"/>
              <a:gd name="connsiteX19" fmla="*/ 633462 w 4146857"/>
              <a:gd name="connsiteY19" fmla="*/ 4233379 h 4944092"/>
              <a:gd name="connsiteX20" fmla="*/ 771936 w 4146857"/>
              <a:gd name="connsiteY20" fmla="*/ 4504531 h 4944092"/>
              <a:gd name="connsiteX21" fmla="*/ 794938 w 4146857"/>
              <a:gd name="connsiteY21" fmla="*/ 4537366 h 4944092"/>
              <a:gd name="connsiteX22" fmla="*/ 764790 w 4146857"/>
              <a:gd name="connsiteY22" fmla="*/ 4500671 h 4944092"/>
              <a:gd name="connsiteX23" fmla="*/ 636553 w 4146857"/>
              <a:gd name="connsiteY23" fmla="*/ 4301359 h 4944092"/>
              <a:gd name="connsiteX24" fmla="*/ 451149 w 4146857"/>
              <a:gd name="connsiteY24" fmla="*/ 3899653 h 4944092"/>
              <a:gd name="connsiteX25" fmla="*/ 1538848 w 4146857"/>
              <a:gd name="connsiteY25" fmla="*/ 2824314 h 4944092"/>
              <a:gd name="connsiteX26" fmla="*/ 1613011 w 4146857"/>
              <a:gd name="connsiteY26" fmla="*/ 3102419 h 4944092"/>
              <a:gd name="connsiteX27" fmla="*/ 1965277 w 4146857"/>
              <a:gd name="connsiteY27" fmla="*/ 3584468 h 4944092"/>
              <a:gd name="connsiteX28" fmla="*/ 1668632 w 4146857"/>
              <a:gd name="connsiteY28" fmla="*/ 3318724 h 4944092"/>
              <a:gd name="connsiteX29" fmla="*/ 1507948 w 4146857"/>
              <a:gd name="connsiteY29" fmla="*/ 2978815 h 4944092"/>
              <a:gd name="connsiteX30" fmla="*/ 1538848 w 4146857"/>
              <a:gd name="connsiteY30" fmla="*/ 2824314 h 4944092"/>
              <a:gd name="connsiteX31" fmla="*/ 247205 w 4146857"/>
              <a:gd name="connsiteY31" fmla="*/ 2397886 h 4944092"/>
              <a:gd name="connsiteX32" fmla="*/ 568570 w 4146857"/>
              <a:gd name="connsiteY32" fmla="*/ 3670989 h 4944092"/>
              <a:gd name="connsiteX33" fmla="*/ 383169 w 4146857"/>
              <a:gd name="connsiteY33" fmla="*/ 3040616 h 4944092"/>
              <a:gd name="connsiteX34" fmla="*/ 247205 w 4146857"/>
              <a:gd name="connsiteY34" fmla="*/ 2397886 h 4944092"/>
              <a:gd name="connsiteX35" fmla="*/ 1977637 w 4146857"/>
              <a:gd name="connsiteY35" fmla="*/ 648913 h 4944092"/>
              <a:gd name="connsiteX36" fmla="*/ 1946736 w 4146857"/>
              <a:gd name="connsiteY36" fmla="*/ 723074 h 4944092"/>
              <a:gd name="connsiteX37" fmla="*/ 1888025 w 4146857"/>
              <a:gd name="connsiteY37" fmla="*/ 766334 h 4944092"/>
              <a:gd name="connsiteX38" fmla="*/ 1816953 w 4146857"/>
              <a:gd name="connsiteY38" fmla="*/ 803414 h 4944092"/>
              <a:gd name="connsiteX39" fmla="*/ 1786052 w 4146857"/>
              <a:gd name="connsiteY39" fmla="*/ 797234 h 4944092"/>
              <a:gd name="connsiteX40" fmla="*/ 1773692 w 4146857"/>
              <a:gd name="connsiteY40" fmla="*/ 951738 h 4944092"/>
              <a:gd name="connsiteX41" fmla="*/ 1378167 w 4146857"/>
              <a:gd name="connsiteY41" fmla="*/ 1922017 h 4944092"/>
              <a:gd name="connsiteX42" fmla="*/ 1446147 w 4146857"/>
              <a:gd name="connsiteY42" fmla="*/ 2348445 h 4944092"/>
              <a:gd name="connsiteX43" fmla="*/ 1291643 w 4146857"/>
              <a:gd name="connsiteY43" fmla="*/ 1903476 h 4944092"/>
              <a:gd name="connsiteX44" fmla="*/ 1248383 w 4146857"/>
              <a:gd name="connsiteY44" fmla="*/ 2095061 h 4944092"/>
              <a:gd name="connsiteX45" fmla="*/ 1217483 w 4146857"/>
              <a:gd name="connsiteY45" fmla="*/ 2292822 h 4944092"/>
              <a:gd name="connsiteX46" fmla="*/ 1223663 w 4146857"/>
              <a:gd name="connsiteY46" fmla="*/ 2360805 h 4944092"/>
              <a:gd name="connsiteX47" fmla="*/ 2478226 w 4146857"/>
              <a:gd name="connsiteY47" fmla="*/ 4165398 h 4944092"/>
              <a:gd name="connsiteX48" fmla="*/ 2675990 w 4146857"/>
              <a:gd name="connsiteY48" fmla="*/ 4017074 h 4944092"/>
              <a:gd name="connsiteX49" fmla="*/ 2811951 w 4146857"/>
              <a:gd name="connsiteY49" fmla="*/ 3776050 h 4944092"/>
              <a:gd name="connsiteX50" fmla="*/ 3015895 w 4146857"/>
              <a:gd name="connsiteY50" fmla="*/ 3028256 h 4944092"/>
              <a:gd name="connsiteX51" fmla="*/ 3133319 w 4146857"/>
              <a:gd name="connsiteY51" fmla="*/ 2249562 h 4944092"/>
              <a:gd name="connsiteX52" fmla="*/ 3059155 w 4146857"/>
              <a:gd name="connsiteY52" fmla="*/ 1742792 h 4944092"/>
              <a:gd name="connsiteX53" fmla="*/ 2657450 w 4146857"/>
              <a:gd name="connsiteY53" fmla="*/ 1180403 h 4944092"/>
              <a:gd name="connsiteX54" fmla="*/ 2212481 w 4146857"/>
              <a:gd name="connsiteY54" fmla="*/ 667453 h 4944092"/>
              <a:gd name="connsiteX55" fmla="*/ 2138321 w 4146857"/>
              <a:gd name="connsiteY55" fmla="*/ 648913 h 4944092"/>
              <a:gd name="connsiteX56" fmla="*/ 1977637 w 4146857"/>
              <a:gd name="connsiteY56" fmla="*/ 760154 h 4944092"/>
              <a:gd name="connsiteX57" fmla="*/ 2422605 w 4146857"/>
              <a:gd name="connsiteY57" fmla="*/ 0 h 4944092"/>
              <a:gd name="connsiteX58" fmla="*/ 2422605 w 4146857"/>
              <a:gd name="connsiteY58" fmla="*/ 12360 h 4944092"/>
              <a:gd name="connsiteX59" fmla="*/ 3201299 w 4146857"/>
              <a:gd name="connsiteY59" fmla="*/ 142144 h 4944092"/>
              <a:gd name="connsiteX60" fmla="*/ 3640088 w 4146857"/>
              <a:gd name="connsiteY60" fmla="*/ 741614 h 4944092"/>
              <a:gd name="connsiteX61" fmla="*/ 4066514 w 4146857"/>
              <a:gd name="connsiteY61" fmla="*/ 1341087 h 4944092"/>
              <a:gd name="connsiteX62" fmla="*/ 4146857 w 4146857"/>
              <a:gd name="connsiteY62" fmla="*/ 1965277 h 4944092"/>
              <a:gd name="connsiteX63" fmla="*/ 4004713 w 4146857"/>
              <a:gd name="connsiteY63" fmla="*/ 2966455 h 4944092"/>
              <a:gd name="connsiteX64" fmla="*/ 3763689 w 4146857"/>
              <a:gd name="connsiteY64" fmla="*/ 3949094 h 4944092"/>
              <a:gd name="connsiteX65" fmla="*/ 3287820 w 4146857"/>
              <a:gd name="connsiteY65" fmla="*/ 4588735 h 4944092"/>
              <a:gd name="connsiteX66" fmla="*/ 2546206 w 4146857"/>
              <a:gd name="connsiteY66" fmla="*/ 4919372 h 4944092"/>
              <a:gd name="connsiteX67" fmla="*/ 2484406 w 4146857"/>
              <a:gd name="connsiteY67" fmla="*/ 4900832 h 4944092"/>
              <a:gd name="connsiteX68" fmla="*/ 2382434 w 4146857"/>
              <a:gd name="connsiteY68" fmla="*/ 4922461 h 4944092"/>
              <a:gd name="connsiteX69" fmla="*/ 2292822 w 4146857"/>
              <a:gd name="connsiteY69" fmla="*/ 4944092 h 4944092"/>
              <a:gd name="connsiteX70" fmla="*/ 2231021 w 4146857"/>
              <a:gd name="connsiteY70" fmla="*/ 4907012 h 4944092"/>
              <a:gd name="connsiteX71" fmla="*/ 2014717 w 4146857"/>
              <a:gd name="connsiteY71" fmla="*/ 4907012 h 4944092"/>
              <a:gd name="connsiteX72" fmla="*/ 2156861 w 4146857"/>
              <a:gd name="connsiteY72" fmla="*/ 4857572 h 4944092"/>
              <a:gd name="connsiteX73" fmla="*/ 1804593 w 4146857"/>
              <a:gd name="connsiteY73" fmla="*/ 4839032 h 4944092"/>
              <a:gd name="connsiteX74" fmla="*/ 1433787 w 4146857"/>
              <a:gd name="connsiteY74" fmla="*/ 4869932 h 4944092"/>
              <a:gd name="connsiteX75" fmla="*/ 1594468 w 4146857"/>
              <a:gd name="connsiteY75" fmla="*/ 4795771 h 4944092"/>
              <a:gd name="connsiteX76" fmla="*/ 1266923 w 4146857"/>
              <a:gd name="connsiteY76" fmla="*/ 4598007 h 4944092"/>
              <a:gd name="connsiteX77" fmla="*/ 927018 w 4146857"/>
              <a:gd name="connsiteY77" fmla="*/ 4437323 h 4944092"/>
              <a:gd name="connsiteX78" fmla="*/ 840494 w 4146857"/>
              <a:gd name="connsiteY78" fmla="*/ 4375523 h 4944092"/>
              <a:gd name="connsiteX79" fmla="*/ 766334 w 4146857"/>
              <a:gd name="connsiteY79" fmla="*/ 4301359 h 4944092"/>
              <a:gd name="connsiteX80" fmla="*/ 863670 w 4146857"/>
              <a:gd name="connsiteY80" fmla="*/ 4491399 h 4944092"/>
              <a:gd name="connsiteX81" fmla="*/ 877399 w 4146857"/>
              <a:gd name="connsiteY81" fmla="*/ 4506170 h 4944092"/>
              <a:gd name="connsiteX82" fmla="*/ 862126 w 4146857"/>
              <a:gd name="connsiteY82" fmla="*/ 4491399 h 4944092"/>
              <a:gd name="connsiteX83" fmla="*/ 636553 w 4146857"/>
              <a:gd name="connsiteY83" fmla="*/ 4202478 h 4944092"/>
              <a:gd name="connsiteX84" fmla="*/ 655093 w 4146857"/>
              <a:gd name="connsiteY84" fmla="*/ 4214839 h 4944092"/>
              <a:gd name="connsiteX85" fmla="*/ 673633 w 4146857"/>
              <a:gd name="connsiteY85" fmla="*/ 4202478 h 4944092"/>
              <a:gd name="connsiteX86" fmla="*/ 414069 w 4146857"/>
              <a:gd name="connsiteY86" fmla="*/ 3738969 h 4944092"/>
              <a:gd name="connsiteX87" fmla="*/ 414069 w 4146857"/>
              <a:gd name="connsiteY87" fmla="*/ 3825493 h 4944092"/>
              <a:gd name="connsiteX88" fmla="*/ 0 w 4146857"/>
              <a:gd name="connsiteY88" fmla="*/ 1952917 h 4944092"/>
              <a:gd name="connsiteX89" fmla="*/ 6180 w 4146857"/>
              <a:gd name="connsiteY89" fmla="*/ 1742792 h 4944092"/>
              <a:gd name="connsiteX90" fmla="*/ 46352 w 4146857"/>
              <a:gd name="connsiteY90" fmla="*/ 1705712 h 4944092"/>
              <a:gd name="connsiteX91" fmla="*/ 71844 w 4146857"/>
              <a:gd name="connsiteY91" fmla="*/ 1676356 h 4944092"/>
              <a:gd name="connsiteX92" fmla="*/ 78341 w 4146857"/>
              <a:gd name="connsiteY92" fmla="*/ 1656272 h 4944092"/>
              <a:gd name="connsiteX93" fmla="*/ 74161 w 4146857"/>
              <a:gd name="connsiteY93" fmla="*/ 1656272 h 4944092"/>
              <a:gd name="connsiteX94" fmla="*/ 74161 w 4146857"/>
              <a:gd name="connsiteY94" fmla="*/ 1619192 h 4944092"/>
              <a:gd name="connsiteX95" fmla="*/ 75708 w 4146857"/>
              <a:gd name="connsiteY95" fmla="*/ 1637732 h 4944092"/>
              <a:gd name="connsiteX96" fmla="*/ 78473 w 4146857"/>
              <a:gd name="connsiteY96" fmla="*/ 1640750 h 4944092"/>
              <a:gd name="connsiteX97" fmla="*/ 74161 w 4146857"/>
              <a:gd name="connsiteY97" fmla="*/ 1619192 h 4944092"/>
              <a:gd name="connsiteX98" fmla="*/ 74161 w 4146857"/>
              <a:gd name="connsiteY98" fmla="*/ 1569751 h 4944092"/>
              <a:gd name="connsiteX99" fmla="*/ 92701 w 4146857"/>
              <a:gd name="connsiteY99" fmla="*/ 1569751 h 4944092"/>
              <a:gd name="connsiteX100" fmla="*/ 111241 w 4146857"/>
              <a:gd name="connsiteY100" fmla="*/ 1600652 h 4944092"/>
              <a:gd name="connsiteX101" fmla="*/ 710714 w 4146857"/>
              <a:gd name="connsiteY101" fmla="*/ 735434 h 4944092"/>
              <a:gd name="connsiteX102" fmla="*/ 111241 w 4146857"/>
              <a:gd name="connsiteY102" fmla="*/ 2027077 h 4944092"/>
              <a:gd name="connsiteX103" fmla="*/ 160684 w 4146857"/>
              <a:gd name="connsiteY103" fmla="*/ 2410246 h 4944092"/>
              <a:gd name="connsiteX104" fmla="*/ 234845 w 4146857"/>
              <a:gd name="connsiteY104" fmla="*/ 2119781 h 4944092"/>
              <a:gd name="connsiteX105" fmla="*/ 228665 w 4146857"/>
              <a:gd name="connsiteY105" fmla="*/ 1983817 h 4944092"/>
              <a:gd name="connsiteX106" fmla="*/ 815774 w 4146857"/>
              <a:gd name="connsiteY106" fmla="*/ 704534 h 4944092"/>
              <a:gd name="connsiteX107" fmla="*/ 766334 w 4146857"/>
              <a:gd name="connsiteY107" fmla="*/ 685994 h 4944092"/>
              <a:gd name="connsiteX108" fmla="*/ 1155682 w 4146857"/>
              <a:gd name="connsiteY108" fmla="*/ 401709 h 4944092"/>
              <a:gd name="connsiteX109" fmla="*/ 1557388 w 4146857"/>
              <a:gd name="connsiteY109" fmla="*/ 154504 h 4944092"/>
              <a:gd name="connsiteX110" fmla="*/ 1687172 w 4146857"/>
              <a:gd name="connsiteY110" fmla="*/ 185404 h 4944092"/>
              <a:gd name="connsiteX111" fmla="*/ 1934376 w 4146857"/>
              <a:gd name="connsiteY111" fmla="*/ 120512 h 4944092"/>
              <a:gd name="connsiteX112" fmla="*/ 2193941 w 4146857"/>
              <a:gd name="connsiteY112" fmla="*/ 67981 h 4944092"/>
              <a:gd name="connsiteX113" fmla="*/ 2305182 w 4146857"/>
              <a:gd name="connsiteY113" fmla="*/ 24720 h 4944092"/>
              <a:gd name="connsiteX114" fmla="*/ 2422605 w 4146857"/>
              <a:gd name="connsiteY114" fmla="*/ 0 h 49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4146857" h="4944092" fill="norm" stroke="1" extrusionOk="0">
                <a:moveTo>
                  <a:pt x="1382964" y="4917804"/>
                </a:moveTo>
                <a:lnTo>
                  <a:pt x="1401727" y="4927096"/>
                </a:lnTo>
                <a:cubicBezTo>
                  <a:pt x="1413829" y="4933276"/>
                  <a:pt x="1424516" y="4938943"/>
                  <a:pt x="1433787" y="4944092"/>
                </a:cubicBezTo>
                <a:close/>
                <a:moveTo>
                  <a:pt x="1273103" y="4832852"/>
                </a:moveTo>
                <a:cubicBezTo>
                  <a:pt x="1293704" y="4857572"/>
                  <a:pt x="1317394" y="4879200"/>
                  <a:pt x="1344175" y="4897740"/>
                </a:cubicBezTo>
                <a:lnTo>
                  <a:pt x="1382964" y="4917804"/>
                </a:lnTo>
                <a:lnTo>
                  <a:pt x="1361171" y="4907012"/>
                </a:lnTo>
                <a:cubicBezTo>
                  <a:pt x="1331301" y="4892591"/>
                  <a:pt x="1295765" y="4876112"/>
                  <a:pt x="1254563" y="4857572"/>
                </a:cubicBezTo>
                <a:close/>
                <a:moveTo>
                  <a:pt x="946219" y="4572723"/>
                </a:moveTo>
                <a:lnTo>
                  <a:pt x="1130962" y="4727788"/>
                </a:lnTo>
                <a:cubicBezTo>
                  <a:pt x="1082549" y="4692769"/>
                  <a:pt x="1035942" y="4655559"/>
                  <a:pt x="991135" y="4616160"/>
                </a:cubicBezTo>
                <a:close/>
                <a:moveTo>
                  <a:pt x="794938" y="4537366"/>
                </a:moveTo>
                <a:lnTo>
                  <a:pt x="832385" y="4582943"/>
                </a:lnTo>
                <a:cubicBezTo>
                  <a:pt x="855303" y="4608435"/>
                  <a:pt x="878605" y="4631996"/>
                  <a:pt x="902298" y="4653627"/>
                </a:cubicBezTo>
                <a:lnTo>
                  <a:pt x="815774" y="4567107"/>
                </a:lnTo>
                <a:close/>
                <a:moveTo>
                  <a:pt x="877399" y="4506170"/>
                </a:moveTo>
                <a:lnTo>
                  <a:pt x="946219" y="4572723"/>
                </a:lnTo>
                <a:lnTo>
                  <a:pt x="914561" y="4546150"/>
                </a:lnTo>
                <a:close/>
                <a:moveTo>
                  <a:pt x="451149" y="3899653"/>
                </a:moveTo>
                <a:cubicBezTo>
                  <a:pt x="508830" y="3973814"/>
                  <a:pt x="569600" y="4085058"/>
                  <a:pt x="633462" y="4233379"/>
                </a:cubicBezTo>
                <a:cubicBezTo>
                  <a:pt x="681358" y="4344622"/>
                  <a:pt x="727516" y="4435007"/>
                  <a:pt x="771936" y="4504531"/>
                </a:cubicBezTo>
                <a:lnTo>
                  <a:pt x="794938" y="4537366"/>
                </a:lnTo>
                <a:lnTo>
                  <a:pt x="764790" y="4500671"/>
                </a:lnTo>
                <a:cubicBezTo>
                  <a:pt x="720499" y="4441959"/>
                  <a:pt x="677752" y="4375523"/>
                  <a:pt x="636553" y="4301359"/>
                </a:cubicBezTo>
                <a:cubicBezTo>
                  <a:pt x="636553" y="4297240"/>
                  <a:pt x="574750" y="4163337"/>
                  <a:pt x="451149" y="3899653"/>
                </a:cubicBezTo>
                <a:close/>
                <a:moveTo>
                  <a:pt x="1538848" y="2824314"/>
                </a:moveTo>
                <a:cubicBezTo>
                  <a:pt x="1547089" y="2836674"/>
                  <a:pt x="1571809" y="2929375"/>
                  <a:pt x="1613011" y="3102419"/>
                </a:cubicBezTo>
                <a:cubicBezTo>
                  <a:pt x="1662452" y="3217782"/>
                  <a:pt x="1779872" y="3378463"/>
                  <a:pt x="1965277" y="3584468"/>
                </a:cubicBezTo>
                <a:cubicBezTo>
                  <a:pt x="1779872" y="3423784"/>
                  <a:pt x="1680992" y="3335203"/>
                  <a:pt x="1668632" y="3318724"/>
                </a:cubicBezTo>
                <a:cubicBezTo>
                  <a:pt x="1561510" y="3207480"/>
                  <a:pt x="1507948" y="3094178"/>
                  <a:pt x="1507948" y="2978815"/>
                </a:cubicBezTo>
                <a:cubicBezTo>
                  <a:pt x="1507948" y="2929375"/>
                  <a:pt x="1518250" y="2877874"/>
                  <a:pt x="1538848" y="2824314"/>
                </a:cubicBezTo>
                <a:close/>
                <a:moveTo>
                  <a:pt x="247205" y="2397886"/>
                </a:moveTo>
                <a:cubicBezTo>
                  <a:pt x="259565" y="2974696"/>
                  <a:pt x="366686" y="3399064"/>
                  <a:pt x="568570" y="3670989"/>
                </a:cubicBezTo>
                <a:cubicBezTo>
                  <a:pt x="494409" y="3518546"/>
                  <a:pt x="432609" y="3308422"/>
                  <a:pt x="383169" y="3040616"/>
                </a:cubicBezTo>
                <a:cubicBezTo>
                  <a:pt x="309005" y="2661569"/>
                  <a:pt x="263684" y="2447326"/>
                  <a:pt x="247205" y="2397886"/>
                </a:cubicBezTo>
                <a:close/>
                <a:moveTo>
                  <a:pt x="1977637" y="648913"/>
                </a:moveTo>
                <a:lnTo>
                  <a:pt x="1946736" y="723074"/>
                </a:lnTo>
                <a:cubicBezTo>
                  <a:pt x="1934376" y="727193"/>
                  <a:pt x="1914806" y="741614"/>
                  <a:pt x="1888025" y="766334"/>
                </a:cubicBezTo>
                <a:cubicBezTo>
                  <a:pt x="1861243" y="791054"/>
                  <a:pt x="1837554" y="803414"/>
                  <a:pt x="1816953" y="803414"/>
                </a:cubicBezTo>
                <a:cubicBezTo>
                  <a:pt x="1808715" y="803414"/>
                  <a:pt x="1798412" y="801356"/>
                  <a:pt x="1786052" y="797234"/>
                </a:cubicBezTo>
                <a:cubicBezTo>
                  <a:pt x="1765454" y="850797"/>
                  <a:pt x="1761332" y="902298"/>
                  <a:pt x="1773692" y="951738"/>
                </a:cubicBezTo>
                <a:cubicBezTo>
                  <a:pt x="1510009" y="1211303"/>
                  <a:pt x="1378167" y="1534729"/>
                  <a:pt x="1378167" y="1922017"/>
                </a:cubicBezTo>
                <a:cubicBezTo>
                  <a:pt x="1378167" y="2070341"/>
                  <a:pt x="1400826" y="2212481"/>
                  <a:pt x="1446147" y="2348445"/>
                </a:cubicBezTo>
                <a:cubicBezTo>
                  <a:pt x="1351386" y="2167160"/>
                  <a:pt x="1299884" y="2018839"/>
                  <a:pt x="1291643" y="1903476"/>
                </a:cubicBezTo>
                <a:cubicBezTo>
                  <a:pt x="1291643" y="1924078"/>
                  <a:pt x="1277225" y="1987939"/>
                  <a:pt x="1248383" y="2095061"/>
                </a:cubicBezTo>
                <a:cubicBezTo>
                  <a:pt x="1227782" y="2177462"/>
                  <a:pt x="1217483" y="2243382"/>
                  <a:pt x="1217483" y="2292822"/>
                </a:cubicBezTo>
                <a:cubicBezTo>
                  <a:pt x="1217483" y="2317545"/>
                  <a:pt x="1219544" y="2340204"/>
                  <a:pt x="1223663" y="2360805"/>
                </a:cubicBezTo>
                <a:cubicBezTo>
                  <a:pt x="1161862" y="3007658"/>
                  <a:pt x="1580050" y="3609188"/>
                  <a:pt x="2478226" y="4165398"/>
                </a:cubicBezTo>
                <a:cubicBezTo>
                  <a:pt x="2548267" y="4161279"/>
                  <a:pt x="2614189" y="4111836"/>
                  <a:pt x="2675990" y="4017074"/>
                </a:cubicBezTo>
                <a:cubicBezTo>
                  <a:pt x="2721311" y="3934673"/>
                  <a:pt x="2766632" y="3854332"/>
                  <a:pt x="2811951" y="3776050"/>
                </a:cubicBezTo>
                <a:cubicBezTo>
                  <a:pt x="2877873" y="3524726"/>
                  <a:pt x="2945854" y="3275460"/>
                  <a:pt x="3015895" y="3028256"/>
                </a:cubicBezTo>
                <a:cubicBezTo>
                  <a:pt x="3094178" y="2723370"/>
                  <a:pt x="3133319" y="2463805"/>
                  <a:pt x="3133319" y="2249562"/>
                </a:cubicBezTo>
                <a:cubicBezTo>
                  <a:pt x="3133319" y="2072399"/>
                  <a:pt x="3108599" y="1903476"/>
                  <a:pt x="3059155" y="1742792"/>
                </a:cubicBezTo>
                <a:cubicBezTo>
                  <a:pt x="3046795" y="1726313"/>
                  <a:pt x="2912892" y="1538848"/>
                  <a:pt x="2657450" y="1180403"/>
                </a:cubicBezTo>
                <a:cubicBezTo>
                  <a:pt x="2496766" y="953799"/>
                  <a:pt x="2348445" y="782816"/>
                  <a:pt x="2212481" y="667453"/>
                </a:cubicBezTo>
                <a:cubicBezTo>
                  <a:pt x="2187761" y="655093"/>
                  <a:pt x="2163041" y="648913"/>
                  <a:pt x="2138321" y="648913"/>
                </a:cubicBezTo>
                <a:cubicBezTo>
                  <a:pt x="2060038" y="648913"/>
                  <a:pt x="2006476" y="685994"/>
                  <a:pt x="1977637" y="760154"/>
                </a:cubicBezTo>
                <a:close/>
                <a:moveTo>
                  <a:pt x="2422605" y="0"/>
                </a:moveTo>
                <a:lnTo>
                  <a:pt x="2422605" y="12360"/>
                </a:lnTo>
                <a:cubicBezTo>
                  <a:pt x="2772810" y="4122"/>
                  <a:pt x="3032377" y="47382"/>
                  <a:pt x="3201299" y="142144"/>
                </a:cubicBezTo>
                <a:cubicBezTo>
                  <a:pt x="3316662" y="282227"/>
                  <a:pt x="3462925" y="482049"/>
                  <a:pt x="3640088" y="741614"/>
                </a:cubicBezTo>
                <a:cubicBezTo>
                  <a:pt x="3841971" y="1030021"/>
                  <a:pt x="3984115" y="1229843"/>
                  <a:pt x="4066514" y="1341087"/>
                </a:cubicBezTo>
                <a:cubicBezTo>
                  <a:pt x="4120076" y="1538848"/>
                  <a:pt x="4146857" y="1746914"/>
                  <a:pt x="4146857" y="1965277"/>
                </a:cubicBezTo>
                <a:cubicBezTo>
                  <a:pt x="4146857" y="2241324"/>
                  <a:pt x="4099475" y="2575049"/>
                  <a:pt x="4004713" y="2966455"/>
                </a:cubicBezTo>
                <a:cubicBezTo>
                  <a:pt x="3926431" y="3291942"/>
                  <a:pt x="3846090" y="3619488"/>
                  <a:pt x="3763689" y="3949094"/>
                </a:cubicBezTo>
                <a:cubicBezTo>
                  <a:pt x="3673046" y="4200417"/>
                  <a:pt x="3514426" y="4413633"/>
                  <a:pt x="3287820" y="4588735"/>
                </a:cubicBezTo>
                <a:cubicBezTo>
                  <a:pt x="3061216" y="4763838"/>
                  <a:pt x="2814012" y="4874051"/>
                  <a:pt x="2546206" y="4919372"/>
                </a:cubicBezTo>
                <a:cubicBezTo>
                  <a:pt x="2529727" y="4907012"/>
                  <a:pt x="2509126" y="4900832"/>
                  <a:pt x="2484406" y="4900832"/>
                </a:cubicBezTo>
                <a:cubicBezTo>
                  <a:pt x="2459686" y="4900832"/>
                  <a:pt x="2425694" y="4908042"/>
                  <a:pt x="2382434" y="4922461"/>
                </a:cubicBezTo>
                <a:cubicBezTo>
                  <a:pt x="2339173" y="4936882"/>
                  <a:pt x="2309304" y="4944092"/>
                  <a:pt x="2292822" y="4944092"/>
                </a:cubicBezTo>
                <a:cubicBezTo>
                  <a:pt x="2263982" y="4944092"/>
                  <a:pt x="2243381" y="4931732"/>
                  <a:pt x="2231021" y="4907012"/>
                </a:cubicBezTo>
                <a:lnTo>
                  <a:pt x="2014717" y="4907012"/>
                </a:lnTo>
                <a:cubicBezTo>
                  <a:pt x="2051797" y="4902893"/>
                  <a:pt x="2099179" y="4886411"/>
                  <a:pt x="2156861" y="4857572"/>
                </a:cubicBezTo>
                <a:cubicBezTo>
                  <a:pt x="2070337" y="4836971"/>
                  <a:pt x="1952916" y="4830791"/>
                  <a:pt x="1804593" y="4839032"/>
                </a:cubicBezTo>
                <a:cubicBezTo>
                  <a:pt x="1680992" y="4851392"/>
                  <a:pt x="1557388" y="4861691"/>
                  <a:pt x="1433787" y="4869932"/>
                </a:cubicBezTo>
                <a:lnTo>
                  <a:pt x="1594468" y="4795771"/>
                </a:lnTo>
                <a:cubicBezTo>
                  <a:pt x="1520308" y="4729849"/>
                  <a:pt x="1411125" y="4663926"/>
                  <a:pt x="1266923" y="4598007"/>
                </a:cubicBezTo>
                <a:cubicBezTo>
                  <a:pt x="1060921" y="4507364"/>
                  <a:pt x="947616" y="4453802"/>
                  <a:pt x="927018" y="4437323"/>
                </a:cubicBezTo>
                <a:cubicBezTo>
                  <a:pt x="906417" y="4420844"/>
                  <a:pt x="877578" y="4400243"/>
                  <a:pt x="840494" y="4375523"/>
                </a:cubicBezTo>
                <a:cubicBezTo>
                  <a:pt x="803414" y="4350802"/>
                  <a:pt x="778694" y="4326082"/>
                  <a:pt x="766334" y="4301359"/>
                </a:cubicBezTo>
                <a:cubicBezTo>
                  <a:pt x="770453" y="4356982"/>
                  <a:pt x="802900" y="4420327"/>
                  <a:pt x="863670" y="4491399"/>
                </a:cubicBezTo>
                <a:lnTo>
                  <a:pt x="877399" y="4506170"/>
                </a:lnTo>
                <a:lnTo>
                  <a:pt x="862126" y="4491399"/>
                </a:lnTo>
                <a:cubicBezTo>
                  <a:pt x="779725" y="4403848"/>
                  <a:pt x="704534" y="4307542"/>
                  <a:pt x="636553" y="4202478"/>
                </a:cubicBezTo>
                <a:lnTo>
                  <a:pt x="655093" y="4214839"/>
                </a:lnTo>
                <a:lnTo>
                  <a:pt x="673633" y="4202478"/>
                </a:lnTo>
                <a:lnTo>
                  <a:pt x="414069" y="3738969"/>
                </a:lnTo>
                <a:lnTo>
                  <a:pt x="414069" y="3825493"/>
                </a:lnTo>
                <a:cubicBezTo>
                  <a:pt x="138022" y="3079757"/>
                  <a:pt x="0" y="2455567"/>
                  <a:pt x="0" y="1952917"/>
                </a:cubicBezTo>
                <a:cubicBezTo>
                  <a:pt x="0" y="1882875"/>
                  <a:pt x="2061" y="1812834"/>
                  <a:pt x="6180" y="1742792"/>
                </a:cubicBezTo>
                <a:cubicBezTo>
                  <a:pt x="10299" y="1738673"/>
                  <a:pt x="23690" y="1726313"/>
                  <a:pt x="46352" y="1705712"/>
                </a:cubicBezTo>
                <a:cubicBezTo>
                  <a:pt x="57681" y="1695413"/>
                  <a:pt x="66178" y="1685628"/>
                  <a:pt x="71844" y="1676356"/>
                </a:cubicBezTo>
                <a:lnTo>
                  <a:pt x="78341" y="1656272"/>
                </a:lnTo>
                <a:lnTo>
                  <a:pt x="74161" y="1656272"/>
                </a:lnTo>
                <a:lnTo>
                  <a:pt x="74161" y="1619192"/>
                </a:lnTo>
                <a:cubicBezTo>
                  <a:pt x="72103" y="1625372"/>
                  <a:pt x="72616" y="1631552"/>
                  <a:pt x="75708" y="1637732"/>
                </a:cubicBezTo>
                <a:lnTo>
                  <a:pt x="78473" y="1640750"/>
                </a:lnTo>
                <a:lnTo>
                  <a:pt x="74161" y="1619192"/>
                </a:lnTo>
                <a:lnTo>
                  <a:pt x="74161" y="1569751"/>
                </a:lnTo>
                <a:lnTo>
                  <a:pt x="92701" y="1569751"/>
                </a:lnTo>
                <a:cubicBezTo>
                  <a:pt x="88582" y="1577990"/>
                  <a:pt x="94762" y="1588291"/>
                  <a:pt x="111241" y="1600652"/>
                </a:cubicBezTo>
                <a:cubicBezTo>
                  <a:pt x="234845" y="1283405"/>
                  <a:pt x="434667" y="994999"/>
                  <a:pt x="710714" y="735434"/>
                </a:cubicBezTo>
                <a:cubicBezTo>
                  <a:pt x="311066" y="1180403"/>
                  <a:pt x="111241" y="1610951"/>
                  <a:pt x="111241" y="2027077"/>
                </a:cubicBezTo>
                <a:cubicBezTo>
                  <a:pt x="111241" y="2154800"/>
                  <a:pt x="127723" y="2282523"/>
                  <a:pt x="160684" y="2410246"/>
                </a:cubicBezTo>
                <a:cubicBezTo>
                  <a:pt x="168922" y="2402005"/>
                  <a:pt x="193642" y="2305182"/>
                  <a:pt x="234845" y="2119781"/>
                </a:cubicBezTo>
                <a:cubicBezTo>
                  <a:pt x="230726" y="2074460"/>
                  <a:pt x="228665" y="2029138"/>
                  <a:pt x="228665" y="1983817"/>
                </a:cubicBezTo>
                <a:cubicBezTo>
                  <a:pt x="228665" y="1596530"/>
                  <a:pt x="424368" y="1170104"/>
                  <a:pt x="815774" y="704534"/>
                </a:cubicBezTo>
                <a:lnTo>
                  <a:pt x="766334" y="685994"/>
                </a:lnTo>
                <a:cubicBezTo>
                  <a:pt x="861096" y="595351"/>
                  <a:pt x="990879" y="500589"/>
                  <a:pt x="1155682" y="401709"/>
                </a:cubicBezTo>
                <a:cubicBezTo>
                  <a:pt x="1423485" y="236906"/>
                  <a:pt x="1557388" y="154504"/>
                  <a:pt x="1557388" y="154504"/>
                </a:cubicBezTo>
                <a:cubicBezTo>
                  <a:pt x="1598590" y="175105"/>
                  <a:pt x="1641850" y="185404"/>
                  <a:pt x="1687172" y="185404"/>
                </a:cubicBezTo>
                <a:cubicBezTo>
                  <a:pt x="1740731" y="185404"/>
                  <a:pt x="1823133" y="163773"/>
                  <a:pt x="1934376" y="120512"/>
                </a:cubicBezTo>
                <a:cubicBezTo>
                  <a:pt x="2045617" y="77252"/>
                  <a:pt x="2132140" y="59743"/>
                  <a:pt x="2193941" y="67981"/>
                </a:cubicBezTo>
                <a:cubicBezTo>
                  <a:pt x="2218661" y="47382"/>
                  <a:pt x="2255741" y="32961"/>
                  <a:pt x="2305182" y="24720"/>
                </a:cubicBezTo>
                <a:cubicBezTo>
                  <a:pt x="2379345" y="8241"/>
                  <a:pt x="2418483" y="0"/>
                  <a:pt x="24226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338412" y="643394"/>
            <a:ext cx="3875033" cy="5350991"/>
          </a:xfrm>
          <a:custGeom>
            <a:avLst/>
            <a:gdLst>
              <a:gd name="connsiteX0" fmla="*/ 666548 w 3875033"/>
              <a:gd name="connsiteY0" fmla="*/ 1527728 h 5571212"/>
              <a:gd name="connsiteX1" fmla="*/ 476140 w 3875033"/>
              <a:gd name="connsiteY1" fmla="*/ 1615652 h 5571212"/>
              <a:gd name="connsiteX2" fmla="*/ 657437 w 3875033"/>
              <a:gd name="connsiteY2" fmla="*/ 1530345 h 5571212"/>
              <a:gd name="connsiteX3" fmla="*/ 0 w 3875033"/>
              <a:gd name="connsiteY3" fmla="*/ 1497265 h 5571212"/>
              <a:gd name="connsiteX4" fmla="*/ 24683 w 3875033"/>
              <a:gd name="connsiteY4" fmla="*/ 1498242 h 5571212"/>
              <a:gd name="connsiteX5" fmla="*/ 20601 w 3875033"/>
              <a:gd name="connsiteY5" fmla="*/ 1499439 h 5571212"/>
              <a:gd name="connsiteX6" fmla="*/ 0 w 3875033"/>
              <a:gd name="connsiteY6" fmla="*/ 1497265 h 5571212"/>
              <a:gd name="connsiteX7" fmla="*/ 959601 w 3875033"/>
              <a:gd name="connsiteY7" fmla="*/ 1490302 h 5571212"/>
              <a:gd name="connsiteX8" fmla="*/ 981576 w 3875033"/>
              <a:gd name="connsiteY8" fmla="*/ 1490302 h 5571212"/>
              <a:gd name="connsiteX9" fmla="*/ 981576 w 3875033"/>
              <a:gd name="connsiteY9" fmla="*/ 1511193 h 5571212"/>
              <a:gd name="connsiteX10" fmla="*/ 959601 w 3875033"/>
              <a:gd name="connsiteY10" fmla="*/ 1511193 h 5571212"/>
              <a:gd name="connsiteX11" fmla="*/ 1237959 w 3875033"/>
              <a:gd name="connsiteY11" fmla="*/ 1420659 h 5571212"/>
              <a:gd name="connsiteX12" fmla="*/ 1267260 w 3875033"/>
              <a:gd name="connsiteY12" fmla="*/ 1420659 h 5571212"/>
              <a:gd name="connsiteX13" fmla="*/ 1267260 w 3875033"/>
              <a:gd name="connsiteY13" fmla="*/ 1448515 h 5571212"/>
              <a:gd name="connsiteX14" fmla="*/ 1237959 w 3875033"/>
              <a:gd name="connsiteY14" fmla="*/ 1448515 h 5571212"/>
              <a:gd name="connsiteX15" fmla="*/ 1010877 w 3875033"/>
              <a:gd name="connsiteY15" fmla="*/ 1406731 h 5571212"/>
              <a:gd name="connsiteX16" fmla="*/ 1010877 w 3875033"/>
              <a:gd name="connsiteY16" fmla="*/ 1427623 h 5571212"/>
              <a:gd name="connsiteX17" fmla="*/ 1040181 w 3875033"/>
              <a:gd name="connsiteY17" fmla="*/ 1427623 h 5571212"/>
              <a:gd name="connsiteX18" fmla="*/ 1040181 w 3875033"/>
              <a:gd name="connsiteY18" fmla="*/ 1406731 h 5571212"/>
              <a:gd name="connsiteX19" fmla="*/ 1172033 w 3875033"/>
              <a:gd name="connsiteY19" fmla="*/ 1371911 h 5571212"/>
              <a:gd name="connsiteX20" fmla="*/ 1172033 w 3875033"/>
              <a:gd name="connsiteY20" fmla="*/ 1392803 h 5571212"/>
              <a:gd name="connsiteX21" fmla="*/ 1194008 w 3875033"/>
              <a:gd name="connsiteY21" fmla="*/ 1392803 h 5571212"/>
              <a:gd name="connsiteX22" fmla="*/ 1194008 w 3875033"/>
              <a:gd name="connsiteY22" fmla="*/ 1371911 h 5571212"/>
              <a:gd name="connsiteX23" fmla="*/ 1259935 w 3875033"/>
              <a:gd name="connsiteY23" fmla="*/ 1351020 h 5571212"/>
              <a:gd name="connsiteX24" fmla="*/ 1259935 w 3875033"/>
              <a:gd name="connsiteY24" fmla="*/ 1378875 h 5571212"/>
              <a:gd name="connsiteX25" fmla="*/ 1281910 w 3875033"/>
              <a:gd name="connsiteY25" fmla="*/ 1378875 h 5571212"/>
              <a:gd name="connsiteX26" fmla="*/ 1281910 w 3875033"/>
              <a:gd name="connsiteY26" fmla="*/ 1351020 h 5571212"/>
              <a:gd name="connsiteX27" fmla="*/ 3296342 w 3875033"/>
              <a:gd name="connsiteY27" fmla="*/ 1197813 h 5571212"/>
              <a:gd name="connsiteX28" fmla="*/ 3501449 w 3875033"/>
              <a:gd name="connsiteY28" fmla="*/ 1211741 h 5571212"/>
              <a:gd name="connsiteX29" fmla="*/ 3560050 w 3875033"/>
              <a:gd name="connsiteY29" fmla="*/ 1211741 h 5571212"/>
              <a:gd name="connsiteX30" fmla="*/ 3552724 w 3875033"/>
              <a:gd name="connsiteY30" fmla="*/ 1225669 h 5571212"/>
              <a:gd name="connsiteX31" fmla="*/ 3289017 w 3875033"/>
              <a:gd name="connsiteY31" fmla="*/ 1211741 h 5571212"/>
              <a:gd name="connsiteX32" fmla="*/ 196975 w 3875033"/>
              <a:gd name="connsiteY32" fmla="*/ 624078 h 5571212"/>
              <a:gd name="connsiteX33" fmla="*/ 197782 w 3875033"/>
              <a:gd name="connsiteY33" fmla="*/ 626761 h 5571212"/>
              <a:gd name="connsiteX34" fmla="*/ 175807 w 3875033"/>
              <a:gd name="connsiteY34" fmla="*/ 626761 h 5571212"/>
              <a:gd name="connsiteX35" fmla="*/ 3765156 w 3875033"/>
              <a:gd name="connsiteY35" fmla="*/ 550157 h 5571212"/>
              <a:gd name="connsiteX36" fmla="*/ 3750506 w 3875033"/>
              <a:gd name="connsiteY36" fmla="*/ 578013 h 5571212"/>
              <a:gd name="connsiteX37" fmla="*/ 3742116 w 3875033"/>
              <a:gd name="connsiteY37" fmla="*/ 558838 h 5571212"/>
              <a:gd name="connsiteX38" fmla="*/ 3742722 w 3875033"/>
              <a:gd name="connsiteY38" fmla="*/ 558428 h 5571212"/>
              <a:gd name="connsiteX39" fmla="*/ 3765156 w 3875033"/>
              <a:gd name="connsiteY39" fmla="*/ 550157 h 5571212"/>
              <a:gd name="connsiteX40" fmla="*/ 3069263 w 3875033"/>
              <a:gd name="connsiteY40" fmla="*/ 0 h 5571212"/>
              <a:gd name="connsiteX41" fmla="*/ 3285356 w 3875033"/>
              <a:gd name="connsiteY41" fmla="*/ 13928 h 5571212"/>
              <a:gd name="connsiteX42" fmla="*/ 3508774 w 3875033"/>
              <a:gd name="connsiteY42" fmla="*/ 27856 h 5571212"/>
              <a:gd name="connsiteX43" fmla="*/ 3647951 w 3875033"/>
              <a:gd name="connsiteY43" fmla="*/ 20892 h 5571212"/>
              <a:gd name="connsiteX44" fmla="*/ 3677255 w 3875033"/>
              <a:gd name="connsiteY44" fmla="*/ 69639 h 5571212"/>
              <a:gd name="connsiteX45" fmla="*/ 3611325 w 3875033"/>
              <a:gd name="connsiteY45" fmla="*/ 118390 h 5571212"/>
              <a:gd name="connsiteX46" fmla="*/ 3684580 w 3875033"/>
              <a:gd name="connsiteY46" fmla="*/ 188030 h 5571212"/>
              <a:gd name="connsiteX47" fmla="*/ 3743181 w 3875033"/>
              <a:gd name="connsiteY47" fmla="*/ 177582 h 5571212"/>
              <a:gd name="connsiteX48" fmla="*/ 3794457 w 3875033"/>
              <a:gd name="connsiteY48" fmla="*/ 167138 h 5571212"/>
              <a:gd name="connsiteX49" fmla="*/ 3838408 w 3875033"/>
              <a:gd name="connsiteY49" fmla="*/ 250705 h 5571212"/>
              <a:gd name="connsiteX50" fmla="*/ 3875033 w 3875033"/>
              <a:gd name="connsiteY50" fmla="*/ 271597 h 5571212"/>
              <a:gd name="connsiteX51" fmla="*/ 3787132 w 3875033"/>
              <a:gd name="connsiteY51" fmla="*/ 355164 h 5571212"/>
              <a:gd name="connsiteX52" fmla="*/ 3662601 w 3875033"/>
              <a:gd name="connsiteY52" fmla="*/ 403915 h 5571212"/>
              <a:gd name="connsiteX53" fmla="*/ 3713881 w 3875033"/>
              <a:gd name="connsiteY53" fmla="*/ 417843 h 5571212"/>
              <a:gd name="connsiteX54" fmla="*/ 3728987 w 3875033"/>
              <a:gd name="connsiteY54" fmla="*/ 528829 h 5571212"/>
              <a:gd name="connsiteX55" fmla="*/ 3742116 w 3875033"/>
              <a:gd name="connsiteY55" fmla="*/ 558838 h 5571212"/>
              <a:gd name="connsiteX56" fmla="*/ 3726697 w 3875033"/>
              <a:gd name="connsiteY56" fmla="*/ 569309 h 5571212"/>
              <a:gd name="connsiteX57" fmla="*/ 3713881 w 3875033"/>
              <a:gd name="connsiteY57" fmla="*/ 598905 h 5571212"/>
              <a:gd name="connsiteX58" fmla="*/ 3724866 w 3875033"/>
              <a:gd name="connsiteY58" fmla="*/ 644172 h 5571212"/>
              <a:gd name="connsiteX59" fmla="*/ 3735856 w 3875033"/>
              <a:gd name="connsiteY59" fmla="*/ 689439 h 5571212"/>
              <a:gd name="connsiteX60" fmla="*/ 3699230 w 3875033"/>
              <a:gd name="connsiteY60" fmla="*/ 745151 h 5571212"/>
              <a:gd name="connsiteX61" fmla="*/ 3574700 w 3875033"/>
              <a:gd name="connsiteY61" fmla="*/ 793898 h 5571212"/>
              <a:gd name="connsiteX62" fmla="*/ 3677255 w 3875033"/>
              <a:gd name="connsiteY62" fmla="*/ 912289 h 5571212"/>
              <a:gd name="connsiteX63" fmla="*/ 3538074 w 3875033"/>
              <a:gd name="connsiteY63" fmla="*/ 995856 h 5571212"/>
              <a:gd name="connsiteX64" fmla="*/ 3560050 w 3875033"/>
              <a:gd name="connsiteY64" fmla="*/ 1009784 h 5571212"/>
              <a:gd name="connsiteX65" fmla="*/ 3486798 w 3875033"/>
              <a:gd name="connsiteY65" fmla="*/ 1030675 h 5571212"/>
              <a:gd name="connsiteX66" fmla="*/ 3662601 w 3875033"/>
              <a:gd name="connsiteY66" fmla="*/ 1058531 h 5571212"/>
              <a:gd name="connsiteX67" fmla="*/ 3208440 w 3875033"/>
              <a:gd name="connsiteY67" fmla="*/ 1162990 h 5571212"/>
              <a:gd name="connsiteX68" fmla="*/ 3223091 w 3875033"/>
              <a:gd name="connsiteY68" fmla="*/ 1176918 h 5571212"/>
              <a:gd name="connsiteX69" fmla="*/ 3091235 w 3875033"/>
              <a:gd name="connsiteY69" fmla="*/ 1225669 h 5571212"/>
              <a:gd name="connsiteX70" fmla="*/ 2915432 w 3875033"/>
              <a:gd name="connsiteY70" fmla="*/ 1197813 h 5571212"/>
              <a:gd name="connsiteX71" fmla="*/ 2512547 w 3875033"/>
              <a:gd name="connsiteY71" fmla="*/ 1281380 h 5571212"/>
              <a:gd name="connsiteX72" fmla="*/ 2563823 w 3875033"/>
              <a:gd name="connsiteY72" fmla="*/ 1330128 h 5571212"/>
              <a:gd name="connsiteX73" fmla="*/ 2523533 w 3875033"/>
              <a:gd name="connsiteY73" fmla="*/ 1427623 h 5571212"/>
              <a:gd name="connsiteX74" fmla="*/ 2512547 w 3875033"/>
              <a:gd name="connsiteY74" fmla="*/ 1532085 h 5571212"/>
              <a:gd name="connsiteX75" fmla="*/ 2475918 w 3875033"/>
              <a:gd name="connsiteY75" fmla="*/ 1546013 h 5571212"/>
              <a:gd name="connsiteX76" fmla="*/ 2497897 w 3875033"/>
              <a:gd name="connsiteY76" fmla="*/ 1559941 h 5571212"/>
              <a:gd name="connsiteX77" fmla="*/ 2505219 w 3875033"/>
              <a:gd name="connsiteY77" fmla="*/ 1713147 h 5571212"/>
              <a:gd name="connsiteX78" fmla="*/ 2464932 w 3875033"/>
              <a:gd name="connsiteY78" fmla="*/ 2200629 h 5571212"/>
              <a:gd name="connsiteX79" fmla="*/ 2424642 w 3875033"/>
              <a:gd name="connsiteY79" fmla="*/ 2709003 h 5571212"/>
              <a:gd name="connsiteX80" fmla="*/ 2497897 w 3875033"/>
              <a:gd name="connsiteY80" fmla="*/ 3182557 h 5571212"/>
              <a:gd name="connsiteX81" fmla="*/ 2505219 w 3875033"/>
              <a:gd name="connsiteY81" fmla="*/ 4150553 h 5571212"/>
              <a:gd name="connsiteX82" fmla="*/ 2512547 w 3875033"/>
              <a:gd name="connsiteY82" fmla="*/ 5118550 h 5571212"/>
              <a:gd name="connsiteX83" fmla="*/ 2446618 w 3875033"/>
              <a:gd name="connsiteY83" fmla="*/ 4975788 h 5571212"/>
              <a:gd name="connsiteX84" fmla="*/ 2351391 w 3875033"/>
              <a:gd name="connsiteY84" fmla="*/ 4874812 h 5571212"/>
              <a:gd name="connsiteX85" fmla="*/ 2322091 w 3875033"/>
              <a:gd name="connsiteY85" fmla="*/ 5041947 h 5571212"/>
              <a:gd name="connsiteX86" fmla="*/ 2351391 w 3875033"/>
              <a:gd name="connsiteY86" fmla="*/ 5216048 h 5571212"/>
              <a:gd name="connsiteX87" fmla="*/ 2322091 w 3875033"/>
              <a:gd name="connsiteY87" fmla="*/ 5216048 h 5571212"/>
              <a:gd name="connsiteX88" fmla="*/ 2311101 w 3875033"/>
              <a:gd name="connsiteY88" fmla="*/ 5299616 h 5571212"/>
              <a:gd name="connsiteX89" fmla="*/ 2263490 w 3875033"/>
              <a:gd name="connsiteY89" fmla="*/ 5383186 h 5571212"/>
              <a:gd name="connsiteX90" fmla="*/ 2285465 w 3875033"/>
              <a:gd name="connsiteY90" fmla="*/ 5418002 h 5571212"/>
              <a:gd name="connsiteX91" fmla="*/ 2208549 w 3875033"/>
              <a:gd name="connsiteY91" fmla="*/ 5327471 h 5571212"/>
              <a:gd name="connsiteX92" fmla="*/ 2182913 w 3875033"/>
              <a:gd name="connsiteY92" fmla="*/ 5236940 h 5571212"/>
              <a:gd name="connsiteX93" fmla="*/ 2146284 w 3875033"/>
              <a:gd name="connsiteY93" fmla="*/ 5299616 h 5571212"/>
              <a:gd name="connsiteX94" fmla="*/ 2109659 w 3875033"/>
              <a:gd name="connsiteY94" fmla="*/ 5240421 h 5571212"/>
              <a:gd name="connsiteX95" fmla="*/ 2073033 w 3875033"/>
              <a:gd name="connsiteY95" fmla="*/ 5202121 h 5571212"/>
              <a:gd name="connsiteX96" fmla="*/ 2036408 w 3875033"/>
              <a:gd name="connsiteY96" fmla="*/ 5292652 h 5571212"/>
              <a:gd name="connsiteX97" fmla="*/ 1985132 w 3875033"/>
              <a:gd name="connsiteY97" fmla="*/ 5334435 h 5571212"/>
              <a:gd name="connsiteX98" fmla="*/ 2021757 w 3875033"/>
              <a:gd name="connsiteY98" fmla="*/ 5369255 h 5571212"/>
              <a:gd name="connsiteX99" fmla="*/ 1985132 w 3875033"/>
              <a:gd name="connsiteY99" fmla="*/ 5383186 h 5571212"/>
              <a:gd name="connsiteX100" fmla="*/ 1941181 w 3875033"/>
              <a:gd name="connsiteY100" fmla="*/ 5313543 h 5571212"/>
              <a:gd name="connsiteX101" fmla="*/ 1860601 w 3875033"/>
              <a:gd name="connsiteY101" fmla="*/ 5264796 h 5571212"/>
              <a:gd name="connsiteX102" fmla="*/ 1765375 w 3875033"/>
              <a:gd name="connsiteY102" fmla="*/ 5424970 h 5571212"/>
              <a:gd name="connsiteX103" fmla="*/ 1809325 w 3875033"/>
              <a:gd name="connsiteY103" fmla="*/ 5515501 h 5571212"/>
              <a:gd name="connsiteX104" fmla="*/ 1823976 w 3875033"/>
              <a:gd name="connsiteY104" fmla="*/ 5550320 h 5571212"/>
              <a:gd name="connsiteX105" fmla="*/ 1809325 w 3875033"/>
              <a:gd name="connsiteY105" fmla="*/ 5571212 h 5571212"/>
              <a:gd name="connsiteX106" fmla="*/ 1721424 w 3875033"/>
              <a:gd name="connsiteY106" fmla="*/ 5369255 h 5571212"/>
              <a:gd name="connsiteX107" fmla="*/ 1589568 w 3875033"/>
              <a:gd name="connsiteY107" fmla="*/ 5216048 h 5571212"/>
              <a:gd name="connsiteX108" fmla="*/ 1552943 w 3875033"/>
              <a:gd name="connsiteY108" fmla="*/ 5292652 h 5571212"/>
              <a:gd name="connsiteX109" fmla="*/ 1574918 w 3875033"/>
              <a:gd name="connsiteY109" fmla="*/ 5383186 h 5571212"/>
              <a:gd name="connsiteX110" fmla="*/ 1574918 w 3875033"/>
              <a:gd name="connsiteY110" fmla="*/ 5466753 h 5571212"/>
              <a:gd name="connsiteX111" fmla="*/ 1516317 w 3875033"/>
              <a:gd name="connsiteY111" fmla="*/ 5317027 h 5571212"/>
              <a:gd name="connsiteX112" fmla="*/ 1435741 w 3875033"/>
              <a:gd name="connsiteY112" fmla="*/ 5236940 h 5571212"/>
              <a:gd name="connsiteX113" fmla="*/ 1311210 w 3875033"/>
              <a:gd name="connsiteY113" fmla="*/ 4394294 h 5571212"/>
              <a:gd name="connsiteX114" fmla="*/ 1311210 w 3875033"/>
              <a:gd name="connsiteY114" fmla="*/ 3530757 h 5571212"/>
              <a:gd name="connsiteX115" fmla="*/ 1237959 w 3875033"/>
              <a:gd name="connsiteY115" fmla="*/ 2959708 h 5571212"/>
              <a:gd name="connsiteX116" fmla="*/ 1289235 w 3875033"/>
              <a:gd name="connsiteY116" fmla="*/ 2305088 h 5571212"/>
              <a:gd name="connsiteX117" fmla="*/ 1347840 w 3875033"/>
              <a:gd name="connsiteY117" fmla="*/ 1664400 h 5571212"/>
              <a:gd name="connsiteX118" fmla="*/ 1377140 w 3875033"/>
              <a:gd name="connsiteY118" fmla="*/ 1629580 h 5571212"/>
              <a:gd name="connsiteX119" fmla="*/ 1362490 w 3875033"/>
              <a:gd name="connsiteY119" fmla="*/ 1378875 h 5571212"/>
              <a:gd name="connsiteX120" fmla="*/ 908325 w 3875033"/>
              <a:gd name="connsiteY120" fmla="*/ 1469406 h 5571212"/>
              <a:gd name="connsiteX121" fmla="*/ 774183 w 3875033"/>
              <a:gd name="connsiteY121" fmla="*/ 1496829 h 5571212"/>
              <a:gd name="connsiteX122" fmla="*/ 666548 w 3875033"/>
              <a:gd name="connsiteY122" fmla="*/ 1527728 h 5571212"/>
              <a:gd name="connsiteX123" fmla="*/ 732519 w 3875033"/>
              <a:gd name="connsiteY123" fmla="*/ 1497265 h 5571212"/>
              <a:gd name="connsiteX124" fmla="*/ 556716 w 3875033"/>
              <a:gd name="connsiteY124" fmla="*/ 1490302 h 5571212"/>
              <a:gd name="connsiteX125" fmla="*/ 351609 w 3875033"/>
              <a:gd name="connsiteY125" fmla="*/ 1511193 h 5571212"/>
              <a:gd name="connsiteX126" fmla="*/ 24683 w 3875033"/>
              <a:gd name="connsiteY126" fmla="*/ 1498242 h 5571212"/>
              <a:gd name="connsiteX127" fmla="*/ 45781 w 3875033"/>
              <a:gd name="connsiteY127" fmla="*/ 1492042 h 5571212"/>
              <a:gd name="connsiteX128" fmla="*/ 109877 w 3875033"/>
              <a:gd name="connsiteY128" fmla="*/ 1448515 h 5571212"/>
              <a:gd name="connsiteX129" fmla="*/ 87901 w 3875033"/>
              <a:gd name="connsiteY129" fmla="*/ 1413695 h 5571212"/>
              <a:gd name="connsiteX130" fmla="*/ 659268 w 3875033"/>
              <a:gd name="connsiteY130" fmla="*/ 1295308 h 5571212"/>
              <a:gd name="connsiteX131" fmla="*/ 21975 w 3875033"/>
              <a:gd name="connsiteY131" fmla="*/ 1225669 h 5571212"/>
              <a:gd name="connsiteX132" fmla="*/ 73251 w 3875033"/>
              <a:gd name="connsiteY132" fmla="*/ 1162990 h 5571212"/>
              <a:gd name="connsiteX133" fmla="*/ 36626 w 3875033"/>
              <a:gd name="connsiteY133" fmla="*/ 1079423 h 5571212"/>
              <a:gd name="connsiteX134" fmla="*/ 87901 w 3875033"/>
              <a:gd name="connsiteY134" fmla="*/ 1086387 h 5571212"/>
              <a:gd name="connsiteX135" fmla="*/ 146506 w 3875033"/>
              <a:gd name="connsiteY135" fmla="*/ 1041120 h 5571212"/>
              <a:gd name="connsiteX136" fmla="*/ 249058 w 3875033"/>
              <a:gd name="connsiteY136" fmla="*/ 1009784 h 5571212"/>
              <a:gd name="connsiteX137" fmla="*/ 175807 w 3875033"/>
              <a:gd name="connsiteY137" fmla="*/ 961036 h 5571212"/>
              <a:gd name="connsiteX138" fmla="*/ 197782 w 3875033"/>
              <a:gd name="connsiteY138" fmla="*/ 947108 h 5571212"/>
              <a:gd name="connsiteX139" fmla="*/ 109877 w 3875033"/>
              <a:gd name="connsiteY139" fmla="*/ 863538 h 5571212"/>
              <a:gd name="connsiteX140" fmla="*/ 238068 w 3875033"/>
              <a:gd name="connsiteY140" fmla="*/ 752115 h 5571212"/>
              <a:gd name="connsiteX141" fmla="*/ 388235 w 3875033"/>
              <a:gd name="connsiteY141" fmla="*/ 675512 h 5571212"/>
              <a:gd name="connsiteX142" fmla="*/ 439514 w 3875033"/>
              <a:gd name="connsiteY142" fmla="*/ 612833 h 5571212"/>
              <a:gd name="connsiteX143" fmla="*/ 380910 w 3875033"/>
              <a:gd name="connsiteY143" fmla="*/ 591941 h 5571212"/>
              <a:gd name="connsiteX144" fmla="*/ 285683 w 3875033"/>
              <a:gd name="connsiteY144" fmla="*/ 612833 h 5571212"/>
              <a:gd name="connsiteX145" fmla="*/ 196975 w 3875033"/>
              <a:gd name="connsiteY145" fmla="*/ 624078 h 5571212"/>
              <a:gd name="connsiteX146" fmla="*/ 168481 w 3875033"/>
              <a:gd name="connsiteY146" fmla="*/ 529266 h 5571212"/>
              <a:gd name="connsiteX147" fmla="*/ 314984 w 3875033"/>
              <a:gd name="connsiteY147" fmla="*/ 431771 h 5571212"/>
              <a:gd name="connsiteX148" fmla="*/ 527416 w 3875033"/>
              <a:gd name="connsiteY148" fmla="*/ 369092 h 5571212"/>
              <a:gd name="connsiteX149" fmla="*/ 1618872 w 3875033"/>
              <a:gd name="connsiteY149" fmla="*/ 208921 h 5571212"/>
              <a:gd name="connsiteX150" fmla="*/ 2739626 w 3875033"/>
              <a:gd name="connsiteY150" fmla="*/ 83571 h 5571212"/>
              <a:gd name="connsiteX151" fmla="*/ 3069263 w 3875033"/>
              <a:gd name="connsiteY151" fmla="*/ 0 h 557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875033" h="5571212" fill="norm" stroke="1" extrusionOk="0">
                <a:moveTo>
                  <a:pt x="666548" y="1527728"/>
                </a:moveTo>
                <a:lnTo>
                  <a:pt x="476140" y="1615652"/>
                </a:lnTo>
                <a:cubicBezTo>
                  <a:pt x="524973" y="1583155"/>
                  <a:pt x="585408" y="1554717"/>
                  <a:pt x="657437" y="1530345"/>
                </a:cubicBezTo>
                <a:close/>
                <a:moveTo>
                  <a:pt x="0" y="1497265"/>
                </a:moveTo>
                <a:lnTo>
                  <a:pt x="24683" y="1498242"/>
                </a:lnTo>
                <a:lnTo>
                  <a:pt x="20601" y="1499439"/>
                </a:lnTo>
                <a:cubicBezTo>
                  <a:pt x="12973" y="1500312"/>
                  <a:pt x="6104" y="1499585"/>
                  <a:pt x="0" y="1497265"/>
                </a:cubicBezTo>
                <a:close/>
                <a:moveTo>
                  <a:pt x="959601" y="1490302"/>
                </a:moveTo>
                <a:lnTo>
                  <a:pt x="981576" y="1490302"/>
                </a:lnTo>
                <a:lnTo>
                  <a:pt x="981576" y="1511193"/>
                </a:lnTo>
                <a:lnTo>
                  <a:pt x="959601" y="1511193"/>
                </a:lnTo>
                <a:close/>
                <a:moveTo>
                  <a:pt x="1237959" y="1420659"/>
                </a:moveTo>
                <a:lnTo>
                  <a:pt x="1267260" y="1420659"/>
                </a:lnTo>
                <a:lnTo>
                  <a:pt x="1267260" y="1448515"/>
                </a:lnTo>
                <a:lnTo>
                  <a:pt x="1237959" y="1448515"/>
                </a:lnTo>
                <a:close/>
                <a:moveTo>
                  <a:pt x="1010877" y="1406731"/>
                </a:moveTo>
                <a:lnTo>
                  <a:pt x="1010877" y="1427623"/>
                </a:lnTo>
                <a:lnTo>
                  <a:pt x="1040181" y="1427623"/>
                </a:lnTo>
                <a:lnTo>
                  <a:pt x="1040181" y="1406731"/>
                </a:lnTo>
                <a:close/>
                <a:moveTo>
                  <a:pt x="1172033" y="1371911"/>
                </a:moveTo>
                <a:lnTo>
                  <a:pt x="1172033" y="1392803"/>
                </a:lnTo>
                <a:lnTo>
                  <a:pt x="1194008" y="1392803"/>
                </a:lnTo>
                <a:lnTo>
                  <a:pt x="1194008" y="1371911"/>
                </a:lnTo>
                <a:close/>
                <a:moveTo>
                  <a:pt x="1259935" y="1351020"/>
                </a:moveTo>
                <a:lnTo>
                  <a:pt x="1259935" y="1378875"/>
                </a:lnTo>
                <a:lnTo>
                  <a:pt x="1281910" y="1378875"/>
                </a:lnTo>
                <a:lnTo>
                  <a:pt x="1281910" y="1351020"/>
                </a:lnTo>
                <a:close/>
                <a:moveTo>
                  <a:pt x="3296342" y="1197813"/>
                </a:moveTo>
                <a:lnTo>
                  <a:pt x="3501449" y="1211741"/>
                </a:lnTo>
                <a:lnTo>
                  <a:pt x="3560050" y="1211741"/>
                </a:lnTo>
                <a:lnTo>
                  <a:pt x="3552724" y="1225669"/>
                </a:lnTo>
                <a:lnTo>
                  <a:pt x="3289017" y="1211741"/>
                </a:lnTo>
                <a:close/>
                <a:moveTo>
                  <a:pt x="196975" y="624078"/>
                </a:moveTo>
                <a:lnTo>
                  <a:pt x="197782" y="626761"/>
                </a:lnTo>
                <a:lnTo>
                  <a:pt x="175807" y="626761"/>
                </a:lnTo>
                <a:close/>
                <a:moveTo>
                  <a:pt x="3765156" y="550157"/>
                </a:moveTo>
                <a:lnTo>
                  <a:pt x="3750506" y="578013"/>
                </a:lnTo>
                <a:lnTo>
                  <a:pt x="3742116" y="558838"/>
                </a:lnTo>
                <a:lnTo>
                  <a:pt x="3742722" y="558428"/>
                </a:lnTo>
                <a:cubicBezTo>
                  <a:pt x="3749132" y="555236"/>
                  <a:pt x="3756610" y="552480"/>
                  <a:pt x="3765156" y="550157"/>
                </a:cubicBezTo>
                <a:close/>
                <a:moveTo>
                  <a:pt x="3069263" y="0"/>
                </a:moveTo>
                <a:cubicBezTo>
                  <a:pt x="3118096" y="0"/>
                  <a:pt x="3190126" y="4645"/>
                  <a:pt x="3285356" y="13928"/>
                </a:cubicBezTo>
                <a:cubicBezTo>
                  <a:pt x="3380582" y="23214"/>
                  <a:pt x="3455055" y="27856"/>
                  <a:pt x="3508774" y="27856"/>
                </a:cubicBezTo>
                <a:cubicBezTo>
                  <a:pt x="3557607" y="27856"/>
                  <a:pt x="3604000" y="25537"/>
                  <a:pt x="3647951" y="20892"/>
                </a:cubicBezTo>
                <a:cubicBezTo>
                  <a:pt x="3652837" y="6964"/>
                  <a:pt x="3662601" y="23214"/>
                  <a:pt x="3677255" y="69639"/>
                </a:cubicBezTo>
                <a:cubicBezTo>
                  <a:pt x="3662601" y="78926"/>
                  <a:pt x="3640626" y="95176"/>
                  <a:pt x="3611325" y="118390"/>
                </a:cubicBezTo>
                <a:cubicBezTo>
                  <a:pt x="3621093" y="164815"/>
                  <a:pt x="3645512" y="188030"/>
                  <a:pt x="3684580" y="188030"/>
                </a:cubicBezTo>
                <a:cubicBezTo>
                  <a:pt x="3699230" y="188030"/>
                  <a:pt x="3718763" y="184546"/>
                  <a:pt x="3743181" y="177582"/>
                </a:cubicBezTo>
                <a:cubicBezTo>
                  <a:pt x="3767596" y="170618"/>
                  <a:pt x="3784689" y="167138"/>
                  <a:pt x="3794457" y="167138"/>
                </a:cubicBezTo>
                <a:cubicBezTo>
                  <a:pt x="3828640" y="167138"/>
                  <a:pt x="3843290" y="194993"/>
                  <a:pt x="3838408" y="250705"/>
                </a:cubicBezTo>
                <a:lnTo>
                  <a:pt x="3875033" y="271597"/>
                </a:lnTo>
                <a:cubicBezTo>
                  <a:pt x="3870151" y="313380"/>
                  <a:pt x="3840850" y="341236"/>
                  <a:pt x="3787132" y="355164"/>
                </a:cubicBezTo>
                <a:cubicBezTo>
                  <a:pt x="3718763" y="369092"/>
                  <a:pt x="3677255" y="385342"/>
                  <a:pt x="3662601" y="403915"/>
                </a:cubicBezTo>
                <a:cubicBezTo>
                  <a:pt x="3667487" y="413198"/>
                  <a:pt x="3684580" y="417843"/>
                  <a:pt x="3713881" y="417843"/>
                </a:cubicBezTo>
                <a:cubicBezTo>
                  <a:pt x="3706552" y="445698"/>
                  <a:pt x="3711591" y="482695"/>
                  <a:pt x="3728987" y="528829"/>
                </a:cubicBezTo>
                <a:lnTo>
                  <a:pt x="3742116" y="558838"/>
                </a:lnTo>
                <a:lnTo>
                  <a:pt x="3726697" y="569309"/>
                </a:lnTo>
                <a:cubicBezTo>
                  <a:pt x="3718154" y="577434"/>
                  <a:pt x="3713881" y="587299"/>
                  <a:pt x="3713881" y="598905"/>
                </a:cubicBezTo>
                <a:cubicBezTo>
                  <a:pt x="3713881" y="608191"/>
                  <a:pt x="3717541" y="623280"/>
                  <a:pt x="3724866" y="644172"/>
                </a:cubicBezTo>
                <a:cubicBezTo>
                  <a:pt x="3732192" y="665064"/>
                  <a:pt x="3735856" y="680153"/>
                  <a:pt x="3735856" y="689439"/>
                </a:cubicBezTo>
                <a:cubicBezTo>
                  <a:pt x="3735856" y="712650"/>
                  <a:pt x="3723645" y="731223"/>
                  <a:pt x="3699230" y="745151"/>
                </a:cubicBezTo>
                <a:lnTo>
                  <a:pt x="3574700" y="793898"/>
                </a:lnTo>
                <a:lnTo>
                  <a:pt x="3677255" y="912289"/>
                </a:lnTo>
                <a:lnTo>
                  <a:pt x="3538074" y="995856"/>
                </a:lnTo>
                <a:lnTo>
                  <a:pt x="3560050" y="1009784"/>
                </a:lnTo>
                <a:cubicBezTo>
                  <a:pt x="3520981" y="995856"/>
                  <a:pt x="3496563" y="1002820"/>
                  <a:pt x="3486798" y="1030675"/>
                </a:cubicBezTo>
                <a:cubicBezTo>
                  <a:pt x="3501449" y="1049245"/>
                  <a:pt x="3560050" y="1058531"/>
                  <a:pt x="3662601" y="1058531"/>
                </a:cubicBezTo>
                <a:cubicBezTo>
                  <a:pt x="3501449" y="1044603"/>
                  <a:pt x="3350060" y="1079423"/>
                  <a:pt x="3208440" y="1162990"/>
                </a:cubicBezTo>
                <a:lnTo>
                  <a:pt x="3223091" y="1176918"/>
                </a:lnTo>
                <a:cubicBezTo>
                  <a:pt x="3198672" y="1200132"/>
                  <a:pt x="3154722" y="1216382"/>
                  <a:pt x="3091235" y="1225669"/>
                </a:cubicBezTo>
                <a:cubicBezTo>
                  <a:pt x="3017984" y="1234952"/>
                  <a:pt x="2959383" y="1225669"/>
                  <a:pt x="2915432" y="1197813"/>
                </a:cubicBezTo>
                <a:cubicBezTo>
                  <a:pt x="2822645" y="1207096"/>
                  <a:pt x="2688350" y="1234952"/>
                  <a:pt x="2512547" y="1281380"/>
                </a:cubicBezTo>
                <a:lnTo>
                  <a:pt x="2563823" y="1330128"/>
                </a:lnTo>
                <a:cubicBezTo>
                  <a:pt x="2519872" y="1344056"/>
                  <a:pt x="2506440" y="1376556"/>
                  <a:pt x="2523533" y="1427623"/>
                </a:cubicBezTo>
                <a:cubicBezTo>
                  <a:pt x="2540626" y="1478693"/>
                  <a:pt x="2536962" y="1513512"/>
                  <a:pt x="2512547" y="1532085"/>
                </a:cubicBezTo>
                <a:cubicBezTo>
                  <a:pt x="2512547" y="1532085"/>
                  <a:pt x="2500336" y="1536727"/>
                  <a:pt x="2475918" y="1546013"/>
                </a:cubicBezTo>
                <a:lnTo>
                  <a:pt x="2497897" y="1559941"/>
                </a:lnTo>
                <a:cubicBezTo>
                  <a:pt x="2502779" y="1606366"/>
                  <a:pt x="2505219" y="1657436"/>
                  <a:pt x="2505219" y="1713147"/>
                </a:cubicBezTo>
                <a:cubicBezTo>
                  <a:pt x="2505219" y="1815287"/>
                  <a:pt x="2491790" y="1977780"/>
                  <a:pt x="2464932" y="2200629"/>
                </a:cubicBezTo>
                <a:cubicBezTo>
                  <a:pt x="2438071" y="2423478"/>
                  <a:pt x="2424642" y="2592935"/>
                  <a:pt x="2424642" y="2709003"/>
                </a:cubicBezTo>
                <a:cubicBezTo>
                  <a:pt x="2424642" y="2885424"/>
                  <a:pt x="2449060" y="3043275"/>
                  <a:pt x="2497897" y="3182557"/>
                </a:cubicBezTo>
                <a:cubicBezTo>
                  <a:pt x="2517429" y="3382192"/>
                  <a:pt x="2519872" y="3704858"/>
                  <a:pt x="2505219" y="4150553"/>
                </a:cubicBezTo>
                <a:cubicBezTo>
                  <a:pt x="2490568" y="4596252"/>
                  <a:pt x="2493011" y="4918915"/>
                  <a:pt x="2512547" y="5118550"/>
                </a:cubicBezTo>
                <a:cubicBezTo>
                  <a:pt x="2493011" y="5072125"/>
                  <a:pt x="2471036" y="5024539"/>
                  <a:pt x="2446618" y="4975788"/>
                </a:cubicBezTo>
                <a:cubicBezTo>
                  <a:pt x="2422203" y="4927040"/>
                  <a:pt x="2390460" y="4893382"/>
                  <a:pt x="2351391" y="4874812"/>
                </a:cubicBezTo>
                <a:cubicBezTo>
                  <a:pt x="2322091" y="4916596"/>
                  <a:pt x="2312323" y="4972307"/>
                  <a:pt x="2322091" y="5041947"/>
                </a:cubicBezTo>
                <a:cubicBezTo>
                  <a:pt x="2341623" y="5158015"/>
                  <a:pt x="2351391" y="5216048"/>
                  <a:pt x="2351391" y="5216048"/>
                </a:cubicBezTo>
                <a:lnTo>
                  <a:pt x="2322091" y="5216048"/>
                </a:lnTo>
                <a:cubicBezTo>
                  <a:pt x="2302558" y="5229976"/>
                  <a:pt x="2298894" y="5257832"/>
                  <a:pt x="2311101" y="5299616"/>
                </a:cubicBezTo>
                <a:cubicBezTo>
                  <a:pt x="2323312" y="5341399"/>
                  <a:pt x="2307440" y="5369255"/>
                  <a:pt x="2263490" y="5383186"/>
                </a:cubicBezTo>
                <a:cubicBezTo>
                  <a:pt x="2283022" y="5401755"/>
                  <a:pt x="2290347" y="5413361"/>
                  <a:pt x="2285465" y="5418002"/>
                </a:cubicBezTo>
                <a:cubicBezTo>
                  <a:pt x="2246397" y="5418002"/>
                  <a:pt x="2220757" y="5387828"/>
                  <a:pt x="2208549" y="5327471"/>
                </a:cubicBezTo>
                <a:cubicBezTo>
                  <a:pt x="2196342" y="5267118"/>
                  <a:pt x="2187796" y="5236940"/>
                  <a:pt x="2182913" y="5236940"/>
                </a:cubicBezTo>
                <a:cubicBezTo>
                  <a:pt x="2173145" y="5241582"/>
                  <a:pt x="2160934" y="5262474"/>
                  <a:pt x="2146284" y="5299616"/>
                </a:cubicBezTo>
                <a:cubicBezTo>
                  <a:pt x="2146284" y="5281046"/>
                  <a:pt x="2134077" y="5261312"/>
                  <a:pt x="2109659" y="5240421"/>
                </a:cubicBezTo>
                <a:cubicBezTo>
                  <a:pt x="2085240" y="5219529"/>
                  <a:pt x="2073033" y="5206762"/>
                  <a:pt x="2073033" y="5202121"/>
                </a:cubicBezTo>
                <a:cubicBezTo>
                  <a:pt x="2053501" y="5202121"/>
                  <a:pt x="2041290" y="5232299"/>
                  <a:pt x="2036408" y="5292652"/>
                </a:cubicBezTo>
                <a:cubicBezTo>
                  <a:pt x="2031525" y="5320507"/>
                  <a:pt x="2014432" y="5334435"/>
                  <a:pt x="1985132" y="5334435"/>
                </a:cubicBezTo>
                <a:lnTo>
                  <a:pt x="2021757" y="5369255"/>
                </a:lnTo>
                <a:cubicBezTo>
                  <a:pt x="2007107" y="5373900"/>
                  <a:pt x="1994896" y="5378541"/>
                  <a:pt x="1985132" y="5383186"/>
                </a:cubicBezTo>
                <a:cubicBezTo>
                  <a:pt x="1975364" y="5383186"/>
                  <a:pt x="1960713" y="5359972"/>
                  <a:pt x="1941181" y="5313543"/>
                </a:cubicBezTo>
                <a:cubicBezTo>
                  <a:pt x="1921645" y="5267118"/>
                  <a:pt x="1894787" y="5250868"/>
                  <a:pt x="1860601" y="5264796"/>
                </a:cubicBezTo>
                <a:cubicBezTo>
                  <a:pt x="1797118" y="5334435"/>
                  <a:pt x="1765375" y="5387828"/>
                  <a:pt x="1765375" y="5424970"/>
                </a:cubicBezTo>
                <a:cubicBezTo>
                  <a:pt x="1765375" y="5452825"/>
                  <a:pt x="1780025" y="5483004"/>
                  <a:pt x="1809325" y="5515501"/>
                </a:cubicBezTo>
                <a:cubicBezTo>
                  <a:pt x="1804443" y="5524787"/>
                  <a:pt x="1809325" y="5536393"/>
                  <a:pt x="1823976" y="5550320"/>
                </a:cubicBezTo>
                <a:lnTo>
                  <a:pt x="1809325" y="5571212"/>
                </a:lnTo>
                <a:cubicBezTo>
                  <a:pt x="1770257" y="5543357"/>
                  <a:pt x="1740956" y="5476036"/>
                  <a:pt x="1721424" y="5369255"/>
                </a:cubicBezTo>
                <a:cubicBezTo>
                  <a:pt x="1701888" y="5276401"/>
                  <a:pt x="1657937" y="5225335"/>
                  <a:pt x="1589568" y="5216048"/>
                </a:cubicBezTo>
                <a:cubicBezTo>
                  <a:pt x="1565154" y="5234618"/>
                  <a:pt x="1552943" y="5260154"/>
                  <a:pt x="1552943" y="5292652"/>
                </a:cubicBezTo>
                <a:cubicBezTo>
                  <a:pt x="1552943" y="5306580"/>
                  <a:pt x="1560268" y="5336758"/>
                  <a:pt x="1574918" y="5383186"/>
                </a:cubicBezTo>
                <a:cubicBezTo>
                  <a:pt x="1584686" y="5420325"/>
                  <a:pt x="1584686" y="5448181"/>
                  <a:pt x="1574918" y="5466753"/>
                </a:cubicBezTo>
                <a:cubicBezTo>
                  <a:pt x="1560268" y="5420325"/>
                  <a:pt x="1540735" y="5370416"/>
                  <a:pt x="1516317" y="5317027"/>
                </a:cubicBezTo>
                <a:cubicBezTo>
                  <a:pt x="1491899" y="5263635"/>
                  <a:pt x="1465041" y="5236940"/>
                  <a:pt x="1435741" y="5236940"/>
                </a:cubicBezTo>
                <a:cubicBezTo>
                  <a:pt x="1338071" y="5032664"/>
                  <a:pt x="1296560" y="4751781"/>
                  <a:pt x="1311210" y="4394294"/>
                </a:cubicBezTo>
                <a:cubicBezTo>
                  <a:pt x="1330746" y="3939313"/>
                  <a:pt x="1330746" y="3651466"/>
                  <a:pt x="1311210" y="3530757"/>
                </a:cubicBezTo>
                <a:cubicBezTo>
                  <a:pt x="1262377" y="3358978"/>
                  <a:pt x="1237959" y="3168626"/>
                  <a:pt x="1237959" y="2959708"/>
                </a:cubicBezTo>
                <a:cubicBezTo>
                  <a:pt x="1237959" y="2811143"/>
                  <a:pt x="1255052" y="2592935"/>
                  <a:pt x="1289235" y="2305088"/>
                </a:cubicBezTo>
                <a:cubicBezTo>
                  <a:pt x="1323421" y="2017245"/>
                  <a:pt x="1342954" y="1803682"/>
                  <a:pt x="1347840" y="1664400"/>
                </a:cubicBezTo>
                <a:lnTo>
                  <a:pt x="1377140" y="1629580"/>
                </a:lnTo>
                <a:lnTo>
                  <a:pt x="1362490" y="1378875"/>
                </a:lnTo>
                <a:cubicBezTo>
                  <a:pt x="1299003" y="1402090"/>
                  <a:pt x="1147615" y="1432268"/>
                  <a:pt x="908325" y="1469406"/>
                </a:cubicBezTo>
                <a:cubicBezTo>
                  <a:pt x="860710" y="1477532"/>
                  <a:pt x="815998" y="1486672"/>
                  <a:pt x="774183" y="1496829"/>
                </a:cubicBezTo>
                <a:lnTo>
                  <a:pt x="666548" y="1527728"/>
                </a:lnTo>
                <a:lnTo>
                  <a:pt x="732519" y="1497265"/>
                </a:lnTo>
                <a:cubicBezTo>
                  <a:pt x="698336" y="1478693"/>
                  <a:pt x="639735" y="1476374"/>
                  <a:pt x="556716" y="1490302"/>
                </a:cubicBezTo>
                <a:cubicBezTo>
                  <a:pt x="444397" y="1508871"/>
                  <a:pt x="376028" y="1515835"/>
                  <a:pt x="351609" y="1511193"/>
                </a:cubicBezTo>
                <a:lnTo>
                  <a:pt x="24683" y="1498242"/>
                </a:lnTo>
                <a:lnTo>
                  <a:pt x="45781" y="1492042"/>
                </a:lnTo>
                <a:cubicBezTo>
                  <a:pt x="64096" y="1483917"/>
                  <a:pt x="85462" y="1469410"/>
                  <a:pt x="109877" y="1448515"/>
                </a:cubicBezTo>
                <a:cubicBezTo>
                  <a:pt x="109877" y="1439232"/>
                  <a:pt x="102552" y="1427623"/>
                  <a:pt x="87901" y="1413695"/>
                </a:cubicBezTo>
                <a:cubicBezTo>
                  <a:pt x="224639" y="1395126"/>
                  <a:pt x="415096" y="1355664"/>
                  <a:pt x="659268" y="1295308"/>
                </a:cubicBezTo>
                <a:cubicBezTo>
                  <a:pt x="507880" y="1272094"/>
                  <a:pt x="295451" y="1248880"/>
                  <a:pt x="21975" y="1225669"/>
                </a:cubicBezTo>
                <a:cubicBezTo>
                  <a:pt x="31744" y="1221024"/>
                  <a:pt x="48837" y="1200132"/>
                  <a:pt x="73251" y="1162990"/>
                </a:cubicBezTo>
                <a:lnTo>
                  <a:pt x="36626" y="1079423"/>
                </a:lnTo>
                <a:cubicBezTo>
                  <a:pt x="56162" y="1084068"/>
                  <a:pt x="73251" y="1086387"/>
                  <a:pt x="87901" y="1086387"/>
                </a:cubicBezTo>
                <a:cubicBezTo>
                  <a:pt x="102552" y="1086387"/>
                  <a:pt x="122088" y="1071298"/>
                  <a:pt x="146506" y="1041120"/>
                </a:cubicBezTo>
                <a:cubicBezTo>
                  <a:pt x="170921" y="1010945"/>
                  <a:pt x="205107" y="1000497"/>
                  <a:pt x="249058" y="1009784"/>
                </a:cubicBezTo>
                <a:cubicBezTo>
                  <a:pt x="234407" y="1000497"/>
                  <a:pt x="209989" y="984247"/>
                  <a:pt x="175807" y="961036"/>
                </a:cubicBezTo>
                <a:cubicBezTo>
                  <a:pt x="190457" y="961036"/>
                  <a:pt x="197782" y="956391"/>
                  <a:pt x="197782" y="947108"/>
                </a:cubicBezTo>
                <a:cubicBezTo>
                  <a:pt x="148945" y="933180"/>
                  <a:pt x="119645" y="905321"/>
                  <a:pt x="109877" y="863538"/>
                </a:cubicBezTo>
                <a:cubicBezTo>
                  <a:pt x="163596" y="849610"/>
                  <a:pt x="206328" y="812471"/>
                  <a:pt x="238068" y="752115"/>
                </a:cubicBezTo>
                <a:cubicBezTo>
                  <a:pt x="269812" y="691758"/>
                  <a:pt x="319866" y="666225"/>
                  <a:pt x="388235" y="675512"/>
                </a:cubicBezTo>
                <a:lnTo>
                  <a:pt x="439514" y="612833"/>
                </a:lnTo>
                <a:cubicBezTo>
                  <a:pt x="419978" y="598905"/>
                  <a:pt x="400446" y="591941"/>
                  <a:pt x="380910" y="591941"/>
                </a:cubicBezTo>
                <a:cubicBezTo>
                  <a:pt x="361377" y="591941"/>
                  <a:pt x="329634" y="598905"/>
                  <a:pt x="285683" y="612833"/>
                </a:cubicBezTo>
                <a:lnTo>
                  <a:pt x="196975" y="624078"/>
                </a:lnTo>
                <a:lnTo>
                  <a:pt x="168481" y="529266"/>
                </a:lnTo>
                <a:cubicBezTo>
                  <a:pt x="168481" y="482841"/>
                  <a:pt x="217314" y="450340"/>
                  <a:pt x="314984" y="431771"/>
                </a:cubicBezTo>
                <a:cubicBezTo>
                  <a:pt x="437071" y="408556"/>
                  <a:pt x="507880" y="387664"/>
                  <a:pt x="527416" y="369092"/>
                </a:cubicBezTo>
                <a:cubicBezTo>
                  <a:pt x="805774" y="313380"/>
                  <a:pt x="1169590" y="259991"/>
                  <a:pt x="1618872" y="208921"/>
                </a:cubicBezTo>
                <a:cubicBezTo>
                  <a:pt x="2317208" y="134637"/>
                  <a:pt x="2690793" y="92854"/>
                  <a:pt x="2739626" y="83571"/>
                </a:cubicBezTo>
                <a:cubicBezTo>
                  <a:pt x="2837295" y="27856"/>
                  <a:pt x="2947175" y="0"/>
                  <a:pt x="30692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944038" y="956953"/>
            <a:ext cx="4500629" cy="4944094"/>
          </a:xfrm>
          <a:custGeom>
            <a:avLst/>
            <a:gdLst>
              <a:gd name="connsiteX0" fmla="*/ 3369885 w 4500629"/>
              <a:gd name="connsiteY0" fmla="*/ 4882294 h 4944094"/>
              <a:gd name="connsiteX1" fmla="*/ 3383772 w 4500629"/>
              <a:gd name="connsiteY1" fmla="*/ 4882294 h 4944094"/>
              <a:gd name="connsiteX2" fmla="*/ 3383772 w 4500629"/>
              <a:gd name="connsiteY2" fmla="*/ 4944094 h 4944094"/>
              <a:gd name="connsiteX3" fmla="*/ 3369885 w 4500629"/>
              <a:gd name="connsiteY3" fmla="*/ 4944094 h 4944094"/>
              <a:gd name="connsiteX4" fmla="*/ 1897008 w 4500629"/>
              <a:gd name="connsiteY4" fmla="*/ 509861 h 4944094"/>
              <a:gd name="connsiteX5" fmla="*/ 1897875 w 4500629"/>
              <a:gd name="connsiteY5" fmla="*/ 512950 h 4944094"/>
              <a:gd name="connsiteX6" fmla="*/ 1896269 w 4500629"/>
              <a:gd name="connsiteY6" fmla="*/ 512492 h 4944094"/>
              <a:gd name="connsiteX7" fmla="*/ 4499352 w 4500629"/>
              <a:gd name="connsiteY7" fmla="*/ 0 h 4944094"/>
              <a:gd name="connsiteX8" fmla="*/ 4267904 w 4500629"/>
              <a:gd name="connsiteY8" fmla="*/ 1946738 h 4944094"/>
              <a:gd name="connsiteX9" fmla="*/ 4115148 w 4500629"/>
              <a:gd name="connsiteY9" fmla="*/ 3096240 h 4944094"/>
              <a:gd name="connsiteX10" fmla="*/ 4087374 w 4500629"/>
              <a:gd name="connsiteY10" fmla="*/ 3133321 h 4944094"/>
              <a:gd name="connsiteX11" fmla="*/ 4094319 w 4500629"/>
              <a:gd name="connsiteY11" fmla="*/ 3871843 h 4944094"/>
              <a:gd name="connsiteX12" fmla="*/ 4105890 w 4500629"/>
              <a:gd name="connsiteY12" fmla="*/ 4604189 h 4944094"/>
              <a:gd name="connsiteX13" fmla="*/ 4059601 w 4500629"/>
              <a:gd name="connsiteY13" fmla="*/ 4517665 h 4944094"/>
              <a:gd name="connsiteX14" fmla="*/ 3994796 w 4500629"/>
              <a:gd name="connsiteY14" fmla="*/ 4468225 h 4944094"/>
              <a:gd name="connsiteX15" fmla="*/ 3957763 w 4500629"/>
              <a:gd name="connsiteY15" fmla="*/ 4795773 h 4944094"/>
              <a:gd name="connsiteX16" fmla="*/ 3929989 w 4500629"/>
              <a:gd name="connsiteY16" fmla="*/ 4771050 h 4944094"/>
              <a:gd name="connsiteX17" fmla="*/ 3895274 w 4500629"/>
              <a:gd name="connsiteY17" fmla="*/ 4795773 h 4944094"/>
              <a:gd name="connsiteX18" fmla="*/ 3846669 w 4500629"/>
              <a:gd name="connsiteY18" fmla="*/ 4808130 h 4944094"/>
              <a:gd name="connsiteX19" fmla="*/ 3781864 w 4500629"/>
              <a:gd name="connsiteY19" fmla="*/ 4468225 h 4944094"/>
              <a:gd name="connsiteX20" fmla="*/ 3758718 w 4500629"/>
              <a:gd name="connsiteY20" fmla="*/ 4709250 h 4944094"/>
              <a:gd name="connsiteX21" fmla="*/ 3693913 w 4500629"/>
              <a:gd name="connsiteY21" fmla="*/ 4795773 h 4944094"/>
              <a:gd name="connsiteX22" fmla="*/ 3610593 w 4500629"/>
              <a:gd name="connsiteY22" fmla="*/ 4684529 h 4944094"/>
              <a:gd name="connsiteX23" fmla="*/ 3578188 w 4500629"/>
              <a:gd name="connsiteY23" fmla="*/ 4703070 h 4944094"/>
              <a:gd name="connsiteX24" fmla="*/ 3555043 w 4500629"/>
              <a:gd name="connsiteY24" fmla="*/ 4721610 h 4944094"/>
              <a:gd name="connsiteX25" fmla="*/ 3522641 w 4500629"/>
              <a:gd name="connsiteY25" fmla="*/ 4687621 h 4944094"/>
              <a:gd name="connsiteX26" fmla="*/ 3492552 w 4500629"/>
              <a:gd name="connsiteY26" fmla="*/ 4650538 h 4944094"/>
              <a:gd name="connsiteX27" fmla="*/ 3462465 w 4500629"/>
              <a:gd name="connsiteY27" fmla="*/ 4554749 h 4944094"/>
              <a:gd name="connsiteX28" fmla="*/ 3471723 w 4500629"/>
              <a:gd name="connsiteY28" fmla="*/ 4449685 h 4944094"/>
              <a:gd name="connsiteX29" fmla="*/ 3434692 w 4500629"/>
              <a:gd name="connsiteY29" fmla="*/ 4394064 h 4944094"/>
              <a:gd name="connsiteX30" fmla="*/ 3448579 w 4500629"/>
              <a:gd name="connsiteY30" fmla="*/ 4221020 h 4944094"/>
              <a:gd name="connsiteX31" fmla="*/ 3434692 w 4500629"/>
              <a:gd name="connsiteY31" fmla="*/ 4054159 h 4944094"/>
              <a:gd name="connsiteX32" fmla="*/ 3383772 w 4500629"/>
              <a:gd name="connsiteY32" fmla="*/ 4085059 h 4944094"/>
              <a:gd name="connsiteX33" fmla="*/ 3379143 w 4500629"/>
              <a:gd name="connsiteY33" fmla="*/ 4390973 h 4944094"/>
              <a:gd name="connsiteX34" fmla="*/ 3369885 w 4500629"/>
              <a:gd name="connsiteY34" fmla="*/ 4709250 h 4944094"/>
              <a:gd name="connsiteX35" fmla="*/ 3309709 w 4500629"/>
              <a:gd name="connsiteY35" fmla="*/ 4672169 h 4944094"/>
              <a:gd name="connsiteX36" fmla="*/ 3318967 w 4500629"/>
              <a:gd name="connsiteY36" fmla="*/ 4604189 h 4944094"/>
              <a:gd name="connsiteX37" fmla="*/ 3268049 w 4500629"/>
              <a:gd name="connsiteY37" fmla="*/ 4418785 h 4944094"/>
              <a:gd name="connsiteX38" fmla="*/ 3268049 w 4500629"/>
              <a:gd name="connsiteY38" fmla="*/ 4356984 h 4944094"/>
              <a:gd name="connsiteX39" fmla="*/ 3268049 w 4500629"/>
              <a:gd name="connsiteY39" fmla="*/ 4295184 h 4944094"/>
              <a:gd name="connsiteX40" fmla="*/ 3217129 w 4500629"/>
              <a:gd name="connsiteY40" fmla="*/ 4159220 h 4944094"/>
              <a:gd name="connsiteX41" fmla="*/ 2666282 w 4500629"/>
              <a:gd name="connsiteY41" fmla="*/ 3188941 h 4944094"/>
              <a:gd name="connsiteX42" fmla="*/ 2217274 w 4500629"/>
              <a:gd name="connsiteY42" fmla="*/ 2156862 h 4944094"/>
              <a:gd name="connsiteX43" fmla="*/ 2180242 w 4500629"/>
              <a:gd name="connsiteY43" fmla="*/ 2283554 h 4944094"/>
              <a:gd name="connsiteX44" fmla="*/ 2138582 w 4500629"/>
              <a:gd name="connsiteY44" fmla="*/ 2391707 h 4944094"/>
              <a:gd name="connsiteX45" fmla="*/ 2152469 w 4500629"/>
              <a:gd name="connsiteY45" fmla="*/ 2447327 h 4944094"/>
              <a:gd name="connsiteX46" fmla="*/ 1916390 w 4500629"/>
              <a:gd name="connsiteY46" fmla="*/ 3108600 h 4944094"/>
              <a:gd name="connsiteX47" fmla="*/ 1638654 w 4500629"/>
              <a:gd name="connsiteY47" fmla="*/ 3782231 h 4944094"/>
              <a:gd name="connsiteX48" fmla="*/ 1594678 w 4500629"/>
              <a:gd name="connsiteY48" fmla="*/ 3946007 h 4944094"/>
              <a:gd name="connsiteX49" fmla="*/ 1550702 w 4500629"/>
              <a:gd name="connsiteY49" fmla="*/ 4109779 h 4944094"/>
              <a:gd name="connsiteX50" fmla="*/ 1490526 w 4500629"/>
              <a:gd name="connsiteY50" fmla="*/ 4103599 h 4944094"/>
              <a:gd name="connsiteX51" fmla="*/ 1448866 w 4500629"/>
              <a:gd name="connsiteY51" fmla="*/ 4140680 h 4944094"/>
              <a:gd name="connsiteX52" fmla="*/ 1430350 w 4500629"/>
              <a:gd name="connsiteY52" fmla="*/ 4289001 h 4944094"/>
              <a:gd name="connsiteX53" fmla="*/ 1384059 w 4500629"/>
              <a:gd name="connsiteY53" fmla="*/ 4418785 h 4944094"/>
              <a:gd name="connsiteX54" fmla="*/ 1323883 w 4500629"/>
              <a:gd name="connsiteY54" fmla="*/ 4295184 h 4944094"/>
              <a:gd name="connsiteX55" fmla="*/ 1254450 w 4500629"/>
              <a:gd name="connsiteY55" fmla="*/ 4171580 h 4944094"/>
              <a:gd name="connsiteX56" fmla="*/ 1247505 w 4500629"/>
              <a:gd name="connsiteY56" fmla="*/ 4301361 h 4944094"/>
              <a:gd name="connsiteX57" fmla="*/ 1240563 w 4500629"/>
              <a:gd name="connsiteY57" fmla="*/ 4431145 h 4944094"/>
              <a:gd name="connsiteX58" fmla="*/ 1159556 w 4500629"/>
              <a:gd name="connsiteY58" fmla="*/ 4356984 h 4944094"/>
              <a:gd name="connsiteX59" fmla="*/ 1087807 w 4500629"/>
              <a:gd name="connsiteY59" fmla="*/ 4276641 h 4944094"/>
              <a:gd name="connsiteX60" fmla="*/ 1027631 w 4500629"/>
              <a:gd name="connsiteY60" fmla="*/ 4363164 h 4944094"/>
              <a:gd name="connsiteX61" fmla="*/ 962824 w 4500629"/>
              <a:gd name="connsiteY61" fmla="*/ 4709250 h 4944094"/>
              <a:gd name="connsiteX62" fmla="*/ 703603 w 4500629"/>
              <a:gd name="connsiteY62" fmla="*/ 4554749 h 4944094"/>
              <a:gd name="connsiteX63" fmla="*/ 664256 w 4500629"/>
              <a:gd name="connsiteY63" fmla="*/ 4588737 h 4944094"/>
              <a:gd name="connsiteX64" fmla="*/ 643427 w 4500629"/>
              <a:gd name="connsiteY64" fmla="*/ 4635089 h 4944094"/>
              <a:gd name="connsiteX65" fmla="*/ 578620 w 4500629"/>
              <a:gd name="connsiteY65" fmla="*/ 4659809 h 4944094"/>
              <a:gd name="connsiteX66" fmla="*/ 513816 w 4500629"/>
              <a:gd name="connsiteY66" fmla="*/ 4536208 h 4944094"/>
              <a:gd name="connsiteX67" fmla="*/ 486042 w 4500629"/>
              <a:gd name="connsiteY67" fmla="*/ 4344624 h 4944094"/>
              <a:gd name="connsiteX68" fmla="*/ 472155 w 4500629"/>
              <a:gd name="connsiteY68" fmla="*/ 4412605 h 4944094"/>
              <a:gd name="connsiteX69" fmla="*/ 472155 w 4500629"/>
              <a:gd name="connsiteY69" fmla="*/ 4486765 h 4944094"/>
              <a:gd name="connsiteX70" fmla="*/ 435124 w 4500629"/>
              <a:gd name="connsiteY70" fmla="*/ 4554749 h 4944094"/>
              <a:gd name="connsiteX71" fmla="*/ 449011 w 4500629"/>
              <a:gd name="connsiteY71" fmla="*/ 4721610 h 4944094"/>
              <a:gd name="connsiteX72" fmla="*/ 435124 w 4500629"/>
              <a:gd name="connsiteY72" fmla="*/ 4644361 h 4944094"/>
              <a:gd name="connsiteX73" fmla="*/ 407348 w 4500629"/>
              <a:gd name="connsiteY73" fmla="*/ 4567109 h 4944094"/>
              <a:gd name="connsiteX74" fmla="*/ 342544 w 4500629"/>
              <a:gd name="connsiteY74" fmla="*/ 4684529 h 4944094"/>
              <a:gd name="connsiteX75" fmla="*/ 148127 w 4500629"/>
              <a:gd name="connsiteY75" fmla="*/ 1310187 h 4944094"/>
              <a:gd name="connsiteX76" fmla="*/ 0 w 4500629"/>
              <a:gd name="connsiteY76" fmla="*/ 797235 h 4944094"/>
              <a:gd name="connsiteX77" fmla="*/ 9258 w 4500629"/>
              <a:gd name="connsiteY77" fmla="*/ 784875 h 4944094"/>
              <a:gd name="connsiteX78" fmla="*/ 37034 w 4500629"/>
              <a:gd name="connsiteY78" fmla="*/ 821958 h 4944094"/>
              <a:gd name="connsiteX79" fmla="*/ 46291 w 4500629"/>
              <a:gd name="connsiteY79" fmla="*/ 661274 h 4944094"/>
              <a:gd name="connsiteX80" fmla="*/ 115725 w 4500629"/>
              <a:gd name="connsiteY80" fmla="*/ 797235 h 4944094"/>
              <a:gd name="connsiteX81" fmla="*/ 166643 w 4500629"/>
              <a:gd name="connsiteY81" fmla="*/ 957919 h 4944094"/>
              <a:gd name="connsiteX82" fmla="*/ 268481 w 4500629"/>
              <a:gd name="connsiteY82" fmla="*/ 1705713 h 4944094"/>
              <a:gd name="connsiteX83" fmla="*/ 319399 w 4500629"/>
              <a:gd name="connsiteY83" fmla="*/ 2496767 h 4944094"/>
              <a:gd name="connsiteX84" fmla="*/ 361059 w 4500629"/>
              <a:gd name="connsiteY84" fmla="*/ 3260013 h 4944094"/>
              <a:gd name="connsiteX85" fmla="*/ 407348 w 4500629"/>
              <a:gd name="connsiteY85" fmla="*/ 4035616 h 4944094"/>
              <a:gd name="connsiteX86" fmla="*/ 458269 w 4500629"/>
              <a:gd name="connsiteY86" fmla="*/ 4208660 h 4944094"/>
              <a:gd name="connsiteX87" fmla="*/ 393462 w 4500629"/>
              <a:gd name="connsiteY87" fmla="*/ 2731612 h 4944094"/>
              <a:gd name="connsiteX88" fmla="*/ 291626 w 4500629"/>
              <a:gd name="connsiteY88" fmla="*/ 1248384 h 4944094"/>
              <a:gd name="connsiteX89" fmla="*/ 224506 w 4500629"/>
              <a:gd name="connsiteY89" fmla="*/ 973370 h 4944094"/>
              <a:gd name="connsiteX90" fmla="*/ 162014 w 4500629"/>
              <a:gd name="connsiteY90" fmla="*/ 692174 h 4944094"/>
              <a:gd name="connsiteX91" fmla="*/ 240708 w 4500629"/>
              <a:gd name="connsiteY91" fmla="*/ 475869 h 4944094"/>
              <a:gd name="connsiteX92" fmla="*/ 319399 w 4500629"/>
              <a:gd name="connsiteY92" fmla="*/ 500590 h 4944094"/>
              <a:gd name="connsiteX93" fmla="*/ 384204 w 4500629"/>
              <a:gd name="connsiteY93" fmla="*/ 562390 h 4944094"/>
              <a:gd name="connsiteX94" fmla="*/ 430495 w 4500629"/>
              <a:gd name="connsiteY94" fmla="*/ 395529 h 4944094"/>
              <a:gd name="connsiteX95" fmla="*/ 458269 w 4500629"/>
              <a:gd name="connsiteY95" fmla="*/ 407889 h 4944094"/>
              <a:gd name="connsiteX96" fmla="*/ 472155 w 4500629"/>
              <a:gd name="connsiteY96" fmla="*/ 370809 h 4944094"/>
              <a:gd name="connsiteX97" fmla="*/ 661943 w 4500629"/>
              <a:gd name="connsiteY97" fmla="*/ 735434 h 4944094"/>
              <a:gd name="connsiteX98" fmla="*/ 560105 w 4500629"/>
              <a:gd name="connsiteY98" fmla="*/ 389349 h 4944094"/>
              <a:gd name="connsiteX99" fmla="*/ 587878 w 4500629"/>
              <a:gd name="connsiteY99" fmla="*/ 309005 h 4944094"/>
              <a:gd name="connsiteX100" fmla="*/ 620280 w 4500629"/>
              <a:gd name="connsiteY100" fmla="*/ 327545 h 4944094"/>
              <a:gd name="connsiteX101" fmla="*/ 652685 w 4500629"/>
              <a:gd name="connsiteY101" fmla="*/ 302825 h 4944094"/>
              <a:gd name="connsiteX102" fmla="*/ 694345 w 4500629"/>
              <a:gd name="connsiteY102" fmla="*/ 278105 h 4944094"/>
              <a:gd name="connsiteX103" fmla="*/ 717490 w 4500629"/>
              <a:gd name="connsiteY103" fmla="*/ 284285 h 4944094"/>
              <a:gd name="connsiteX104" fmla="*/ 944308 w 4500629"/>
              <a:gd name="connsiteY104" fmla="*/ 1143323 h 4944094"/>
              <a:gd name="connsiteX105" fmla="*/ 1011429 w 4500629"/>
              <a:gd name="connsiteY105" fmla="*/ 2098150 h 4944094"/>
              <a:gd name="connsiteX106" fmla="*/ 1073920 w 4500629"/>
              <a:gd name="connsiteY106" fmla="*/ 3009717 h 4944094"/>
              <a:gd name="connsiteX107" fmla="*/ 1138725 w 4500629"/>
              <a:gd name="connsiteY107" fmla="*/ 2855216 h 4944094"/>
              <a:gd name="connsiteX108" fmla="*/ 1046147 w 4500629"/>
              <a:gd name="connsiteY108" fmla="*/ 1384348 h 4944094"/>
              <a:gd name="connsiteX109" fmla="*/ 1101694 w 4500629"/>
              <a:gd name="connsiteY109" fmla="*/ 2070341 h 4944094"/>
              <a:gd name="connsiteX110" fmla="*/ 1166498 w 4500629"/>
              <a:gd name="connsiteY110" fmla="*/ 2756332 h 4944094"/>
              <a:gd name="connsiteX111" fmla="*/ 1448866 w 4500629"/>
              <a:gd name="connsiteY111" fmla="*/ 1755153 h 4944094"/>
              <a:gd name="connsiteX112" fmla="*/ 1740489 w 4500629"/>
              <a:gd name="connsiteY112" fmla="*/ 772514 h 4944094"/>
              <a:gd name="connsiteX113" fmla="*/ 1772894 w 4500629"/>
              <a:gd name="connsiteY113" fmla="*/ 611833 h 4944094"/>
              <a:gd name="connsiteX114" fmla="*/ 1833070 w 4500629"/>
              <a:gd name="connsiteY114" fmla="*/ 494410 h 4944094"/>
              <a:gd name="connsiteX115" fmla="*/ 1896269 w 4500629"/>
              <a:gd name="connsiteY115" fmla="*/ 512492 h 4944094"/>
              <a:gd name="connsiteX116" fmla="*/ 1894405 w 4500629"/>
              <a:gd name="connsiteY116" fmla="*/ 519130 h 4944094"/>
              <a:gd name="connsiteX117" fmla="*/ 1883988 w 4500629"/>
              <a:gd name="connsiteY117" fmla="*/ 574750 h 4944094"/>
              <a:gd name="connsiteX118" fmla="*/ 1907132 w 4500629"/>
              <a:gd name="connsiteY118" fmla="*/ 630373 h 4944094"/>
              <a:gd name="connsiteX119" fmla="*/ 1958053 w 4500629"/>
              <a:gd name="connsiteY119" fmla="*/ 463509 h 4944094"/>
              <a:gd name="connsiteX120" fmla="*/ 2032115 w 4500629"/>
              <a:gd name="connsiteY120" fmla="*/ 358449 h 4944094"/>
              <a:gd name="connsiteX121" fmla="*/ 2073775 w 4500629"/>
              <a:gd name="connsiteY121" fmla="*/ 370809 h 4944094"/>
              <a:gd name="connsiteX122" fmla="*/ 2106178 w 4500629"/>
              <a:gd name="connsiteY122" fmla="*/ 346089 h 4944094"/>
              <a:gd name="connsiteX123" fmla="*/ 2138582 w 4500629"/>
              <a:gd name="connsiteY123" fmla="*/ 370809 h 4944094"/>
              <a:gd name="connsiteX124" fmla="*/ 2152469 w 4500629"/>
              <a:gd name="connsiteY124" fmla="*/ 271925 h 4944094"/>
              <a:gd name="connsiteX125" fmla="*/ 2189500 w 4500629"/>
              <a:gd name="connsiteY125" fmla="*/ 284285 h 4944094"/>
              <a:gd name="connsiteX126" fmla="*/ 2217274 w 4500629"/>
              <a:gd name="connsiteY126" fmla="*/ 259565 h 4944094"/>
              <a:gd name="connsiteX127" fmla="*/ 2235789 w 4500629"/>
              <a:gd name="connsiteY127" fmla="*/ 271925 h 4944094"/>
              <a:gd name="connsiteX128" fmla="*/ 2272820 w 4500629"/>
              <a:gd name="connsiteY128" fmla="*/ 290465 h 4944094"/>
              <a:gd name="connsiteX129" fmla="*/ 2291336 w 4500629"/>
              <a:gd name="connsiteY129" fmla="*/ 284285 h 4944094"/>
              <a:gd name="connsiteX130" fmla="*/ 2344570 w 4500629"/>
              <a:gd name="connsiteY130" fmla="*/ 191584 h 4944094"/>
              <a:gd name="connsiteX131" fmla="*/ 2407061 w 4500629"/>
              <a:gd name="connsiteY131" fmla="*/ 142144 h 4944094"/>
              <a:gd name="connsiteX132" fmla="*/ 2448721 w 4500629"/>
              <a:gd name="connsiteY132" fmla="*/ 148324 h 4944094"/>
              <a:gd name="connsiteX133" fmla="*/ 2485752 w 4500629"/>
              <a:gd name="connsiteY133" fmla="*/ 86524 h 4944094"/>
              <a:gd name="connsiteX134" fmla="*/ 2508899 w 4500629"/>
              <a:gd name="connsiteY134" fmla="*/ 117424 h 4944094"/>
              <a:gd name="connsiteX135" fmla="*/ 2550559 w 4500629"/>
              <a:gd name="connsiteY135" fmla="*/ 185404 h 4944094"/>
              <a:gd name="connsiteX136" fmla="*/ 2587591 w 4500629"/>
              <a:gd name="connsiteY136" fmla="*/ 173044 h 4944094"/>
              <a:gd name="connsiteX137" fmla="*/ 2582962 w 4500629"/>
              <a:gd name="connsiteY137" fmla="*/ 228665 h 4944094"/>
              <a:gd name="connsiteX138" fmla="*/ 2645453 w 4500629"/>
              <a:gd name="connsiteY138" fmla="*/ 448058 h 4944094"/>
              <a:gd name="connsiteX139" fmla="*/ 2712573 w 4500629"/>
              <a:gd name="connsiteY139" fmla="*/ 648914 h 4944094"/>
              <a:gd name="connsiteX140" fmla="*/ 2967165 w 4500629"/>
              <a:gd name="connsiteY140" fmla="*/ 1625372 h 4944094"/>
              <a:gd name="connsiteX141" fmla="*/ 3346740 w 4500629"/>
              <a:gd name="connsiteY141" fmla="*/ 2533848 h 4944094"/>
              <a:gd name="connsiteX142" fmla="*/ 3383772 w 4500629"/>
              <a:gd name="connsiteY142" fmla="*/ 2342266 h 4944094"/>
              <a:gd name="connsiteX143" fmla="*/ 3504125 w 4500629"/>
              <a:gd name="connsiteY143" fmla="*/ 1625372 h 4944094"/>
              <a:gd name="connsiteX144" fmla="*/ 3638366 w 4500629"/>
              <a:gd name="connsiteY144" fmla="*/ 939379 h 4944094"/>
              <a:gd name="connsiteX145" fmla="*/ 3740202 w 4500629"/>
              <a:gd name="connsiteY145" fmla="*/ 321365 h 4944094"/>
              <a:gd name="connsiteX146" fmla="*/ 3795749 w 4500629"/>
              <a:gd name="connsiteY146" fmla="*/ 389349 h 4944094"/>
              <a:gd name="connsiteX147" fmla="*/ 3629108 w 4500629"/>
              <a:gd name="connsiteY147" fmla="*/ 1545029 h 4944094"/>
              <a:gd name="connsiteX148" fmla="*/ 3434692 w 4500629"/>
              <a:gd name="connsiteY148" fmla="*/ 2682172 h 4944094"/>
              <a:gd name="connsiteX149" fmla="*/ 3499497 w 4500629"/>
              <a:gd name="connsiteY149" fmla="*/ 2768692 h 4944094"/>
              <a:gd name="connsiteX150" fmla="*/ 3601333 w 4500629"/>
              <a:gd name="connsiteY150" fmla="*/ 1965278 h 4944094"/>
              <a:gd name="connsiteX151" fmla="*/ 3767975 w 4500629"/>
              <a:gd name="connsiteY151" fmla="*/ 1198944 h 4944094"/>
              <a:gd name="connsiteX152" fmla="*/ 3837411 w 4500629"/>
              <a:gd name="connsiteY152" fmla="*/ 685994 h 4944094"/>
              <a:gd name="connsiteX153" fmla="*/ 3948505 w 4500629"/>
              <a:gd name="connsiteY153" fmla="*/ 197765 h 4944094"/>
              <a:gd name="connsiteX154" fmla="*/ 3994796 w 4500629"/>
              <a:gd name="connsiteY154" fmla="*/ 173044 h 4944094"/>
              <a:gd name="connsiteX155" fmla="*/ 4038770 w 4500629"/>
              <a:gd name="connsiteY155" fmla="*/ 203945 h 4944094"/>
              <a:gd name="connsiteX156" fmla="*/ 4105890 w 4500629"/>
              <a:gd name="connsiteY156" fmla="*/ 234845 h 4944094"/>
              <a:gd name="connsiteX157" fmla="*/ 4131350 w 4500629"/>
              <a:gd name="connsiteY157" fmla="*/ 173044 h 4944094"/>
              <a:gd name="connsiteX158" fmla="*/ 4161437 w 4500629"/>
              <a:gd name="connsiteY158" fmla="*/ 117424 h 4944094"/>
              <a:gd name="connsiteX159" fmla="*/ 4189213 w 4500629"/>
              <a:gd name="connsiteY159" fmla="*/ 135964 h 4944094"/>
              <a:gd name="connsiteX160" fmla="*/ 4235502 w 4500629"/>
              <a:gd name="connsiteY160" fmla="*/ 80341 h 4944094"/>
              <a:gd name="connsiteX161" fmla="*/ 4291049 w 4500629"/>
              <a:gd name="connsiteY161" fmla="*/ 108152 h 4944094"/>
              <a:gd name="connsiteX162" fmla="*/ 4346596 w 4500629"/>
              <a:gd name="connsiteY162" fmla="*/ 135964 h 4944094"/>
              <a:gd name="connsiteX163" fmla="*/ 4360485 w 4500629"/>
              <a:gd name="connsiteY163" fmla="*/ 148324 h 4944094"/>
              <a:gd name="connsiteX164" fmla="*/ 4406774 w 4500629"/>
              <a:gd name="connsiteY164" fmla="*/ 37080 h 4944094"/>
              <a:gd name="connsiteX165" fmla="*/ 4499352 w 4500629"/>
              <a:gd name="connsiteY165" fmla="*/ 0 h 494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500629" h="4944094" fill="norm" stroke="1" extrusionOk="0">
                <a:moveTo>
                  <a:pt x="3369885" y="4882294"/>
                </a:moveTo>
                <a:lnTo>
                  <a:pt x="3383772" y="4882294"/>
                </a:lnTo>
                <a:lnTo>
                  <a:pt x="3383772" y="4944094"/>
                </a:lnTo>
                <a:lnTo>
                  <a:pt x="3369885" y="4944094"/>
                </a:lnTo>
                <a:close/>
                <a:moveTo>
                  <a:pt x="1897008" y="509861"/>
                </a:moveTo>
                <a:cubicBezTo>
                  <a:pt x="1897586" y="508831"/>
                  <a:pt x="1897875" y="509861"/>
                  <a:pt x="1897875" y="512950"/>
                </a:cubicBezTo>
                <a:lnTo>
                  <a:pt x="1896269" y="512492"/>
                </a:lnTo>
                <a:close/>
                <a:moveTo>
                  <a:pt x="4499352" y="0"/>
                </a:moveTo>
                <a:cubicBezTo>
                  <a:pt x="4511697" y="399648"/>
                  <a:pt x="4434547" y="1048561"/>
                  <a:pt x="4267904" y="1946738"/>
                </a:cubicBezTo>
                <a:cubicBezTo>
                  <a:pt x="4190754" y="2202183"/>
                  <a:pt x="4139836" y="2585349"/>
                  <a:pt x="4115148" y="3096240"/>
                </a:cubicBezTo>
                <a:lnTo>
                  <a:pt x="4087374" y="3133321"/>
                </a:lnTo>
                <a:cubicBezTo>
                  <a:pt x="4081202" y="3298124"/>
                  <a:pt x="4083517" y="3544298"/>
                  <a:pt x="4094319" y="3871843"/>
                </a:cubicBezTo>
                <a:cubicBezTo>
                  <a:pt x="4105118" y="4199392"/>
                  <a:pt x="4108978" y="4443505"/>
                  <a:pt x="4105890" y="4604189"/>
                </a:cubicBezTo>
                <a:cubicBezTo>
                  <a:pt x="4102805" y="4600067"/>
                  <a:pt x="4087374" y="4571228"/>
                  <a:pt x="4059601" y="4517665"/>
                </a:cubicBezTo>
                <a:cubicBezTo>
                  <a:pt x="4041085" y="4484707"/>
                  <a:pt x="4019482" y="4468225"/>
                  <a:pt x="3994796" y="4468225"/>
                </a:cubicBezTo>
                <a:lnTo>
                  <a:pt x="3957763" y="4795773"/>
                </a:lnTo>
                <a:cubicBezTo>
                  <a:pt x="3948505" y="4779291"/>
                  <a:pt x="3939247" y="4771050"/>
                  <a:pt x="3929989" y="4771050"/>
                </a:cubicBezTo>
                <a:cubicBezTo>
                  <a:pt x="3923819" y="4771050"/>
                  <a:pt x="3912246" y="4779291"/>
                  <a:pt x="3895274" y="4795773"/>
                </a:cubicBezTo>
                <a:cubicBezTo>
                  <a:pt x="3878300" y="4812252"/>
                  <a:pt x="3862097" y="4816371"/>
                  <a:pt x="3846669" y="4808130"/>
                </a:cubicBezTo>
                <a:cubicBezTo>
                  <a:pt x="3865185" y="4663928"/>
                  <a:pt x="3843582" y="4550627"/>
                  <a:pt x="3781864" y="4468225"/>
                </a:cubicBezTo>
                <a:lnTo>
                  <a:pt x="3758718" y="4709250"/>
                </a:lnTo>
                <a:cubicBezTo>
                  <a:pt x="3734032" y="4701009"/>
                  <a:pt x="3712429" y="4729851"/>
                  <a:pt x="3693913" y="4795773"/>
                </a:cubicBezTo>
                <a:cubicBezTo>
                  <a:pt x="3647624" y="4721610"/>
                  <a:pt x="3619850" y="4684529"/>
                  <a:pt x="3610593" y="4684529"/>
                </a:cubicBezTo>
                <a:cubicBezTo>
                  <a:pt x="3598247" y="4684529"/>
                  <a:pt x="3587446" y="4690710"/>
                  <a:pt x="3578188" y="4703070"/>
                </a:cubicBezTo>
                <a:cubicBezTo>
                  <a:pt x="3568930" y="4715430"/>
                  <a:pt x="3561216" y="4721610"/>
                  <a:pt x="3555043" y="4721610"/>
                </a:cubicBezTo>
                <a:cubicBezTo>
                  <a:pt x="3548873" y="4721610"/>
                  <a:pt x="3538071" y="4710280"/>
                  <a:pt x="3522641" y="4687621"/>
                </a:cubicBezTo>
                <a:cubicBezTo>
                  <a:pt x="3507211" y="4664959"/>
                  <a:pt x="3497181" y="4652599"/>
                  <a:pt x="3492552" y="4650538"/>
                </a:cubicBezTo>
                <a:cubicBezTo>
                  <a:pt x="3487923" y="4648480"/>
                  <a:pt x="3477893" y="4616549"/>
                  <a:pt x="3462465" y="4554749"/>
                </a:cubicBezTo>
                <a:cubicBezTo>
                  <a:pt x="3456293" y="4517665"/>
                  <a:pt x="3459378" y="4482646"/>
                  <a:pt x="3471723" y="4449685"/>
                </a:cubicBezTo>
                <a:lnTo>
                  <a:pt x="3434692" y="4394064"/>
                </a:lnTo>
                <a:cubicBezTo>
                  <a:pt x="3443950" y="4344624"/>
                  <a:pt x="3448579" y="4286943"/>
                  <a:pt x="3448579" y="4221020"/>
                </a:cubicBezTo>
                <a:cubicBezTo>
                  <a:pt x="3448579" y="4150979"/>
                  <a:pt x="3443950" y="4095358"/>
                  <a:pt x="3434692" y="4054159"/>
                </a:cubicBezTo>
                <a:cubicBezTo>
                  <a:pt x="3428519" y="4050037"/>
                  <a:pt x="3411547" y="4060339"/>
                  <a:pt x="3383772" y="4085059"/>
                </a:cubicBezTo>
                <a:cubicBezTo>
                  <a:pt x="3374514" y="4163339"/>
                  <a:pt x="3372972" y="4265311"/>
                  <a:pt x="3379143" y="4390973"/>
                </a:cubicBezTo>
                <a:cubicBezTo>
                  <a:pt x="3385315" y="4516638"/>
                  <a:pt x="3382230" y="4622729"/>
                  <a:pt x="3369885" y="4709250"/>
                </a:cubicBezTo>
                <a:lnTo>
                  <a:pt x="3309709" y="4672169"/>
                </a:lnTo>
                <a:cubicBezTo>
                  <a:pt x="3309709" y="4659809"/>
                  <a:pt x="3312794" y="4637150"/>
                  <a:pt x="3318967" y="4604189"/>
                </a:cubicBezTo>
                <a:cubicBezTo>
                  <a:pt x="3285021" y="4575347"/>
                  <a:pt x="3268049" y="4513546"/>
                  <a:pt x="3268049" y="4418785"/>
                </a:cubicBezTo>
                <a:cubicBezTo>
                  <a:pt x="3268049" y="4406425"/>
                  <a:pt x="3268049" y="4385823"/>
                  <a:pt x="3268049" y="4356984"/>
                </a:cubicBezTo>
                <a:cubicBezTo>
                  <a:pt x="3268049" y="4328142"/>
                  <a:pt x="3268049" y="4307544"/>
                  <a:pt x="3268049" y="4295184"/>
                </a:cubicBezTo>
                <a:cubicBezTo>
                  <a:pt x="3268049" y="4212779"/>
                  <a:pt x="3251075" y="4167461"/>
                  <a:pt x="3217129" y="4159220"/>
                </a:cubicBezTo>
                <a:cubicBezTo>
                  <a:pt x="3183185" y="4085059"/>
                  <a:pt x="2999568" y="3761633"/>
                  <a:pt x="2666282" y="3188941"/>
                </a:cubicBezTo>
                <a:cubicBezTo>
                  <a:pt x="2437920" y="2793412"/>
                  <a:pt x="2288251" y="2449388"/>
                  <a:pt x="2217274" y="2156862"/>
                </a:cubicBezTo>
                <a:cubicBezTo>
                  <a:pt x="2220359" y="2189823"/>
                  <a:pt x="2208016" y="2232053"/>
                  <a:pt x="2180242" y="2283554"/>
                </a:cubicBezTo>
                <a:cubicBezTo>
                  <a:pt x="2152469" y="2335056"/>
                  <a:pt x="2138582" y="2371105"/>
                  <a:pt x="2138582" y="2391707"/>
                </a:cubicBezTo>
                <a:cubicBezTo>
                  <a:pt x="2138582" y="2412308"/>
                  <a:pt x="2143211" y="2430848"/>
                  <a:pt x="2152469" y="2447327"/>
                </a:cubicBezTo>
                <a:cubicBezTo>
                  <a:pt x="2075319" y="2665692"/>
                  <a:pt x="1996628" y="2886116"/>
                  <a:pt x="1916390" y="3108600"/>
                </a:cubicBezTo>
                <a:cubicBezTo>
                  <a:pt x="1817639" y="3388766"/>
                  <a:pt x="1725061" y="3613309"/>
                  <a:pt x="1638654" y="3782231"/>
                </a:cubicBezTo>
                <a:cubicBezTo>
                  <a:pt x="1635568" y="3823433"/>
                  <a:pt x="1620910" y="3878023"/>
                  <a:pt x="1594678" y="3946007"/>
                </a:cubicBezTo>
                <a:cubicBezTo>
                  <a:pt x="1568448" y="4013987"/>
                  <a:pt x="1553790" y="4068577"/>
                  <a:pt x="1550702" y="4109779"/>
                </a:cubicBezTo>
                <a:cubicBezTo>
                  <a:pt x="1553790" y="4109779"/>
                  <a:pt x="1533730" y="4107718"/>
                  <a:pt x="1490526" y="4103599"/>
                </a:cubicBezTo>
                <a:cubicBezTo>
                  <a:pt x="1468925" y="4103599"/>
                  <a:pt x="1455039" y="4115959"/>
                  <a:pt x="1448866" y="4140680"/>
                </a:cubicBezTo>
                <a:cubicBezTo>
                  <a:pt x="1445781" y="4144799"/>
                  <a:pt x="1439608" y="4194239"/>
                  <a:pt x="1430350" y="4289001"/>
                </a:cubicBezTo>
                <a:cubicBezTo>
                  <a:pt x="1424178" y="4350804"/>
                  <a:pt x="1408747" y="4394064"/>
                  <a:pt x="1384059" y="4418785"/>
                </a:cubicBezTo>
                <a:cubicBezTo>
                  <a:pt x="1362458" y="4398184"/>
                  <a:pt x="1342399" y="4356984"/>
                  <a:pt x="1323883" y="4295184"/>
                </a:cubicBezTo>
                <a:cubicBezTo>
                  <a:pt x="1305368" y="4233380"/>
                  <a:pt x="1282223" y="4192181"/>
                  <a:pt x="1254450" y="4171580"/>
                </a:cubicBezTo>
                <a:cubicBezTo>
                  <a:pt x="1242105" y="4200419"/>
                  <a:pt x="1239791" y="4243682"/>
                  <a:pt x="1247505" y="4301361"/>
                </a:cubicBezTo>
                <a:cubicBezTo>
                  <a:pt x="1255222" y="4359042"/>
                  <a:pt x="1252906" y="4402305"/>
                  <a:pt x="1240563" y="4431145"/>
                </a:cubicBezTo>
                <a:cubicBezTo>
                  <a:pt x="1218960" y="4435264"/>
                  <a:pt x="1191958" y="4410544"/>
                  <a:pt x="1159556" y="4356984"/>
                </a:cubicBezTo>
                <a:cubicBezTo>
                  <a:pt x="1127154" y="4303422"/>
                  <a:pt x="1103237" y="4276641"/>
                  <a:pt x="1087807" y="4276641"/>
                </a:cubicBezTo>
                <a:cubicBezTo>
                  <a:pt x="1066204" y="4276641"/>
                  <a:pt x="1046147" y="4305483"/>
                  <a:pt x="1027631" y="4363164"/>
                </a:cubicBezTo>
                <a:cubicBezTo>
                  <a:pt x="1015286" y="4486765"/>
                  <a:pt x="993685" y="4602128"/>
                  <a:pt x="962824" y="4709250"/>
                </a:cubicBezTo>
                <a:cubicBezTo>
                  <a:pt x="888762" y="4585649"/>
                  <a:pt x="802354" y="4534147"/>
                  <a:pt x="703603" y="4554749"/>
                </a:cubicBezTo>
                <a:cubicBezTo>
                  <a:pt x="700516" y="4571228"/>
                  <a:pt x="687401" y="4582557"/>
                  <a:pt x="664256" y="4588737"/>
                </a:cubicBezTo>
                <a:cubicBezTo>
                  <a:pt x="641112" y="4594917"/>
                  <a:pt x="634167" y="4610369"/>
                  <a:pt x="643427" y="4635089"/>
                </a:cubicBezTo>
                <a:cubicBezTo>
                  <a:pt x="618739" y="4651568"/>
                  <a:pt x="597136" y="4659809"/>
                  <a:pt x="578620" y="4659809"/>
                </a:cubicBezTo>
                <a:cubicBezTo>
                  <a:pt x="544674" y="4659809"/>
                  <a:pt x="523073" y="4618610"/>
                  <a:pt x="513816" y="4536208"/>
                </a:cubicBezTo>
                <a:cubicBezTo>
                  <a:pt x="501473" y="4424965"/>
                  <a:pt x="492215" y="4361103"/>
                  <a:pt x="486042" y="4344624"/>
                </a:cubicBezTo>
                <a:cubicBezTo>
                  <a:pt x="476784" y="4352862"/>
                  <a:pt x="472155" y="4375524"/>
                  <a:pt x="472155" y="4412605"/>
                </a:cubicBezTo>
                <a:cubicBezTo>
                  <a:pt x="472155" y="4437325"/>
                  <a:pt x="472155" y="4462045"/>
                  <a:pt x="472155" y="4486765"/>
                </a:cubicBezTo>
                <a:cubicBezTo>
                  <a:pt x="469070" y="4519726"/>
                  <a:pt x="456725" y="4542386"/>
                  <a:pt x="435124" y="4554749"/>
                </a:cubicBezTo>
                <a:lnTo>
                  <a:pt x="449011" y="4721610"/>
                </a:lnTo>
                <a:cubicBezTo>
                  <a:pt x="439753" y="4709250"/>
                  <a:pt x="435124" y="4683499"/>
                  <a:pt x="435124" y="4644361"/>
                </a:cubicBezTo>
                <a:cubicBezTo>
                  <a:pt x="435124" y="4605219"/>
                  <a:pt x="425866" y="4579469"/>
                  <a:pt x="407348" y="4567109"/>
                </a:cubicBezTo>
                <a:lnTo>
                  <a:pt x="342544" y="4684529"/>
                </a:lnTo>
                <a:cubicBezTo>
                  <a:pt x="280824" y="3316664"/>
                  <a:pt x="216020" y="2191881"/>
                  <a:pt x="148127" y="1310187"/>
                </a:cubicBezTo>
                <a:cubicBezTo>
                  <a:pt x="123439" y="1194824"/>
                  <a:pt x="74065" y="1023841"/>
                  <a:pt x="0" y="797235"/>
                </a:cubicBezTo>
                <a:lnTo>
                  <a:pt x="9258" y="784875"/>
                </a:lnTo>
                <a:lnTo>
                  <a:pt x="37034" y="821958"/>
                </a:lnTo>
                <a:lnTo>
                  <a:pt x="46291" y="661274"/>
                </a:lnTo>
                <a:cubicBezTo>
                  <a:pt x="77150" y="681872"/>
                  <a:pt x="100295" y="727193"/>
                  <a:pt x="115725" y="797235"/>
                </a:cubicBezTo>
                <a:cubicBezTo>
                  <a:pt x="134241" y="879636"/>
                  <a:pt x="151213" y="933199"/>
                  <a:pt x="166643" y="957919"/>
                </a:cubicBezTo>
                <a:cubicBezTo>
                  <a:pt x="219105" y="1159802"/>
                  <a:pt x="253051" y="1409068"/>
                  <a:pt x="268481" y="1705713"/>
                </a:cubicBezTo>
                <a:cubicBezTo>
                  <a:pt x="293169" y="2138322"/>
                  <a:pt x="310141" y="2402006"/>
                  <a:pt x="319399" y="2496767"/>
                </a:cubicBezTo>
                <a:cubicBezTo>
                  <a:pt x="341000" y="2669811"/>
                  <a:pt x="354889" y="2924227"/>
                  <a:pt x="361059" y="3260013"/>
                </a:cubicBezTo>
                <a:cubicBezTo>
                  <a:pt x="367232" y="3595799"/>
                  <a:pt x="382662" y="3854334"/>
                  <a:pt x="407348" y="4035616"/>
                </a:cubicBezTo>
                <a:lnTo>
                  <a:pt x="458269" y="4208660"/>
                </a:lnTo>
                <a:cubicBezTo>
                  <a:pt x="452096" y="3800774"/>
                  <a:pt x="430495" y="3308423"/>
                  <a:pt x="393462" y="2731612"/>
                </a:cubicBezTo>
                <a:cubicBezTo>
                  <a:pt x="359518" y="2237203"/>
                  <a:pt x="325572" y="1742793"/>
                  <a:pt x="291626" y="1248384"/>
                </a:cubicBezTo>
                <a:cubicBezTo>
                  <a:pt x="288541" y="1190702"/>
                  <a:pt x="266166" y="1099032"/>
                  <a:pt x="224506" y="973370"/>
                </a:cubicBezTo>
                <a:cubicBezTo>
                  <a:pt x="182845" y="847708"/>
                  <a:pt x="162014" y="753974"/>
                  <a:pt x="162014" y="692174"/>
                </a:cubicBezTo>
                <a:cubicBezTo>
                  <a:pt x="162014" y="609772"/>
                  <a:pt x="188246" y="537670"/>
                  <a:pt x="240708" y="475869"/>
                </a:cubicBezTo>
                <a:cubicBezTo>
                  <a:pt x="240708" y="475869"/>
                  <a:pt x="266938" y="484110"/>
                  <a:pt x="319399" y="500590"/>
                </a:cubicBezTo>
                <a:cubicBezTo>
                  <a:pt x="350260" y="508831"/>
                  <a:pt x="371861" y="529432"/>
                  <a:pt x="384204" y="562390"/>
                </a:cubicBezTo>
                <a:cubicBezTo>
                  <a:pt x="365688" y="451149"/>
                  <a:pt x="381119" y="395529"/>
                  <a:pt x="430495" y="395529"/>
                </a:cubicBezTo>
                <a:cubicBezTo>
                  <a:pt x="439753" y="395529"/>
                  <a:pt x="449011" y="399648"/>
                  <a:pt x="458269" y="407889"/>
                </a:cubicBezTo>
                <a:cubicBezTo>
                  <a:pt x="458269" y="403767"/>
                  <a:pt x="462898" y="391407"/>
                  <a:pt x="472155" y="370809"/>
                </a:cubicBezTo>
                <a:lnTo>
                  <a:pt x="661943" y="735434"/>
                </a:lnTo>
                <a:cubicBezTo>
                  <a:pt x="637255" y="574750"/>
                  <a:pt x="603309" y="459390"/>
                  <a:pt x="560105" y="389349"/>
                </a:cubicBezTo>
                <a:lnTo>
                  <a:pt x="587878" y="309005"/>
                </a:lnTo>
                <a:cubicBezTo>
                  <a:pt x="597136" y="321365"/>
                  <a:pt x="607937" y="327545"/>
                  <a:pt x="620280" y="327545"/>
                </a:cubicBezTo>
                <a:cubicBezTo>
                  <a:pt x="626453" y="327545"/>
                  <a:pt x="637255" y="319307"/>
                  <a:pt x="652685" y="302825"/>
                </a:cubicBezTo>
                <a:cubicBezTo>
                  <a:pt x="668113" y="286346"/>
                  <a:pt x="682000" y="278105"/>
                  <a:pt x="694345" y="278105"/>
                </a:cubicBezTo>
                <a:cubicBezTo>
                  <a:pt x="700516" y="278105"/>
                  <a:pt x="708232" y="280166"/>
                  <a:pt x="717490" y="284285"/>
                </a:cubicBezTo>
                <a:cubicBezTo>
                  <a:pt x="822413" y="510892"/>
                  <a:pt x="898019" y="797235"/>
                  <a:pt x="944308" y="1143323"/>
                </a:cubicBezTo>
                <a:cubicBezTo>
                  <a:pt x="972082" y="1353447"/>
                  <a:pt x="994457" y="1671721"/>
                  <a:pt x="1011429" y="2098150"/>
                </a:cubicBezTo>
                <a:cubicBezTo>
                  <a:pt x="1028401" y="2524579"/>
                  <a:pt x="1049232" y="2828435"/>
                  <a:pt x="1073920" y="3009717"/>
                </a:cubicBezTo>
                <a:lnTo>
                  <a:pt x="1138725" y="2855216"/>
                </a:lnTo>
                <a:cubicBezTo>
                  <a:pt x="1138725" y="2830496"/>
                  <a:pt x="1107866" y="2340205"/>
                  <a:pt x="1046147" y="1384348"/>
                </a:cubicBezTo>
                <a:cubicBezTo>
                  <a:pt x="1064662" y="1516190"/>
                  <a:pt x="1083178" y="1744854"/>
                  <a:pt x="1101694" y="2070341"/>
                </a:cubicBezTo>
                <a:cubicBezTo>
                  <a:pt x="1117124" y="2371105"/>
                  <a:pt x="1138725" y="2599770"/>
                  <a:pt x="1166498" y="2756332"/>
                </a:cubicBezTo>
                <a:cubicBezTo>
                  <a:pt x="1237476" y="2554449"/>
                  <a:pt x="1331600" y="2220723"/>
                  <a:pt x="1448866" y="1755153"/>
                </a:cubicBezTo>
                <a:cubicBezTo>
                  <a:pt x="1556875" y="1318425"/>
                  <a:pt x="1654084" y="990880"/>
                  <a:pt x="1740489" y="772514"/>
                </a:cubicBezTo>
                <a:cubicBezTo>
                  <a:pt x="1752835" y="751916"/>
                  <a:pt x="1763634" y="698354"/>
                  <a:pt x="1772894" y="611833"/>
                </a:cubicBezTo>
                <a:cubicBezTo>
                  <a:pt x="1782152" y="545911"/>
                  <a:pt x="1802211" y="506770"/>
                  <a:pt x="1833070" y="494410"/>
                </a:cubicBezTo>
                <a:lnTo>
                  <a:pt x="1896269" y="512492"/>
                </a:lnTo>
                <a:lnTo>
                  <a:pt x="1894405" y="519130"/>
                </a:lnTo>
                <a:cubicBezTo>
                  <a:pt x="1892089" y="529432"/>
                  <a:pt x="1888617" y="547972"/>
                  <a:pt x="1883988" y="574750"/>
                </a:cubicBezTo>
                <a:cubicBezTo>
                  <a:pt x="1880903" y="599470"/>
                  <a:pt x="1888617" y="618013"/>
                  <a:pt x="1907132" y="630373"/>
                </a:cubicBezTo>
                <a:cubicBezTo>
                  <a:pt x="1916390" y="613891"/>
                  <a:pt x="1933364" y="558271"/>
                  <a:pt x="1958053" y="463509"/>
                </a:cubicBezTo>
                <a:cubicBezTo>
                  <a:pt x="1973481" y="393468"/>
                  <a:pt x="1998169" y="358449"/>
                  <a:pt x="2032115" y="358449"/>
                </a:cubicBezTo>
                <a:cubicBezTo>
                  <a:pt x="2044458" y="358449"/>
                  <a:pt x="2058345" y="362568"/>
                  <a:pt x="2073775" y="370809"/>
                </a:cubicBezTo>
                <a:cubicBezTo>
                  <a:pt x="2086120" y="350208"/>
                  <a:pt x="2096920" y="341967"/>
                  <a:pt x="2106178" y="346089"/>
                </a:cubicBezTo>
                <a:cubicBezTo>
                  <a:pt x="2124693" y="362568"/>
                  <a:pt x="2135495" y="370809"/>
                  <a:pt x="2138582" y="370809"/>
                </a:cubicBezTo>
                <a:lnTo>
                  <a:pt x="2152469" y="271925"/>
                </a:lnTo>
                <a:cubicBezTo>
                  <a:pt x="2155554" y="280166"/>
                  <a:pt x="2167897" y="284285"/>
                  <a:pt x="2189500" y="284285"/>
                </a:cubicBezTo>
                <a:lnTo>
                  <a:pt x="2217274" y="259565"/>
                </a:lnTo>
                <a:cubicBezTo>
                  <a:pt x="2217274" y="255446"/>
                  <a:pt x="2223446" y="259565"/>
                  <a:pt x="2235789" y="271925"/>
                </a:cubicBezTo>
                <a:cubicBezTo>
                  <a:pt x="2248132" y="284285"/>
                  <a:pt x="2260477" y="290465"/>
                  <a:pt x="2272820" y="290465"/>
                </a:cubicBezTo>
                <a:cubicBezTo>
                  <a:pt x="2278993" y="290465"/>
                  <a:pt x="2285166" y="288407"/>
                  <a:pt x="2291336" y="284285"/>
                </a:cubicBezTo>
                <a:cubicBezTo>
                  <a:pt x="2309854" y="255446"/>
                  <a:pt x="2327598" y="224546"/>
                  <a:pt x="2344570" y="191584"/>
                </a:cubicBezTo>
                <a:cubicBezTo>
                  <a:pt x="2361544" y="158623"/>
                  <a:pt x="2382373" y="142144"/>
                  <a:pt x="2407061" y="142144"/>
                </a:cubicBezTo>
                <a:cubicBezTo>
                  <a:pt x="2419404" y="142144"/>
                  <a:pt x="2433293" y="144202"/>
                  <a:pt x="2448721" y="148324"/>
                </a:cubicBezTo>
                <a:cubicBezTo>
                  <a:pt x="2451809" y="131842"/>
                  <a:pt x="2464152" y="111244"/>
                  <a:pt x="2485752" y="86524"/>
                </a:cubicBezTo>
                <a:cubicBezTo>
                  <a:pt x="2488840" y="82402"/>
                  <a:pt x="2496554" y="92701"/>
                  <a:pt x="2508899" y="117424"/>
                </a:cubicBezTo>
                <a:cubicBezTo>
                  <a:pt x="2524327" y="154504"/>
                  <a:pt x="2538214" y="177163"/>
                  <a:pt x="2550559" y="185404"/>
                </a:cubicBezTo>
                <a:cubicBezTo>
                  <a:pt x="2553645" y="177163"/>
                  <a:pt x="2565990" y="173044"/>
                  <a:pt x="2587591" y="173044"/>
                </a:cubicBezTo>
                <a:cubicBezTo>
                  <a:pt x="2584505" y="193645"/>
                  <a:pt x="2582962" y="212186"/>
                  <a:pt x="2582962" y="228665"/>
                </a:cubicBezTo>
                <a:cubicBezTo>
                  <a:pt x="2582962" y="286346"/>
                  <a:pt x="2603793" y="359476"/>
                  <a:pt x="2645453" y="448058"/>
                </a:cubicBezTo>
                <a:cubicBezTo>
                  <a:pt x="2687113" y="536639"/>
                  <a:pt x="2709486" y="603592"/>
                  <a:pt x="2712573" y="648914"/>
                </a:cubicBezTo>
                <a:cubicBezTo>
                  <a:pt x="2798979" y="974401"/>
                  <a:pt x="2883845" y="1299885"/>
                  <a:pt x="2967165" y="1625372"/>
                </a:cubicBezTo>
                <a:cubicBezTo>
                  <a:pt x="3075174" y="1996178"/>
                  <a:pt x="3201701" y="2299006"/>
                  <a:pt x="3346740" y="2533848"/>
                </a:cubicBezTo>
                <a:cubicBezTo>
                  <a:pt x="3355998" y="2517368"/>
                  <a:pt x="3368343" y="2453507"/>
                  <a:pt x="3383772" y="2342266"/>
                </a:cubicBezTo>
                <a:cubicBezTo>
                  <a:pt x="3408460" y="2140383"/>
                  <a:pt x="3448579" y="1901416"/>
                  <a:pt x="3504125" y="1625372"/>
                </a:cubicBezTo>
                <a:cubicBezTo>
                  <a:pt x="3547329" y="1398769"/>
                  <a:pt x="3592075" y="1170104"/>
                  <a:pt x="3638366" y="939379"/>
                </a:cubicBezTo>
                <a:cubicBezTo>
                  <a:pt x="3644536" y="688052"/>
                  <a:pt x="3678482" y="482049"/>
                  <a:pt x="3740202" y="321365"/>
                </a:cubicBezTo>
                <a:lnTo>
                  <a:pt x="3795749" y="389349"/>
                </a:lnTo>
                <a:cubicBezTo>
                  <a:pt x="3786491" y="690113"/>
                  <a:pt x="3730944" y="1075343"/>
                  <a:pt x="3629108" y="1545029"/>
                </a:cubicBezTo>
                <a:cubicBezTo>
                  <a:pt x="3521097" y="2060039"/>
                  <a:pt x="3456293" y="2439086"/>
                  <a:pt x="3434692" y="2682172"/>
                </a:cubicBezTo>
                <a:lnTo>
                  <a:pt x="3499497" y="2768692"/>
                </a:lnTo>
                <a:cubicBezTo>
                  <a:pt x="3539613" y="2406128"/>
                  <a:pt x="3573559" y="2138322"/>
                  <a:pt x="3601333" y="1965278"/>
                </a:cubicBezTo>
                <a:cubicBezTo>
                  <a:pt x="3644536" y="1672752"/>
                  <a:pt x="3700085" y="1417309"/>
                  <a:pt x="3767975" y="1198944"/>
                </a:cubicBezTo>
                <a:cubicBezTo>
                  <a:pt x="3777233" y="1153622"/>
                  <a:pt x="3800380" y="982639"/>
                  <a:pt x="3837411" y="685994"/>
                </a:cubicBezTo>
                <a:cubicBezTo>
                  <a:pt x="3862097" y="488230"/>
                  <a:pt x="3899131" y="325487"/>
                  <a:pt x="3948505" y="197765"/>
                </a:cubicBezTo>
                <a:cubicBezTo>
                  <a:pt x="3967021" y="181282"/>
                  <a:pt x="3982451" y="173044"/>
                  <a:pt x="3994796" y="173044"/>
                </a:cubicBezTo>
                <a:cubicBezTo>
                  <a:pt x="4004054" y="173044"/>
                  <a:pt x="4018710" y="183343"/>
                  <a:pt x="4038770" y="203945"/>
                </a:cubicBezTo>
                <a:cubicBezTo>
                  <a:pt x="4058829" y="224546"/>
                  <a:pt x="4081202" y="234845"/>
                  <a:pt x="4105890" y="234845"/>
                </a:cubicBezTo>
                <a:cubicBezTo>
                  <a:pt x="4115148" y="230726"/>
                  <a:pt x="4123634" y="210125"/>
                  <a:pt x="4131350" y="173044"/>
                </a:cubicBezTo>
                <a:cubicBezTo>
                  <a:pt x="4139064" y="135964"/>
                  <a:pt x="4149094" y="117424"/>
                  <a:pt x="4161437" y="117424"/>
                </a:cubicBezTo>
                <a:cubicBezTo>
                  <a:pt x="4167610" y="117424"/>
                  <a:pt x="4176867" y="123604"/>
                  <a:pt x="4189213" y="135964"/>
                </a:cubicBezTo>
                <a:cubicBezTo>
                  <a:pt x="4201556" y="98881"/>
                  <a:pt x="4216986" y="80341"/>
                  <a:pt x="4235502" y="80341"/>
                </a:cubicBezTo>
                <a:cubicBezTo>
                  <a:pt x="4247845" y="80341"/>
                  <a:pt x="4266361" y="89612"/>
                  <a:pt x="4291049" y="108152"/>
                </a:cubicBezTo>
                <a:cubicBezTo>
                  <a:pt x="4315737" y="126693"/>
                  <a:pt x="4334253" y="135964"/>
                  <a:pt x="4346596" y="135964"/>
                </a:cubicBezTo>
                <a:lnTo>
                  <a:pt x="4360485" y="148324"/>
                </a:lnTo>
                <a:cubicBezTo>
                  <a:pt x="4360485" y="86524"/>
                  <a:pt x="4375913" y="49441"/>
                  <a:pt x="4406774" y="37080"/>
                </a:cubicBezTo>
                <a:cubicBezTo>
                  <a:pt x="4465408" y="12360"/>
                  <a:pt x="4496267" y="0"/>
                  <a:pt x="44993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30391" y="947683"/>
            <a:ext cx="3603009" cy="4962634"/>
          </a:xfrm>
          <a:custGeom>
            <a:avLst/>
            <a:gdLst>
              <a:gd name="connsiteX0" fmla="*/ 2679963 w 3603009"/>
              <a:gd name="connsiteY0" fmla="*/ 4673625 h 4962634"/>
              <a:gd name="connsiteX1" fmla="*/ 2678886 w 3603009"/>
              <a:gd name="connsiteY1" fmla="*/ 4674679 h 4962634"/>
              <a:gd name="connsiteX2" fmla="*/ 2644319 w 3603009"/>
              <a:gd name="connsiteY2" fmla="*/ 4700753 h 4962634"/>
              <a:gd name="connsiteX3" fmla="*/ 2627837 w 3603009"/>
              <a:gd name="connsiteY3" fmla="*/ 4708844 h 4962634"/>
              <a:gd name="connsiteX4" fmla="*/ 658135 w 3603009"/>
              <a:gd name="connsiteY4" fmla="*/ 4611341 h 4962634"/>
              <a:gd name="connsiteX5" fmla="*/ 667454 w 3603009"/>
              <a:gd name="connsiteY5" fmla="*/ 4622729 h 4962634"/>
              <a:gd name="connsiteX6" fmla="*/ 679814 w 3603009"/>
              <a:gd name="connsiteY6" fmla="*/ 4653629 h 4962634"/>
              <a:gd name="connsiteX7" fmla="*/ 653197 w 3603009"/>
              <a:gd name="connsiteY7" fmla="*/ 4604679 h 4962634"/>
              <a:gd name="connsiteX8" fmla="*/ 656250 w 3603009"/>
              <a:gd name="connsiteY8" fmla="*/ 4607665 h 4962634"/>
              <a:gd name="connsiteX9" fmla="*/ 658135 w 3603009"/>
              <a:gd name="connsiteY9" fmla="*/ 4611341 h 4962634"/>
              <a:gd name="connsiteX10" fmla="*/ 653546 w 3603009"/>
              <a:gd name="connsiteY10" fmla="*/ 4605733 h 4962634"/>
              <a:gd name="connsiteX11" fmla="*/ 2842855 w 3603009"/>
              <a:gd name="connsiteY11" fmla="*/ 4554748 h 4962634"/>
              <a:gd name="connsiteX12" fmla="*/ 2714422 w 3603009"/>
              <a:gd name="connsiteY12" fmla="*/ 4650347 h 4962634"/>
              <a:gd name="connsiteX13" fmla="*/ 2679963 w 3603009"/>
              <a:gd name="connsiteY13" fmla="*/ 4673625 h 4962634"/>
              <a:gd name="connsiteX14" fmla="*/ 2716160 w 3603009"/>
              <a:gd name="connsiteY14" fmla="*/ 4638178 h 4962634"/>
              <a:gd name="connsiteX15" fmla="*/ 2842855 w 3603009"/>
              <a:gd name="connsiteY15" fmla="*/ 4554748 h 4962634"/>
              <a:gd name="connsiteX16" fmla="*/ 1520308 w 3603009"/>
              <a:gd name="connsiteY16" fmla="*/ 1464688 h 4962634"/>
              <a:gd name="connsiteX17" fmla="*/ 1532668 w 3603009"/>
              <a:gd name="connsiteY17" fmla="*/ 1464688 h 4962634"/>
              <a:gd name="connsiteX18" fmla="*/ 1532668 w 3603009"/>
              <a:gd name="connsiteY18" fmla="*/ 1489409 h 4962634"/>
              <a:gd name="connsiteX19" fmla="*/ 1520308 w 3603009"/>
              <a:gd name="connsiteY19" fmla="*/ 1489409 h 4962634"/>
              <a:gd name="connsiteX20" fmla="*/ 2280462 w 3603009"/>
              <a:gd name="connsiteY20" fmla="*/ 0 h 4962634"/>
              <a:gd name="connsiteX21" fmla="*/ 2898475 w 3603009"/>
              <a:gd name="connsiteY21" fmla="*/ 142144 h 4962634"/>
              <a:gd name="connsiteX22" fmla="*/ 3176580 w 3603009"/>
              <a:gd name="connsiteY22" fmla="*/ 519130 h 4962634"/>
              <a:gd name="connsiteX23" fmla="*/ 3355802 w 3603009"/>
              <a:gd name="connsiteY23" fmla="*/ 939379 h 4962634"/>
              <a:gd name="connsiteX24" fmla="*/ 3269281 w 3603009"/>
              <a:gd name="connsiteY24" fmla="*/ 957919 h 4962634"/>
              <a:gd name="connsiteX25" fmla="*/ 3173489 w 3603009"/>
              <a:gd name="connsiteY25" fmla="*/ 772514 h 4962634"/>
              <a:gd name="connsiteX26" fmla="*/ 3065337 w 3603009"/>
              <a:gd name="connsiteY26" fmla="*/ 587110 h 4962634"/>
              <a:gd name="connsiteX27" fmla="*/ 3139500 w 3603009"/>
              <a:gd name="connsiteY27" fmla="*/ 809595 h 4962634"/>
              <a:gd name="connsiteX28" fmla="*/ 3083877 w 3603009"/>
              <a:gd name="connsiteY28" fmla="*/ 927018 h 4962634"/>
              <a:gd name="connsiteX29" fmla="*/ 3130229 w 3603009"/>
              <a:gd name="connsiteY29" fmla="*/ 1081520 h 4962634"/>
              <a:gd name="connsiteX30" fmla="*/ 3170400 w 3603009"/>
              <a:gd name="connsiteY30" fmla="*/ 1248384 h 4962634"/>
              <a:gd name="connsiteX31" fmla="*/ 3207481 w 3603009"/>
              <a:gd name="connsiteY31" fmla="*/ 1297824 h 4962634"/>
              <a:gd name="connsiteX32" fmla="*/ 3188940 w 3603009"/>
              <a:gd name="connsiteY32" fmla="*/ 1359625 h 4962634"/>
              <a:gd name="connsiteX33" fmla="*/ 3188940 w 3603009"/>
              <a:gd name="connsiteY33" fmla="*/ 1402888 h 4962634"/>
              <a:gd name="connsiteX34" fmla="*/ 3040616 w 3603009"/>
              <a:gd name="connsiteY34" fmla="*/ 1304004 h 4962634"/>
              <a:gd name="connsiteX35" fmla="*/ 2917016 w 3603009"/>
              <a:gd name="connsiteY35" fmla="*/ 1180403 h 4962634"/>
              <a:gd name="connsiteX36" fmla="*/ 2830495 w 3603009"/>
              <a:gd name="connsiteY36" fmla="*/ 1211304 h 4962634"/>
              <a:gd name="connsiteX37" fmla="*/ 2830495 w 3603009"/>
              <a:gd name="connsiteY37" fmla="*/ 1248384 h 4962634"/>
              <a:gd name="connsiteX38" fmla="*/ 2762512 w 3603009"/>
              <a:gd name="connsiteY38" fmla="*/ 1229844 h 4962634"/>
              <a:gd name="connsiteX39" fmla="*/ 2725431 w 3603009"/>
              <a:gd name="connsiteY39" fmla="*/ 1334904 h 4962634"/>
              <a:gd name="connsiteX40" fmla="*/ 2638911 w 3603009"/>
              <a:gd name="connsiteY40" fmla="*/ 1266924 h 4962634"/>
              <a:gd name="connsiteX41" fmla="*/ 2540027 w 3603009"/>
              <a:gd name="connsiteY41" fmla="*/ 1229844 h 4962634"/>
              <a:gd name="connsiteX42" fmla="*/ 2434966 w 3603009"/>
              <a:gd name="connsiteY42" fmla="*/ 1248384 h 4962634"/>
              <a:gd name="connsiteX43" fmla="*/ 2360806 w 3603009"/>
              <a:gd name="connsiteY43" fmla="*/ 1130963 h 4962634"/>
              <a:gd name="connsiteX44" fmla="*/ 2317543 w 3603009"/>
              <a:gd name="connsiteY44" fmla="*/ 988819 h 4962634"/>
              <a:gd name="connsiteX45" fmla="*/ 2125961 w 3603009"/>
              <a:gd name="connsiteY45" fmla="*/ 747794 h 4962634"/>
              <a:gd name="connsiteX46" fmla="*/ 1897297 w 3603009"/>
              <a:gd name="connsiteY46" fmla="*/ 599470 h 4962634"/>
              <a:gd name="connsiteX47" fmla="*/ 1977637 w 3603009"/>
              <a:gd name="connsiteY47" fmla="*/ 648914 h 4962634"/>
              <a:gd name="connsiteX48" fmla="*/ 1786053 w 3603009"/>
              <a:gd name="connsiteY48" fmla="*/ 618010 h 4962634"/>
              <a:gd name="connsiteX49" fmla="*/ 1668632 w 3603009"/>
              <a:gd name="connsiteY49" fmla="*/ 679814 h 4962634"/>
              <a:gd name="connsiteX50" fmla="*/ 1569749 w 3603009"/>
              <a:gd name="connsiteY50" fmla="*/ 772514 h 4962634"/>
              <a:gd name="connsiteX51" fmla="*/ 1532668 w 3603009"/>
              <a:gd name="connsiteY51" fmla="*/ 1013539 h 4962634"/>
              <a:gd name="connsiteX52" fmla="*/ 1541940 w 3603009"/>
              <a:gd name="connsiteY52" fmla="*/ 917747 h 4962634"/>
              <a:gd name="connsiteX53" fmla="*/ 1551209 w 3603009"/>
              <a:gd name="connsiteY53" fmla="*/ 821955 h 4962634"/>
              <a:gd name="connsiteX54" fmla="*/ 1328724 w 3603009"/>
              <a:gd name="connsiteY54" fmla="*/ 939379 h 4962634"/>
              <a:gd name="connsiteX55" fmla="*/ 1229844 w 3603009"/>
              <a:gd name="connsiteY55" fmla="*/ 1396708 h 4962634"/>
              <a:gd name="connsiteX56" fmla="*/ 1297824 w 3603009"/>
              <a:gd name="connsiteY56" fmla="*/ 1792233 h 4962634"/>
              <a:gd name="connsiteX57" fmla="*/ 1940557 w 3603009"/>
              <a:gd name="connsiteY57" fmla="*/ 1928197 h 4962634"/>
              <a:gd name="connsiteX58" fmla="*/ 2125961 w 3603009"/>
              <a:gd name="connsiteY58" fmla="*/ 1928197 h 4962634"/>
              <a:gd name="connsiteX59" fmla="*/ 2317543 w 3603009"/>
              <a:gd name="connsiteY59" fmla="*/ 1922017 h 4962634"/>
              <a:gd name="connsiteX60" fmla="*/ 3003536 w 3603009"/>
              <a:gd name="connsiteY60" fmla="*/ 2082699 h 4962634"/>
              <a:gd name="connsiteX61" fmla="*/ 3603009 w 3603009"/>
              <a:gd name="connsiteY61" fmla="*/ 3158041 h 4962634"/>
              <a:gd name="connsiteX62" fmla="*/ 3565926 w 3603009"/>
              <a:gd name="connsiteY62" fmla="*/ 3448506 h 4962634"/>
              <a:gd name="connsiteX63" fmla="*/ 2898475 w 3603009"/>
              <a:gd name="connsiteY63" fmla="*/ 4517665 h 4962634"/>
              <a:gd name="connsiteX64" fmla="*/ 2700711 w 3603009"/>
              <a:gd name="connsiteY64" fmla="*/ 4591829 h 4962634"/>
              <a:gd name="connsiteX65" fmla="*/ 2521487 w 3603009"/>
              <a:gd name="connsiteY65" fmla="*/ 4703069 h 4962634"/>
              <a:gd name="connsiteX66" fmla="*/ 2583287 w 3603009"/>
              <a:gd name="connsiteY66" fmla="*/ 4721610 h 4962634"/>
              <a:gd name="connsiteX67" fmla="*/ 2612452 w 3603009"/>
              <a:gd name="connsiteY67" fmla="*/ 4716395 h 4962634"/>
              <a:gd name="connsiteX68" fmla="*/ 2627837 w 3603009"/>
              <a:gd name="connsiteY68" fmla="*/ 4708844 h 4962634"/>
              <a:gd name="connsiteX69" fmla="*/ 2591787 w 3603009"/>
              <a:gd name="connsiteY69" fmla="*/ 4733198 h 4962634"/>
              <a:gd name="connsiteX70" fmla="*/ 1977637 w 3603009"/>
              <a:gd name="connsiteY70" fmla="*/ 4962634 h 4962634"/>
              <a:gd name="connsiteX71" fmla="*/ 1724253 w 3603009"/>
              <a:gd name="connsiteY71" fmla="*/ 4913194 h 4962634"/>
              <a:gd name="connsiteX72" fmla="*/ 1687172 w 3603009"/>
              <a:gd name="connsiteY72" fmla="*/ 4863754 h 4962634"/>
              <a:gd name="connsiteX73" fmla="*/ 1582109 w 3603009"/>
              <a:gd name="connsiteY73" fmla="*/ 4894654 h 4962634"/>
              <a:gd name="connsiteX74" fmla="*/ 1390528 w 3603009"/>
              <a:gd name="connsiteY74" fmla="*/ 4835942 h 4962634"/>
              <a:gd name="connsiteX75" fmla="*/ 1217483 w 3603009"/>
              <a:gd name="connsiteY75" fmla="*/ 4777233 h 4962634"/>
              <a:gd name="connsiteX76" fmla="*/ 1155683 w 3603009"/>
              <a:gd name="connsiteY76" fmla="*/ 4789590 h 4962634"/>
              <a:gd name="connsiteX77" fmla="*/ 803415 w 3603009"/>
              <a:gd name="connsiteY77" fmla="*/ 4622729 h 4962634"/>
              <a:gd name="connsiteX78" fmla="*/ 704534 w 3603009"/>
              <a:gd name="connsiteY78" fmla="*/ 4591829 h 4962634"/>
              <a:gd name="connsiteX79" fmla="*/ 667454 w 3603009"/>
              <a:gd name="connsiteY79" fmla="*/ 4567109 h 4962634"/>
              <a:gd name="connsiteX80" fmla="*/ 648913 w 3603009"/>
              <a:gd name="connsiteY80" fmla="*/ 4591829 h 4962634"/>
              <a:gd name="connsiteX81" fmla="*/ 653197 w 3603009"/>
              <a:gd name="connsiteY81" fmla="*/ 4604679 h 4962634"/>
              <a:gd name="connsiteX82" fmla="*/ 622646 w 3603009"/>
              <a:gd name="connsiteY82" fmla="*/ 4574833 h 4962634"/>
              <a:gd name="connsiteX83" fmla="*/ 525310 w 3603009"/>
              <a:gd name="connsiteY83" fmla="*/ 4548565 h 4962634"/>
              <a:gd name="connsiteX84" fmla="*/ 494409 w 3603009"/>
              <a:gd name="connsiteY84" fmla="*/ 4554748 h 4962634"/>
              <a:gd name="connsiteX85" fmla="*/ 475869 w 3603009"/>
              <a:gd name="connsiteY85" fmla="*/ 4591829 h 4962634"/>
              <a:gd name="connsiteX86" fmla="*/ 278105 w 3603009"/>
              <a:gd name="connsiteY86" fmla="*/ 4387884 h 4962634"/>
              <a:gd name="connsiteX87" fmla="*/ 324457 w 3603009"/>
              <a:gd name="connsiteY87" fmla="*/ 4397153 h 4962634"/>
              <a:gd name="connsiteX88" fmla="*/ 370809 w 3603009"/>
              <a:gd name="connsiteY88" fmla="*/ 4418785 h 4962634"/>
              <a:gd name="connsiteX89" fmla="*/ 407889 w 3603009"/>
              <a:gd name="connsiteY89" fmla="*/ 4387884 h 4962634"/>
              <a:gd name="connsiteX90" fmla="*/ 392437 w 3603009"/>
              <a:gd name="connsiteY90" fmla="*/ 4329172 h 4962634"/>
              <a:gd name="connsiteX91" fmla="*/ 358446 w 3603009"/>
              <a:gd name="connsiteY91" fmla="*/ 4301361 h 4962634"/>
              <a:gd name="connsiteX92" fmla="*/ 67981 w 3603009"/>
              <a:gd name="connsiteY92" fmla="*/ 3936735 h 4962634"/>
              <a:gd name="connsiteX93" fmla="*/ 0 w 3603009"/>
              <a:gd name="connsiteY93" fmla="*/ 3497946 h 4962634"/>
              <a:gd name="connsiteX94" fmla="*/ 67981 w 3603009"/>
              <a:gd name="connsiteY94" fmla="*/ 3207481 h 4962634"/>
              <a:gd name="connsiteX95" fmla="*/ 105061 w 3603009"/>
              <a:gd name="connsiteY95" fmla="*/ 3207481 h 4962634"/>
              <a:gd name="connsiteX96" fmla="*/ 61801 w 3603009"/>
              <a:gd name="connsiteY96" fmla="*/ 3399065 h 4962634"/>
              <a:gd name="connsiteX97" fmla="*/ 105061 w 3603009"/>
              <a:gd name="connsiteY97" fmla="*/ 3652450 h 4962634"/>
              <a:gd name="connsiteX98" fmla="*/ 117424 w 3603009"/>
              <a:gd name="connsiteY98" fmla="*/ 3633910 h 4962634"/>
              <a:gd name="connsiteX99" fmla="*/ 154504 w 3603009"/>
              <a:gd name="connsiteY99" fmla="*/ 3887295 h 4962634"/>
              <a:gd name="connsiteX100" fmla="*/ 179224 w 3603009"/>
              <a:gd name="connsiteY100" fmla="*/ 3714251 h 4962634"/>
              <a:gd name="connsiteX101" fmla="*/ 154504 w 3603009"/>
              <a:gd name="connsiteY101" fmla="*/ 3510306 h 4962634"/>
              <a:gd name="connsiteX102" fmla="*/ 191584 w 3603009"/>
              <a:gd name="connsiteY102" fmla="*/ 3275462 h 4962634"/>
              <a:gd name="connsiteX103" fmla="*/ 203944 w 3603009"/>
              <a:gd name="connsiteY103" fmla="*/ 3343442 h 4962634"/>
              <a:gd name="connsiteX104" fmla="*/ 278105 w 3603009"/>
              <a:gd name="connsiteY104" fmla="*/ 3219841 h 4962634"/>
              <a:gd name="connsiteX105" fmla="*/ 376989 w 3603009"/>
              <a:gd name="connsiteY105" fmla="*/ 3133321 h 4962634"/>
              <a:gd name="connsiteX106" fmla="*/ 407889 w 3603009"/>
              <a:gd name="connsiteY106" fmla="*/ 3145681 h 4962634"/>
              <a:gd name="connsiteX107" fmla="*/ 457329 w 3603009"/>
              <a:gd name="connsiteY107" fmla="*/ 3083877 h 4962634"/>
              <a:gd name="connsiteX108" fmla="*/ 466598 w 3603009"/>
              <a:gd name="connsiteY108" fmla="*/ 3130229 h 4962634"/>
              <a:gd name="connsiteX109" fmla="*/ 506769 w 3603009"/>
              <a:gd name="connsiteY109" fmla="*/ 3158041 h 4962634"/>
              <a:gd name="connsiteX110" fmla="*/ 593290 w 3603009"/>
              <a:gd name="connsiteY110" fmla="*/ 3059157 h 4962634"/>
              <a:gd name="connsiteX111" fmla="*/ 630373 w 3603009"/>
              <a:gd name="connsiteY111" fmla="*/ 3108600 h 4962634"/>
              <a:gd name="connsiteX112" fmla="*/ 753974 w 3603009"/>
              <a:gd name="connsiteY112" fmla="*/ 3034437 h 4962634"/>
              <a:gd name="connsiteX113" fmla="*/ 757066 w 3603009"/>
              <a:gd name="connsiteY113" fmla="*/ 3080789 h 4962634"/>
              <a:gd name="connsiteX114" fmla="*/ 803415 w 3603009"/>
              <a:gd name="connsiteY114" fmla="*/ 3108600 h 4962634"/>
              <a:gd name="connsiteX115" fmla="*/ 914658 w 3603009"/>
              <a:gd name="connsiteY115" fmla="*/ 3034437 h 4962634"/>
              <a:gd name="connsiteX116" fmla="*/ 988819 w 3603009"/>
              <a:gd name="connsiteY116" fmla="*/ 2947916 h 4962634"/>
              <a:gd name="connsiteX117" fmla="*/ 1056799 w 3603009"/>
              <a:gd name="connsiteY117" fmla="*/ 3003537 h 4962634"/>
              <a:gd name="connsiteX118" fmla="*/ 1019719 w 3603009"/>
              <a:gd name="connsiteY118" fmla="*/ 3244561 h 4962634"/>
              <a:gd name="connsiteX119" fmla="*/ 1211303 w 3603009"/>
              <a:gd name="connsiteY119" fmla="*/ 3788411 h 4962634"/>
              <a:gd name="connsiteX120" fmla="*/ 1514128 w 3603009"/>
              <a:gd name="connsiteY120" fmla="*/ 4078879 h 4962634"/>
              <a:gd name="connsiteX121" fmla="*/ 1860214 w 3603009"/>
              <a:gd name="connsiteY121" fmla="*/ 4301361 h 4962634"/>
              <a:gd name="connsiteX122" fmla="*/ 2261922 w 3603009"/>
              <a:gd name="connsiteY122" fmla="*/ 3924375 h 4962634"/>
              <a:gd name="connsiteX123" fmla="*/ 2502947 w 3603009"/>
              <a:gd name="connsiteY123" fmla="*/ 3423786 h 4962634"/>
              <a:gd name="connsiteX124" fmla="*/ 2468955 w 3603009"/>
              <a:gd name="connsiteY124" fmla="*/ 3195121 h 4962634"/>
              <a:gd name="connsiteX125" fmla="*/ 2453506 w 3603009"/>
              <a:gd name="connsiteY125" fmla="*/ 2972636 h 4962634"/>
              <a:gd name="connsiteX126" fmla="*/ 2258834 w 3603009"/>
              <a:gd name="connsiteY126" fmla="*/ 2651271 h 4962634"/>
              <a:gd name="connsiteX127" fmla="*/ 1915837 w 3603009"/>
              <a:gd name="connsiteY127" fmla="*/ 2502947 h 4962634"/>
              <a:gd name="connsiteX128" fmla="*/ 1767513 w 3603009"/>
              <a:gd name="connsiteY128" fmla="*/ 2515307 h 4962634"/>
              <a:gd name="connsiteX129" fmla="*/ 1625372 w 3603009"/>
              <a:gd name="connsiteY129" fmla="*/ 2527667 h 4962634"/>
              <a:gd name="connsiteX130" fmla="*/ 1409068 w 3603009"/>
              <a:gd name="connsiteY130" fmla="*/ 2422607 h 4962634"/>
              <a:gd name="connsiteX131" fmla="*/ 920838 w 3603009"/>
              <a:gd name="connsiteY131" fmla="*/ 2404067 h 4962634"/>
              <a:gd name="connsiteX132" fmla="*/ 970279 w 3603009"/>
              <a:gd name="connsiteY132" fmla="*/ 2373166 h 4962634"/>
              <a:gd name="connsiteX133" fmla="*/ 729254 w 3603009"/>
              <a:gd name="connsiteY133" fmla="*/ 2292823 h 4962634"/>
              <a:gd name="connsiteX134" fmla="*/ 494409 w 3603009"/>
              <a:gd name="connsiteY134" fmla="*/ 2150682 h 4962634"/>
              <a:gd name="connsiteX135" fmla="*/ 203944 w 3603009"/>
              <a:gd name="connsiteY135" fmla="*/ 1915837 h 4962634"/>
              <a:gd name="connsiteX136" fmla="*/ 111241 w 3603009"/>
              <a:gd name="connsiteY136" fmla="*/ 1334904 h 4962634"/>
              <a:gd name="connsiteX137" fmla="*/ 253385 w 3603009"/>
              <a:gd name="connsiteY137" fmla="*/ 636553 h 4962634"/>
              <a:gd name="connsiteX138" fmla="*/ 766334 w 3603009"/>
              <a:gd name="connsiteY138" fmla="*/ 346086 h 4962634"/>
              <a:gd name="connsiteX139" fmla="*/ 766334 w 3603009"/>
              <a:gd name="connsiteY139" fmla="*/ 358446 h 4962634"/>
              <a:gd name="connsiteX140" fmla="*/ 902298 w 3603009"/>
              <a:gd name="connsiteY140" fmla="*/ 324457 h 4962634"/>
              <a:gd name="connsiteX141" fmla="*/ 1019719 w 3603009"/>
              <a:gd name="connsiteY141" fmla="*/ 278105 h 4962634"/>
              <a:gd name="connsiteX142" fmla="*/ 1069159 w 3603009"/>
              <a:gd name="connsiteY142" fmla="*/ 296645 h 4962634"/>
              <a:gd name="connsiteX143" fmla="*/ 1384348 w 3603009"/>
              <a:gd name="connsiteY143" fmla="*/ 142144 h 4962634"/>
              <a:gd name="connsiteX144" fmla="*/ 1359627 w 3603009"/>
              <a:gd name="connsiteY144" fmla="*/ 173044 h 4962634"/>
              <a:gd name="connsiteX145" fmla="*/ 1582109 w 3603009"/>
              <a:gd name="connsiteY145" fmla="*/ 123601 h 4962634"/>
              <a:gd name="connsiteX146" fmla="*/ 1653181 w 3603009"/>
              <a:gd name="connsiteY146" fmla="*/ 123601 h 4962634"/>
              <a:gd name="connsiteX147" fmla="*/ 1724253 w 3603009"/>
              <a:gd name="connsiteY147" fmla="*/ 123601 h 4962634"/>
              <a:gd name="connsiteX148" fmla="*/ 2008538 w 3603009"/>
              <a:gd name="connsiteY148" fmla="*/ 18540 h 4962634"/>
              <a:gd name="connsiteX149" fmla="*/ 2280462 w 3603009"/>
              <a:gd name="connsiteY149" fmla="*/ 0 h 496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603009" h="4962634" fill="norm" stroke="1" extrusionOk="0">
                <a:moveTo>
                  <a:pt x="2679963" y="4673625"/>
                </a:moveTo>
                <a:lnTo>
                  <a:pt x="2678886" y="4674679"/>
                </a:lnTo>
                <a:cubicBezTo>
                  <a:pt x="2666913" y="4685108"/>
                  <a:pt x="2655390" y="4693798"/>
                  <a:pt x="2644319" y="4700753"/>
                </a:cubicBezTo>
                <a:lnTo>
                  <a:pt x="2627837" y="4708844"/>
                </a:lnTo>
                <a:close/>
                <a:moveTo>
                  <a:pt x="658135" y="4611341"/>
                </a:moveTo>
                <a:lnTo>
                  <a:pt x="667454" y="4622729"/>
                </a:lnTo>
                <a:cubicBezTo>
                  <a:pt x="679814" y="4635089"/>
                  <a:pt x="683933" y="4645388"/>
                  <a:pt x="679814" y="4653629"/>
                </a:cubicBezTo>
                <a:close/>
                <a:moveTo>
                  <a:pt x="653197" y="4604679"/>
                </a:moveTo>
                <a:lnTo>
                  <a:pt x="656250" y="4607665"/>
                </a:lnTo>
                <a:lnTo>
                  <a:pt x="658135" y="4611341"/>
                </a:lnTo>
                <a:lnTo>
                  <a:pt x="653546" y="4605733"/>
                </a:lnTo>
                <a:close/>
                <a:moveTo>
                  <a:pt x="2842855" y="4554748"/>
                </a:moveTo>
                <a:cubicBezTo>
                  <a:pt x="2799078" y="4588737"/>
                  <a:pt x="2756267" y="4620603"/>
                  <a:pt x="2714422" y="4650347"/>
                </a:cubicBezTo>
                <a:lnTo>
                  <a:pt x="2679963" y="4673625"/>
                </a:lnTo>
                <a:lnTo>
                  <a:pt x="2716160" y="4638178"/>
                </a:lnTo>
                <a:cubicBezTo>
                  <a:pt x="2767661" y="4582557"/>
                  <a:pt x="2809894" y="4554748"/>
                  <a:pt x="2842855" y="4554748"/>
                </a:cubicBezTo>
                <a:close/>
                <a:moveTo>
                  <a:pt x="1520308" y="1464688"/>
                </a:moveTo>
                <a:lnTo>
                  <a:pt x="1532668" y="1464688"/>
                </a:lnTo>
                <a:lnTo>
                  <a:pt x="1532668" y="1489409"/>
                </a:lnTo>
                <a:lnTo>
                  <a:pt x="1520308" y="1489409"/>
                </a:lnTo>
                <a:close/>
                <a:moveTo>
                  <a:pt x="2280462" y="0"/>
                </a:moveTo>
                <a:cubicBezTo>
                  <a:pt x="2527667" y="0"/>
                  <a:pt x="2733672" y="47382"/>
                  <a:pt x="2898475" y="142144"/>
                </a:cubicBezTo>
                <a:cubicBezTo>
                  <a:pt x="2989115" y="265745"/>
                  <a:pt x="3081819" y="391407"/>
                  <a:pt x="3176580" y="519130"/>
                </a:cubicBezTo>
                <a:cubicBezTo>
                  <a:pt x="3271342" y="663332"/>
                  <a:pt x="3331081" y="803415"/>
                  <a:pt x="3355802" y="939379"/>
                </a:cubicBezTo>
                <a:cubicBezTo>
                  <a:pt x="3351682" y="951739"/>
                  <a:pt x="3322843" y="957919"/>
                  <a:pt x="3269281" y="957919"/>
                </a:cubicBezTo>
                <a:cubicBezTo>
                  <a:pt x="3232201" y="912597"/>
                  <a:pt x="3200270" y="850797"/>
                  <a:pt x="3173489" y="772514"/>
                </a:cubicBezTo>
                <a:cubicBezTo>
                  <a:pt x="3146708" y="694232"/>
                  <a:pt x="3110658" y="632432"/>
                  <a:pt x="3065337" y="587110"/>
                </a:cubicBezTo>
                <a:cubicBezTo>
                  <a:pt x="3069459" y="611830"/>
                  <a:pt x="3094179" y="685994"/>
                  <a:pt x="3139500" y="809595"/>
                </a:cubicBezTo>
                <a:cubicBezTo>
                  <a:pt x="3102420" y="842556"/>
                  <a:pt x="3083877" y="881697"/>
                  <a:pt x="3083877" y="927018"/>
                </a:cubicBezTo>
                <a:cubicBezTo>
                  <a:pt x="3083877" y="959980"/>
                  <a:pt x="3099328" y="1011478"/>
                  <a:pt x="3130229" y="1081520"/>
                </a:cubicBezTo>
                <a:cubicBezTo>
                  <a:pt x="3161129" y="1151561"/>
                  <a:pt x="3174519" y="1207181"/>
                  <a:pt x="3170400" y="1248384"/>
                </a:cubicBezTo>
                <a:cubicBezTo>
                  <a:pt x="3195120" y="1260744"/>
                  <a:pt x="3207481" y="1277226"/>
                  <a:pt x="3207481" y="1297824"/>
                </a:cubicBezTo>
                <a:cubicBezTo>
                  <a:pt x="3207481" y="1306065"/>
                  <a:pt x="3201300" y="1326666"/>
                  <a:pt x="3188940" y="1359625"/>
                </a:cubicBezTo>
                <a:cubicBezTo>
                  <a:pt x="3180699" y="1380226"/>
                  <a:pt x="3180699" y="1394647"/>
                  <a:pt x="3188940" y="1402888"/>
                </a:cubicBezTo>
                <a:cubicBezTo>
                  <a:pt x="3168339" y="1386406"/>
                  <a:pt x="3118899" y="1353447"/>
                  <a:pt x="3040616" y="1304004"/>
                </a:cubicBezTo>
                <a:cubicBezTo>
                  <a:pt x="2978816" y="1271043"/>
                  <a:pt x="2937614" y="1229844"/>
                  <a:pt x="2917016" y="1180403"/>
                </a:cubicBezTo>
                <a:cubicBezTo>
                  <a:pt x="2879935" y="1176281"/>
                  <a:pt x="2851093" y="1186583"/>
                  <a:pt x="2830495" y="1211304"/>
                </a:cubicBezTo>
                <a:lnTo>
                  <a:pt x="2830495" y="1248384"/>
                </a:lnTo>
                <a:cubicBezTo>
                  <a:pt x="2814013" y="1244265"/>
                  <a:pt x="2791354" y="1238085"/>
                  <a:pt x="2762512" y="1229844"/>
                </a:cubicBezTo>
                <a:cubicBezTo>
                  <a:pt x="2713071" y="1279284"/>
                  <a:pt x="2700711" y="1314306"/>
                  <a:pt x="2725431" y="1334904"/>
                </a:cubicBezTo>
                <a:cubicBezTo>
                  <a:pt x="2717190" y="1326666"/>
                  <a:pt x="2688351" y="1304004"/>
                  <a:pt x="2638911" y="1266924"/>
                </a:cubicBezTo>
                <a:cubicBezTo>
                  <a:pt x="2601830" y="1242204"/>
                  <a:pt x="2568869" y="1229844"/>
                  <a:pt x="2540027" y="1229844"/>
                </a:cubicBezTo>
                <a:cubicBezTo>
                  <a:pt x="2515307" y="1283406"/>
                  <a:pt x="2480288" y="1289586"/>
                  <a:pt x="2434966" y="1248384"/>
                </a:cubicBezTo>
                <a:cubicBezTo>
                  <a:pt x="2393764" y="1227783"/>
                  <a:pt x="2369044" y="1188641"/>
                  <a:pt x="2360806" y="1130963"/>
                </a:cubicBezTo>
                <a:cubicBezTo>
                  <a:pt x="2348446" y="1056799"/>
                  <a:pt x="2334025" y="1009420"/>
                  <a:pt x="2317543" y="988819"/>
                </a:cubicBezTo>
                <a:cubicBezTo>
                  <a:pt x="2305183" y="980578"/>
                  <a:pt x="2241321" y="900237"/>
                  <a:pt x="2125961" y="747794"/>
                </a:cubicBezTo>
                <a:cubicBezTo>
                  <a:pt x="2051798" y="648914"/>
                  <a:pt x="1975576" y="599470"/>
                  <a:pt x="1897297" y="599470"/>
                </a:cubicBezTo>
                <a:lnTo>
                  <a:pt x="1977637" y="648914"/>
                </a:lnTo>
                <a:cubicBezTo>
                  <a:pt x="1891117" y="595351"/>
                  <a:pt x="1827255" y="585052"/>
                  <a:pt x="1786053" y="618010"/>
                </a:cubicBezTo>
                <a:cubicBezTo>
                  <a:pt x="1748973" y="601531"/>
                  <a:pt x="1709832" y="622132"/>
                  <a:pt x="1668632" y="679814"/>
                </a:cubicBezTo>
                <a:cubicBezTo>
                  <a:pt x="1627430" y="737495"/>
                  <a:pt x="1594469" y="768395"/>
                  <a:pt x="1569749" y="772514"/>
                </a:cubicBezTo>
                <a:lnTo>
                  <a:pt x="1532668" y="1013539"/>
                </a:lnTo>
                <a:cubicBezTo>
                  <a:pt x="1524430" y="992938"/>
                  <a:pt x="1527519" y="961007"/>
                  <a:pt x="1541940" y="917747"/>
                </a:cubicBezTo>
                <a:cubicBezTo>
                  <a:pt x="1556358" y="874487"/>
                  <a:pt x="1559450" y="842556"/>
                  <a:pt x="1551209" y="821955"/>
                </a:cubicBezTo>
                <a:cubicBezTo>
                  <a:pt x="1493527" y="826077"/>
                  <a:pt x="1419367" y="865218"/>
                  <a:pt x="1328724" y="939379"/>
                </a:cubicBezTo>
                <a:cubicBezTo>
                  <a:pt x="1262805" y="1075340"/>
                  <a:pt x="1229844" y="1227783"/>
                  <a:pt x="1229844" y="1396708"/>
                </a:cubicBezTo>
                <a:cubicBezTo>
                  <a:pt x="1229844" y="1540910"/>
                  <a:pt x="1252503" y="1672752"/>
                  <a:pt x="1297824" y="1792233"/>
                </a:cubicBezTo>
                <a:cubicBezTo>
                  <a:pt x="1442026" y="1882876"/>
                  <a:pt x="1656272" y="1928197"/>
                  <a:pt x="1940557" y="1928197"/>
                </a:cubicBezTo>
                <a:cubicBezTo>
                  <a:pt x="1981756" y="1928197"/>
                  <a:pt x="2043560" y="1928197"/>
                  <a:pt x="2125961" y="1928197"/>
                </a:cubicBezTo>
                <a:cubicBezTo>
                  <a:pt x="2212482" y="1924076"/>
                  <a:pt x="2276343" y="1922017"/>
                  <a:pt x="2317543" y="1922017"/>
                </a:cubicBezTo>
                <a:cubicBezTo>
                  <a:pt x="2622429" y="1922017"/>
                  <a:pt x="2851093" y="1975577"/>
                  <a:pt x="3003536" y="2082699"/>
                </a:cubicBezTo>
                <a:cubicBezTo>
                  <a:pt x="3403184" y="2375224"/>
                  <a:pt x="3603009" y="2733673"/>
                  <a:pt x="3603009" y="3158041"/>
                </a:cubicBezTo>
                <a:cubicBezTo>
                  <a:pt x="3603009" y="3256921"/>
                  <a:pt x="3590649" y="3353744"/>
                  <a:pt x="3565926" y="3448506"/>
                </a:cubicBezTo>
                <a:cubicBezTo>
                  <a:pt x="3429965" y="3909954"/>
                  <a:pt x="3207481" y="4266341"/>
                  <a:pt x="2898475" y="4517665"/>
                </a:cubicBezTo>
                <a:cubicBezTo>
                  <a:pt x="2836672" y="4517665"/>
                  <a:pt x="2770753" y="4542385"/>
                  <a:pt x="2700711" y="4591829"/>
                </a:cubicBezTo>
                <a:cubicBezTo>
                  <a:pt x="2610069" y="4657748"/>
                  <a:pt x="2550329" y="4694828"/>
                  <a:pt x="2521487" y="4703069"/>
                </a:cubicBezTo>
                <a:cubicBezTo>
                  <a:pt x="2542088" y="4715430"/>
                  <a:pt x="2562689" y="4721610"/>
                  <a:pt x="2583287" y="4721610"/>
                </a:cubicBezTo>
                <a:cubicBezTo>
                  <a:pt x="2592559" y="4721610"/>
                  <a:pt x="2602280" y="4719872"/>
                  <a:pt x="2612452" y="4716395"/>
                </a:cubicBezTo>
                <a:lnTo>
                  <a:pt x="2627837" y="4708844"/>
                </a:lnTo>
                <a:lnTo>
                  <a:pt x="2591787" y="4733198"/>
                </a:lnTo>
                <a:cubicBezTo>
                  <a:pt x="2352306" y="4886154"/>
                  <a:pt x="2147590" y="4962634"/>
                  <a:pt x="1977637" y="4962634"/>
                </a:cubicBezTo>
                <a:cubicBezTo>
                  <a:pt x="1891117" y="4962634"/>
                  <a:pt x="1806654" y="4946155"/>
                  <a:pt x="1724253" y="4913194"/>
                </a:cubicBezTo>
                <a:cubicBezTo>
                  <a:pt x="1724253" y="4925554"/>
                  <a:pt x="1711893" y="4909075"/>
                  <a:pt x="1687172" y="4863754"/>
                </a:cubicBezTo>
                <a:cubicBezTo>
                  <a:pt x="1654211" y="4884355"/>
                  <a:pt x="1619192" y="4894654"/>
                  <a:pt x="1582109" y="4894654"/>
                </a:cubicBezTo>
                <a:cubicBezTo>
                  <a:pt x="1536790" y="4894654"/>
                  <a:pt x="1472929" y="4875083"/>
                  <a:pt x="1390528" y="4835942"/>
                </a:cubicBezTo>
                <a:cubicBezTo>
                  <a:pt x="1308126" y="4796801"/>
                  <a:pt x="1250445" y="4777233"/>
                  <a:pt x="1217483" y="4777233"/>
                </a:cubicBezTo>
                <a:cubicBezTo>
                  <a:pt x="1192763" y="4777233"/>
                  <a:pt x="1172162" y="4781352"/>
                  <a:pt x="1155683" y="4789590"/>
                </a:cubicBezTo>
                <a:cubicBezTo>
                  <a:pt x="1077400" y="4760751"/>
                  <a:pt x="959980" y="4705130"/>
                  <a:pt x="803415" y="4622729"/>
                </a:cubicBezTo>
                <a:cubicBezTo>
                  <a:pt x="741614" y="4639208"/>
                  <a:pt x="708653" y="4628909"/>
                  <a:pt x="704534" y="4591829"/>
                </a:cubicBezTo>
                <a:cubicBezTo>
                  <a:pt x="683933" y="4575347"/>
                  <a:pt x="671573" y="4567109"/>
                  <a:pt x="667454" y="4567109"/>
                </a:cubicBezTo>
                <a:cubicBezTo>
                  <a:pt x="655094" y="4575347"/>
                  <a:pt x="648913" y="4583588"/>
                  <a:pt x="648913" y="4591829"/>
                </a:cubicBezTo>
                <a:lnTo>
                  <a:pt x="653197" y="4604679"/>
                </a:lnTo>
                <a:lnTo>
                  <a:pt x="622646" y="4574833"/>
                </a:lnTo>
                <a:cubicBezTo>
                  <a:pt x="596895" y="4557320"/>
                  <a:pt x="564451" y="4548565"/>
                  <a:pt x="525310" y="4548565"/>
                </a:cubicBezTo>
                <a:cubicBezTo>
                  <a:pt x="517069" y="4548565"/>
                  <a:pt x="506769" y="4550626"/>
                  <a:pt x="494409" y="4554748"/>
                </a:cubicBezTo>
                <a:cubicBezTo>
                  <a:pt x="477930" y="4571228"/>
                  <a:pt x="471750" y="4583588"/>
                  <a:pt x="475869" y="4591829"/>
                </a:cubicBezTo>
                <a:lnTo>
                  <a:pt x="278105" y="4387884"/>
                </a:lnTo>
                <a:cubicBezTo>
                  <a:pt x="286346" y="4379643"/>
                  <a:pt x="301795" y="4382735"/>
                  <a:pt x="324457" y="4397153"/>
                </a:cubicBezTo>
                <a:cubicBezTo>
                  <a:pt x="347116" y="4411574"/>
                  <a:pt x="362568" y="4418785"/>
                  <a:pt x="370809" y="4418785"/>
                </a:cubicBezTo>
                <a:cubicBezTo>
                  <a:pt x="387288" y="4418785"/>
                  <a:pt x="399648" y="4408485"/>
                  <a:pt x="407889" y="4387884"/>
                </a:cubicBezTo>
                <a:cubicBezTo>
                  <a:pt x="416127" y="4367283"/>
                  <a:pt x="410977" y="4347713"/>
                  <a:pt x="392437" y="4329172"/>
                </a:cubicBezTo>
                <a:cubicBezTo>
                  <a:pt x="373897" y="4310632"/>
                  <a:pt x="362568" y="4301361"/>
                  <a:pt x="358446" y="4301361"/>
                </a:cubicBezTo>
                <a:cubicBezTo>
                  <a:pt x="218366" y="4284882"/>
                  <a:pt x="121543" y="4163339"/>
                  <a:pt x="67981" y="3936735"/>
                </a:cubicBezTo>
                <a:cubicBezTo>
                  <a:pt x="22659" y="3734852"/>
                  <a:pt x="0" y="3588589"/>
                  <a:pt x="0" y="3497946"/>
                </a:cubicBezTo>
                <a:cubicBezTo>
                  <a:pt x="0" y="3382583"/>
                  <a:pt x="22659" y="3285764"/>
                  <a:pt x="67981" y="3207481"/>
                </a:cubicBezTo>
                <a:lnTo>
                  <a:pt x="105061" y="3207481"/>
                </a:lnTo>
                <a:cubicBezTo>
                  <a:pt x="76222" y="3261043"/>
                  <a:pt x="61801" y="3324902"/>
                  <a:pt x="61801" y="3399065"/>
                </a:cubicBezTo>
                <a:cubicBezTo>
                  <a:pt x="61801" y="3464985"/>
                  <a:pt x="76222" y="3549447"/>
                  <a:pt x="105061" y="3652450"/>
                </a:cubicBezTo>
                <a:lnTo>
                  <a:pt x="117424" y="3633910"/>
                </a:lnTo>
                <a:cubicBezTo>
                  <a:pt x="84463" y="3687469"/>
                  <a:pt x="96823" y="3771932"/>
                  <a:pt x="154504" y="3887295"/>
                </a:cubicBezTo>
                <a:cubicBezTo>
                  <a:pt x="179224" y="3854334"/>
                  <a:pt x="187462" y="3796652"/>
                  <a:pt x="179224" y="3714251"/>
                </a:cubicBezTo>
                <a:cubicBezTo>
                  <a:pt x="170983" y="3648328"/>
                  <a:pt x="162742" y="3580348"/>
                  <a:pt x="154504" y="3510306"/>
                </a:cubicBezTo>
                <a:cubicBezTo>
                  <a:pt x="113302" y="3452625"/>
                  <a:pt x="125662" y="3374345"/>
                  <a:pt x="191584" y="3275462"/>
                </a:cubicBezTo>
                <a:cubicBezTo>
                  <a:pt x="191584" y="3316664"/>
                  <a:pt x="195703" y="3339323"/>
                  <a:pt x="203944" y="3343442"/>
                </a:cubicBezTo>
                <a:cubicBezTo>
                  <a:pt x="208064" y="3339323"/>
                  <a:pt x="232784" y="3298124"/>
                  <a:pt x="278105" y="3219841"/>
                </a:cubicBezTo>
                <a:cubicBezTo>
                  <a:pt x="306947" y="3162160"/>
                  <a:pt x="339905" y="3133321"/>
                  <a:pt x="376989" y="3133321"/>
                </a:cubicBezTo>
                <a:cubicBezTo>
                  <a:pt x="385227" y="3133321"/>
                  <a:pt x="395529" y="3137440"/>
                  <a:pt x="407889" y="3145681"/>
                </a:cubicBezTo>
                <a:lnTo>
                  <a:pt x="457329" y="3083877"/>
                </a:lnTo>
                <a:cubicBezTo>
                  <a:pt x="449088" y="3104478"/>
                  <a:pt x="452180" y="3119930"/>
                  <a:pt x="466598" y="3130229"/>
                </a:cubicBezTo>
                <a:cubicBezTo>
                  <a:pt x="481019" y="3140528"/>
                  <a:pt x="494409" y="3149800"/>
                  <a:pt x="506769" y="3158041"/>
                </a:cubicBezTo>
                <a:lnTo>
                  <a:pt x="593290" y="3059157"/>
                </a:lnTo>
                <a:lnTo>
                  <a:pt x="630373" y="3108600"/>
                </a:lnTo>
                <a:cubicBezTo>
                  <a:pt x="642733" y="3083877"/>
                  <a:pt x="683933" y="3059157"/>
                  <a:pt x="753974" y="3034437"/>
                </a:cubicBezTo>
                <a:cubicBezTo>
                  <a:pt x="741614" y="3055038"/>
                  <a:pt x="742645" y="3070490"/>
                  <a:pt x="757066" y="3080789"/>
                </a:cubicBezTo>
                <a:cubicBezTo>
                  <a:pt x="771484" y="3091088"/>
                  <a:pt x="786935" y="3100359"/>
                  <a:pt x="803415" y="3108600"/>
                </a:cubicBezTo>
                <a:cubicBezTo>
                  <a:pt x="844617" y="3116838"/>
                  <a:pt x="881697" y="3092118"/>
                  <a:pt x="914658" y="3034437"/>
                </a:cubicBezTo>
                <a:cubicBezTo>
                  <a:pt x="947617" y="2976756"/>
                  <a:pt x="972340" y="2947916"/>
                  <a:pt x="988819" y="2947916"/>
                </a:cubicBezTo>
                <a:cubicBezTo>
                  <a:pt x="1005298" y="2947916"/>
                  <a:pt x="1027960" y="2966456"/>
                  <a:pt x="1056799" y="3003537"/>
                </a:cubicBezTo>
                <a:cubicBezTo>
                  <a:pt x="1032079" y="3077697"/>
                  <a:pt x="1019719" y="3158041"/>
                  <a:pt x="1019719" y="3244561"/>
                </a:cubicBezTo>
                <a:cubicBezTo>
                  <a:pt x="1019719" y="3458805"/>
                  <a:pt x="1083581" y="3640090"/>
                  <a:pt x="1211303" y="3788411"/>
                </a:cubicBezTo>
                <a:cubicBezTo>
                  <a:pt x="1281345" y="3891414"/>
                  <a:pt x="1382286" y="3988236"/>
                  <a:pt x="1514128" y="4078879"/>
                </a:cubicBezTo>
                <a:cubicBezTo>
                  <a:pt x="1629491" y="4153040"/>
                  <a:pt x="1744854" y="4227200"/>
                  <a:pt x="1860214" y="4301361"/>
                </a:cubicBezTo>
                <a:cubicBezTo>
                  <a:pt x="2095061" y="4091239"/>
                  <a:pt x="2228961" y="3965574"/>
                  <a:pt x="2261922" y="3924375"/>
                </a:cubicBezTo>
                <a:cubicBezTo>
                  <a:pt x="2410246" y="3763691"/>
                  <a:pt x="2490587" y="3596830"/>
                  <a:pt x="2502947" y="3423786"/>
                </a:cubicBezTo>
                <a:cubicBezTo>
                  <a:pt x="2478227" y="3378464"/>
                  <a:pt x="2466897" y="3302243"/>
                  <a:pt x="2468955" y="3195121"/>
                </a:cubicBezTo>
                <a:cubicBezTo>
                  <a:pt x="2471016" y="3087999"/>
                  <a:pt x="2465867" y="3013836"/>
                  <a:pt x="2453506" y="2972636"/>
                </a:cubicBezTo>
                <a:cubicBezTo>
                  <a:pt x="2432905" y="2857274"/>
                  <a:pt x="2368013" y="2750152"/>
                  <a:pt x="2258834" y="2651271"/>
                </a:cubicBezTo>
                <a:cubicBezTo>
                  <a:pt x="2149651" y="2552388"/>
                  <a:pt x="2035319" y="2502947"/>
                  <a:pt x="1915837" y="2502947"/>
                </a:cubicBezTo>
                <a:cubicBezTo>
                  <a:pt x="1882876" y="2502947"/>
                  <a:pt x="1833435" y="2507066"/>
                  <a:pt x="1767513" y="2515307"/>
                </a:cubicBezTo>
                <a:cubicBezTo>
                  <a:pt x="1701594" y="2523548"/>
                  <a:pt x="1654211" y="2527667"/>
                  <a:pt x="1625372" y="2527667"/>
                </a:cubicBezTo>
                <a:cubicBezTo>
                  <a:pt x="1530607" y="2527667"/>
                  <a:pt x="1458508" y="2492648"/>
                  <a:pt x="1409068" y="2422607"/>
                </a:cubicBezTo>
                <a:cubicBezTo>
                  <a:pt x="1293705" y="2410247"/>
                  <a:pt x="1130963" y="2404067"/>
                  <a:pt x="920838" y="2404067"/>
                </a:cubicBezTo>
                <a:cubicBezTo>
                  <a:pt x="916716" y="2404067"/>
                  <a:pt x="933198" y="2393765"/>
                  <a:pt x="970279" y="2373166"/>
                </a:cubicBezTo>
                <a:cubicBezTo>
                  <a:pt x="834315" y="2327845"/>
                  <a:pt x="753974" y="2301064"/>
                  <a:pt x="729254" y="2292823"/>
                </a:cubicBezTo>
                <a:cubicBezTo>
                  <a:pt x="630373" y="2251624"/>
                  <a:pt x="552091" y="2204241"/>
                  <a:pt x="494409" y="2150682"/>
                </a:cubicBezTo>
                <a:cubicBezTo>
                  <a:pt x="370809" y="2150682"/>
                  <a:pt x="273986" y="2072399"/>
                  <a:pt x="203944" y="1915837"/>
                </a:cubicBezTo>
                <a:cubicBezTo>
                  <a:pt x="142144" y="1734552"/>
                  <a:pt x="111241" y="1540910"/>
                  <a:pt x="111241" y="1334904"/>
                </a:cubicBezTo>
                <a:cubicBezTo>
                  <a:pt x="111241" y="1079462"/>
                  <a:pt x="158623" y="846675"/>
                  <a:pt x="253385" y="636553"/>
                </a:cubicBezTo>
                <a:cubicBezTo>
                  <a:pt x="331667" y="558271"/>
                  <a:pt x="502651" y="461448"/>
                  <a:pt x="766334" y="346086"/>
                </a:cubicBezTo>
                <a:lnTo>
                  <a:pt x="766334" y="358446"/>
                </a:lnTo>
                <a:cubicBezTo>
                  <a:pt x="799295" y="366687"/>
                  <a:pt x="844617" y="355357"/>
                  <a:pt x="902298" y="324457"/>
                </a:cubicBezTo>
                <a:cubicBezTo>
                  <a:pt x="959980" y="293557"/>
                  <a:pt x="999118" y="278105"/>
                  <a:pt x="1019719" y="278105"/>
                </a:cubicBezTo>
                <a:cubicBezTo>
                  <a:pt x="1040320" y="278105"/>
                  <a:pt x="1056799" y="284285"/>
                  <a:pt x="1069159" y="296645"/>
                </a:cubicBezTo>
                <a:cubicBezTo>
                  <a:pt x="1180403" y="259565"/>
                  <a:pt x="1285464" y="208064"/>
                  <a:pt x="1384348" y="142144"/>
                </a:cubicBezTo>
                <a:cubicBezTo>
                  <a:pt x="1367865" y="158623"/>
                  <a:pt x="1359627" y="168922"/>
                  <a:pt x="1359627" y="173044"/>
                </a:cubicBezTo>
                <a:cubicBezTo>
                  <a:pt x="1417306" y="140083"/>
                  <a:pt x="1491469" y="123601"/>
                  <a:pt x="1582109" y="123601"/>
                </a:cubicBezTo>
                <a:cubicBezTo>
                  <a:pt x="1598591" y="123601"/>
                  <a:pt x="1622281" y="123601"/>
                  <a:pt x="1653181" y="123601"/>
                </a:cubicBezTo>
                <a:cubicBezTo>
                  <a:pt x="1684081" y="123601"/>
                  <a:pt x="1707774" y="123601"/>
                  <a:pt x="1724253" y="123601"/>
                </a:cubicBezTo>
                <a:cubicBezTo>
                  <a:pt x="1847854" y="123601"/>
                  <a:pt x="1942618" y="88582"/>
                  <a:pt x="2008538" y="18540"/>
                </a:cubicBezTo>
                <a:cubicBezTo>
                  <a:pt x="2103299" y="6180"/>
                  <a:pt x="2193942" y="0"/>
                  <a:pt x="22804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119845" y="-63951"/>
            <a:ext cx="12311845" cy="692195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 bwMode="auto">
          <a:xfrm>
            <a:off x="1992313" y="4369858"/>
            <a:ext cx="10199687" cy="4715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1992313" y="5181600"/>
            <a:ext cx="10199687" cy="914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189866" y="1074762"/>
            <a:ext cx="2224585" cy="2210939"/>
          </a:xfrm>
          <a:custGeom>
            <a:avLst/>
            <a:gdLst>
              <a:gd name="connsiteX0" fmla="*/ 0 w 2224585"/>
              <a:gd name="connsiteY0" fmla="*/ 0 h 2210939"/>
              <a:gd name="connsiteX1" fmla="*/ 2224585 w 2224585"/>
              <a:gd name="connsiteY1" fmla="*/ 0 h 2210939"/>
              <a:gd name="connsiteX2" fmla="*/ 2224585 w 2224585"/>
              <a:gd name="connsiteY2" fmla="*/ 2210939 h 2210939"/>
              <a:gd name="connsiteX3" fmla="*/ 0 w 2224585"/>
              <a:gd name="connsiteY3" fmla="*/ 2210939 h 22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585" h="2210939" fill="norm" stroke="1" extrusionOk="0">
                <a:moveTo>
                  <a:pt x="0" y="0"/>
                </a:moveTo>
                <a:lnTo>
                  <a:pt x="2224585" y="0"/>
                </a:lnTo>
                <a:lnTo>
                  <a:pt x="2224585" y="2210939"/>
                </a:lnTo>
                <a:lnTo>
                  <a:pt x="0" y="2210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0" name="Freeform: Shape 19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687405" y="1074761"/>
            <a:ext cx="2224585" cy="2210939"/>
          </a:xfrm>
          <a:custGeom>
            <a:avLst/>
            <a:gdLst>
              <a:gd name="connsiteX0" fmla="*/ 0 w 2224585"/>
              <a:gd name="connsiteY0" fmla="*/ 0 h 2210939"/>
              <a:gd name="connsiteX1" fmla="*/ 2224585 w 2224585"/>
              <a:gd name="connsiteY1" fmla="*/ 0 h 2210939"/>
              <a:gd name="connsiteX2" fmla="*/ 2224585 w 2224585"/>
              <a:gd name="connsiteY2" fmla="*/ 2210939 h 2210939"/>
              <a:gd name="connsiteX3" fmla="*/ 0 w 2224585"/>
              <a:gd name="connsiteY3" fmla="*/ 2210939 h 22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585" h="2210939" fill="norm" stroke="1" extrusionOk="0">
                <a:moveTo>
                  <a:pt x="0" y="0"/>
                </a:moveTo>
                <a:lnTo>
                  <a:pt x="2224585" y="0"/>
                </a:lnTo>
                <a:lnTo>
                  <a:pt x="2224585" y="2210939"/>
                </a:lnTo>
                <a:lnTo>
                  <a:pt x="0" y="2210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4" name="Freeform: Shape 23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9184946" y="3572302"/>
            <a:ext cx="2224585" cy="2210939"/>
          </a:xfrm>
          <a:custGeom>
            <a:avLst/>
            <a:gdLst>
              <a:gd name="connsiteX0" fmla="*/ 0 w 2224585"/>
              <a:gd name="connsiteY0" fmla="*/ 0 h 2210939"/>
              <a:gd name="connsiteX1" fmla="*/ 2224585 w 2224585"/>
              <a:gd name="connsiteY1" fmla="*/ 0 h 2210939"/>
              <a:gd name="connsiteX2" fmla="*/ 2224585 w 2224585"/>
              <a:gd name="connsiteY2" fmla="*/ 2210939 h 2210939"/>
              <a:gd name="connsiteX3" fmla="*/ 0 w 2224585"/>
              <a:gd name="connsiteY3" fmla="*/ 2210939 h 22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585" h="2210939" fill="norm" stroke="1" extrusionOk="0">
                <a:moveTo>
                  <a:pt x="0" y="0"/>
                </a:moveTo>
                <a:lnTo>
                  <a:pt x="2224585" y="0"/>
                </a:lnTo>
                <a:lnTo>
                  <a:pt x="2224585" y="2210939"/>
                </a:lnTo>
                <a:lnTo>
                  <a:pt x="0" y="2210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2" name="Freeform: Shape 2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189866" y="3572302"/>
            <a:ext cx="2224585" cy="2210939"/>
          </a:xfrm>
          <a:custGeom>
            <a:avLst/>
            <a:gdLst>
              <a:gd name="connsiteX0" fmla="*/ 0 w 2224585"/>
              <a:gd name="connsiteY0" fmla="*/ 0 h 2210939"/>
              <a:gd name="connsiteX1" fmla="*/ 2224585 w 2224585"/>
              <a:gd name="connsiteY1" fmla="*/ 0 h 2210939"/>
              <a:gd name="connsiteX2" fmla="*/ 2224585 w 2224585"/>
              <a:gd name="connsiteY2" fmla="*/ 2210939 h 2210939"/>
              <a:gd name="connsiteX3" fmla="*/ 0 w 2224585"/>
              <a:gd name="connsiteY3" fmla="*/ 2210939 h 22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585" h="2210939" fill="norm" stroke="1" extrusionOk="0">
                <a:moveTo>
                  <a:pt x="0" y="0"/>
                </a:moveTo>
                <a:lnTo>
                  <a:pt x="2224585" y="0"/>
                </a:lnTo>
                <a:lnTo>
                  <a:pt x="2224585" y="2210939"/>
                </a:lnTo>
                <a:lnTo>
                  <a:pt x="0" y="2210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1" name="Freeform: Shape 20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9184945" y="1074761"/>
            <a:ext cx="2224585" cy="2210939"/>
          </a:xfrm>
          <a:custGeom>
            <a:avLst/>
            <a:gdLst>
              <a:gd name="connsiteX0" fmla="*/ 0 w 2224585"/>
              <a:gd name="connsiteY0" fmla="*/ 0 h 2210939"/>
              <a:gd name="connsiteX1" fmla="*/ 2224585 w 2224585"/>
              <a:gd name="connsiteY1" fmla="*/ 0 h 2210939"/>
              <a:gd name="connsiteX2" fmla="*/ 2224585 w 2224585"/>
              <a:gd name="connsiteY2" fmla="*/ 2210939 h 2210939"/>
              <a:gd name="connsiteX3" fmla="*/ 0 w 2224585"/>
              <a:gd name="connsiteY3" fmla="*/ 2210939 h 22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585" h="2210939" fill="norm" stroke="1" extrusionOk="0">
                <a:moveTo>
                  <a:pt x="0" y="0"/>
                </a:moveTo>
                <a:lnTo>
                  <a:pt x="2224585" y="0"/>
                </a:lnTo>
                <a:lnTo>
                  <a:pt x="2224585" y="2210939"/>
                </a:lnTo>
                <a:lnTo>
                  <a:pt x="0" y="2210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3" name="Freeform: Shape 22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687405" y="3572302"/>
            <a:ext cx="2224585" cy="2210939"/>
          </a:xfrm>
          <a:custGeom>
            <a:avLst/>
            <a:gdLst>
              <a:gd name="connsiteX0" fmla="*/ 0 w 2224585"/>
              <a:gd name="connsiteY0" fmla="*/ 0 h 2210939"/>
              <a:gd name="connsiteX1" fmla="*/ 2224585 w 2224585"/>
              <a:gd name="connsiteY1" fmla="*/ 0 h 2210939"/>
              <a:gd name="connsiteX2" fmla="*/ 2224585 w 2224585"/>
              <a:gd name="connsiteY2" fmla="*/ 2210939 h 2210939"/>
              <a:gd name="connsiteX3" fmla="*/ 0 w 2224585"/>
              <a:gd name="connsiteY3" fmla="*/ 2210939 h 22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585" h="2210939" fill="norm" stroke="1" extrusionOk="0">
                <a:moveTo>
                  <a:pt x="0" y="0"/>
                </a:moveTo>
                <a:lnTo>
                  <a:pt x="2224585" y="0"/>
                </a:lnTo>
                <a:lnTo>
                  <a:pt x="2224585" y="2210939"/>
                </a:lnTo>
                <a:lnTo>
                  <a:pt x="0" y="2210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788445" y="2554941"/>
            <a:ext cx="2027823" cy="2550459"/>
          </a:xfrm>
          <a:custGeom>
            <a:avLst/>
            <a:gdLst>
              <a:gd name="connsiteX0" fmla="*/ 0 w 2027823"/>
              <a:gd name="connsiteY0" fmla="*/ 0 h 2550459"/>
              <a:gd name="connsiteX1" fmla="*/ 2027823 w 2027823"/>
              <a:gd name="connsiteY1" fmla="*/ 0 h 2550459"/>
              <a:gd name="connsiteX2" fmla="*/ 2027823 w 2027823"/>
              <a:gd name="connsiteY2" fmla="*/ 2550459 h 2550459"/>
              <a:gd name="connsiteX3" fmla="*/ 0 w 2027823"/>
              <a:gd name="connsiteY3" fmla="*/ 2550459 h 255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823" h="2550459" fill="norm" stroke="1" extrusionOk="0">
                <a:moveTo>
                  <a:pt x="0" y="0"/>
                </a:moveTo>
                <a:lnTo>
                  <a:pt x="2027823" y="0"/>
                </a:lnTo>
                <a:lnTo>
                  <a:pt x="2027823" y="2550459"/>
                </a:lnTo>
                <a:lnTo>
                  <a:pt x="0" y="25504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396321" y="1281955"/>
            <a:ext cx="3414153" cy="4294093"/>
          </a:xfrm>
          <a:custGeom>
            <a:avLst/>
            <a:gdLst>
              <a:gd name="connsiteX0" fmla="*/ 0 w 3414153"/>
              <a:gd name="connsiteY0" fmla="*/ 0 h 4294093"/>
              <a:gd name="connsiteX1" fmla="*/ 3414153 w 3414153"/>
              <a:gd name="connsiteY1" fmla="*/ 0 h 4294093"/>
              <a:gd name="connsiteX2" fmla="*/ 3414153 w 3414153"/>
              <a:gd name="connsiteY2" fmla="*/ 4294093 h 4294093"/>
              <a:gd name="connsiteX3" fmla="*/ 0 w 3414153"/>
              <a:gd name="connsiteY3" fmla="*/ 4294093 h 429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153" h="4294093" fill="norm" stroke="1" extrusionOk="0">
                <a:moveTo>
                  <a:pt x="0" y="0"/>
                </a:moveTo>
                <a:lnTo>
                  <a:pt x="3414153" y="0"/>
                </a:lnTo>
                <a:lnTo>
                  <a:pt x="3414153" y="4294093"/>
                </a:lnTo>
                <a:lnTo>
                  <a:pt x="0" y="42940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1298985" y="2554941"/>
            <a:ext cx="2027823" cy="2550459"/>
          </a:xfrm>
          <a:custGeom>
            <a:avLst/>
            <a:gdLst>
              <a:gd name="connsiteX0" fmla="*/ 0 w 2027823"/>
              <a:gd name="connsiteY0" fmla="*/ 0 h 2550459"/>
              <a:gd name="connsiteX1" fmla="*/ 2027823 w 2027823"/>
              <a:gd name="connsiteY1" fmla="*/ 0 h 2550459"/>
              <a:gd name="connsiteX2" fmla="*/ 2027823 w 2027823"/>
              <a:gd name="connsiteY2" fmla="*/ 2550459 h 2550459"/>
              <a:gd name="connsiteX3" fmla="*/ 0 w 2027823"/>
              <a:gd name="connsiteY3" fmla="*/ 2550459 h 255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823" h="2550459" fill="norm" stroke="1" extrusionOk="0">
                <a:moveTo>
                  <a:pt x="0" y="0"/>
                </a:moveTo>
                <a:lnTo>
                  <a:pt x="2027823" y="0"/>
                </a:lnTo>
                <a:lnTo>
                  <a:pt x="2027823" y="2550459"/>
                </a:lnTo>
                <a:lnTo>
                  <a:pt x="0" y="25504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805956" y="950261"/>
            <a:ext cx="3913093" cy="4921625"/>
          </a:xfrm>
          <a:custGeom>
            <a:avLst/>
            <a:gdLst>
              <a:gd name="connsiteX0" fmla="*/ 0 w 3913093"/>
              <a:gd name="connsiteY0" fmla="*/ 0 h 4921625"/>
              <a:gd name="connsiteX1" fmla="*/ 3913093 w 3913093"/>
              <a:gd name="connsiteY1" fmla="*/ 0 h 4921625"/>
              <a:gd name="connsiteX2" fmla="*/ 3913093 w 3913093"/>
              <a:gd name="connsiteY2" fmla="*/ 4921625 h 4921625"/>
              <a:gd name="connsiteX3" fmla="*/ 0 w 3913093"/>
              <a:gd name="connsiteY3" fmla="*/ 4921625 h 492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3093" h="4921625" fill="norm" stroke="1" extrusionOk="0">
                <a:moveTo>
                  <a:pt x="0" y="0"/>
                </a:moveTo>
                <a:lnTo>
                  <a:pt x="3913093" y="0"/>
                </a:lnTo>
                <a:lnTo>
                  <a:pt x="3913093" y="4921625"/>
                </a:lnTo>
                <a:lnTo>
                  <a:pt x="0" y="4921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866978" y="3243264"/>
            <a:ext cx="2305396" cy="2268509"/>
          </a:xfrm>
          <a:custGeom>
            <a:avLst/>
            <a:gdLst>
              <a:gd name="connsiteX0" fmla="*/ 0 w 2305396"/>
              <a:gd name="connsiteY0" fmla="*/ 0 h 2268509"/>
              <a:gd name="connsiteX1" fmla="*/ 2305396 w 2305396"/>
              <a:gd name="connsiteY1" fmla="*/ 0 h 2268509"/>
              <a:gd name="connsiteX2" fmla="*/ 2305396 w 2305396"/>
              <a:gd name="connsiteY2" fmla="*/ 2268509 h 2268509"/>
              <a:gd name="connsiteX3" fmla="*/ 0 w 2305396"/>
              <a:gd name="connsiteY3" fmla="*/ 2268509 h 22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96" h="2268509" fill="norm" stroke="1" extrusionOk="0">
                <a:moveTo>
                  <a:pt x="0" y="0"/>
                </a:moveTo>
                <a:lnTo>
                  <a:pt x="2305396" y="0"/>
                </a:lnTo>
                <a:lnTo>
                  <a:pt x="2305396" y="2268509"/>
                </a:lnTo>
                <a:lnTo>
                  <a:pt x="0" y="2268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3" name="Freeform: Shape 1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1714327" y="2314576"/>
            <a:ext cx="2305396" cy="2268509"/>
          </a:xfrm>
          <a:custGeom>
            <a:avLst/>
            <a:gdLst>
              <a:gd name="connsiteX0" fmla="*/ 0 w 2305396"/>
              <a:gd name="connsiteY0" fmla="*/ 0 h 2268509"/>
              <a:gd name="connsiteX1" fmla="*/ 2305396 w 2305396"/>
              <a:gd name="connsiteY1" fmla="*/ 0 h 2268509"/>
              <a:gd name="connsiteX2" fmla="*/ 2305396 w 2305396"/>
              <a:gd name="connsiteY2" fmla="*/ 2268509 h 2268509"/>
              <a:gd name="connsiteX3" fmla="*/ 0 w 2305396"/>
              <a:gd name="connsiteY3" fmla="*/ 2268509 h 22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96" h="2268509" fill="norm" stroke="1" extrusionOk="0">
                <a:moveTo>
                  <a:pt x="0" y="0"/>
                </a:moveTo>
                <a:lnTo>
                  <a:pt x="2305396" y="0"/>
                </a:lnTo>
                <a:lnTo>
                  <a:pt x="2305396" y="2268509"/>
                </a:lnTo>
                <a:lnTo>
                  <a:pt x="0" y="2268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6" name="Freeform: Shape 15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8172278" y="3243264"/>
            <a:ext cx="2305396" cy="2268509"/>
          </a:xfrm>
          <a:custGeom>
            <a:avLst/>
            <a:gdLst>
              <a:gd name="connsiteX0" fmla="*/ 0 w 2305396"/>
              <a:gd name="connsiteY0" fmla="*/ 0 h 2268509"/>
              <a:gd name="connsiteX1" fmla="*/ 2305396 w 2305396"/>
              <a:gd name="connsiteY1" fmla="*/ 0 h 2268509"/>
              <a:gd name="connsiteX2" fmla="*/ 2305396 w 2305396"/>
              <a:gd name="connsiteY2" fmla="*/ 2268509 h 2268509"/>
              <a:gd name="connsiteX3" fmla="*/ 0 w 2305396"/>
              <a:gd name="connsiteY3" fmla="*/ 2268509 h 22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96" h="2268509" fill="norm" stroke="1" extrusionOk="0">
                <a:moveTo>
                  <a:pt x="0" y="0"/>
                </a:moveTo>
                <a:lnTo>
                  <a:pt x="2305396" y="0"/>
                </a:lnTo>
                <a:lnTo>
                  <a:pt x="2305396" y="2268509"/>
                </a:lnTo>
                <a:lnTo>
                  <a:pt x="0" y="2268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6019627" y="2314576"/>
            <a:ext cx="2305396" cy="2268509"/>
          </a:xfrm>
          <a:custGeom>
            <a:avLst/>
            <a:gdLst>
              <a:gd name="connsiteX0" fmla="*/ 0 w 2305396"/>
              <a:gd name="connsiteY0" fmla="*/ 0 h 2268509"/>
              <a:gd name="connsiteX1" fmla="*/ 2305396 w 2305396"/>
              <a:gd name="connsiteY1" fmla="*/ 0 h 2268509"/>
              <a:gd name="connsiteX2" fmla="*/ 2305396 w 2305396"/>
              <a:gd name="connsiteY2" fmla="*/ 2268509 h 2268509"/>
              <a:gd name="connsiteX3" fmla="*/ 0 w 2305396"/>
              <a:gd name="connsiteY3" fmla="*/ 2268509 h 226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96" h="2268509" fill="norm" stroke="1" extrusionOk="0">
                <a:moveTo>
                  <a:pt x="0" y="0"/>
                </a:moveTo>
                <a:lnTo>
                  <a:pt x="2305396" y="0"/>
                </a:lnTo>
                <a:lnTo>
                  <a:pt x="2305396" y="2268509"/>
                </a:lnTo>
                <a:lnTo>
                  <a:pt x="0" y="22685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398866" y="1201003"/>
            <a:ext cx="3343293" cy="4621001"/>
          </a:xfrm>
          <a:custGeom>
            <a:avLst/>
            <a:gdLst>
              <a:gd name="connsiteX0" fmla="*/ 0 w 3343293"/>
              <a:gd name="connsiteY0" fmla="*/ 0 h 4621001"/>
              <a:gd name="connsiteX1" fmla="*/ 3343293 w 3343293"/>
              <a:gd name="connsiteY1" fmla="*/ 0 h 4621001"/>
              <a:gd name="connsiteX2" fmla="*/ 3343293 w 3343293"/>
              <a:gd name="connsiteY2" fmla="*/ 4621001 h 4621001"/>
              <a:gd name="connsiteX3" fmla="*/ 0 w 3343293"/>
              <a:gd name="connsiteY3" fmla="*/ 4621001 h 46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3293" h="4621001" fill="norm" stroke="1" extrusionOk="0">
                <a:moveTo>
                  <a:pt x="0" y="0"/>
                </a:moveTo>
                <a:lnTo>
                  <a:pt x="3343293" y="0"/>
                </a:lnTo>
                <a:lnTo>
                  <a:pt x="3343293" y="4621001"/>
                </a:lnTo>
                <a:lnTo>
                  <a:pt x="0" y="4621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-1" y="2"/>
            <a:ext cx="6015430" cy="6023923"/>
          </a:xfrm>
          <a:custGeom>
            <a:avLst/>
            <a:gdLst>
              <a:gd name="connsiteX0" fmla="*/ 2133917 w 6015430"/>
              <a:gd name="connsiteY0" fmla="*/ 5721388 h 6023923"/>
              <a:gd name="connsiteX1" fmla="*/ 2133918 w 6015430"/>
              <a:gd name="connsiteY1" fmla="*/ 5721388 h 6023923"/>
              <a:gd name="connsiteX2" fmla="*/ 2133916 w 6015430"/>
              <a:gd name="connsiteY2" fmla="*/ 5721389 h 6023923"/>
              <a:gd name="connsiteX3" fmla="*/ 759144 w 6015430"/>
              <a:gd name="connsiteY3" fmla="*/ 3769002 h 6023923"/>
              <a:gd name="connsiteX4" fmla="*/ 1096791 w 6015430"/>
              <a:gd name="connsiteY4" fmla="*/ 3920176 h 6023923"/>
              <a:gd name="connsiteX5" fmla="*/ 2153234 w 6015430"/>
              <a:gd name="connsiteY5" fmla="*/ 5038093 h 6023923"/>
              <a:gd name="connsiteX6" fmla="*/ 2197972 w 6015430"/>
              <a:gd name="connsiteY6" fmla="*/ 5647344 h 6023923"/>
              <a:gd name="connsiteX7" fmla="*/ 2133917 w 6015430"/>
              <a:gd name="connsiteY7" fmla="*/ 5721388 h 6023923"/>
              <a:gd name="connsiteX8" fmla="*/ 2056372 w 6015430"/>
              <a:gd name="connsiteY8" fmla="*/ 5781158 h 6023923"/>
              <a:gd name="connsiteX9" fmla="*/ 1450622 w 6015430"/>
              <a:gd name="connsiteY9" fmla="*/ 5702070 h 6023923"/>
              <a:gd name="connsiteX10" fmla="*/ 394177 w 6015430"/>
              <a:gd name="connsiteY10" fmla="*/ 4584154 h 6023923"/>
              <a:gd name="connsiteX11" fmla="*/ 413494 w 6015430"/>
              <a:gd name="connsiteY11" fmla="*/ 3900858 h 6023923"/>
              <a:gd name="connsiteX12" fmla="*/ 413495 w 6015430"/>
              <a:gd name="connsiteY12" fmla="*/ 3900859 h 6023923"/>
              <a:gd name="connsiteX13" fmla="*/ 759144 w 6015430"/>
              <a:gd name="connsiteY13" fmla="*/ 3769002 h 6023923"/>
              <a:gd name="connsiteX14" fmla="*/ 0 w 6015430"/>
              <a:gd name="connsiteY14" fmla="*/ 1029341 h 6023923"/>
              <a:gd name="connsiteX15" fmla="*/ 3657055 w 6015430"/>
              <a:gd name="connsiteY15" fmla="*/ 4899190 h 6023923"/>
              <a:gd name="connsiteX16" fmla="*/ 3701793 w 6015430"/>
              <a:gd name="connsiteY16" fmla="*/ 5508441 h 6023923"/>
              <a:gd name="connsiteX17" fmla="*/ 3637738 w 6015430"/>
              <a:gd name="connsiteY17" fmla="*/ 5582486 h 6023923"/>
              <a:gd name="connsiteX18" fmla="*/ 3560193 w 6015430"/>
              <a:gd name="connsiteY18" fmla="*/ 5642255 h 6023923"/>
              <a:gd name="connsiteX19" fmla="*/ 2954442 w 6015430"/>
              <a:gd name="connsiteY19" fmla="*/ 5563168 h 6023923"/>
              <a:gd name="connsiteX20" fmla="*/ 0 w 6015430"/>
              <a:gd name="connsiteY20" fmla="*/ 2436814 h 6023923"/>
              <a:gd name="connsiteX21" fmla="*/ 4051689 w 6015430"/>
              <a:gd name="connsiteY21" fmla="*/ 332217 h 6023923"/>
              <a:gd name="connsiteX22" fmla="*/ 4389336 w 6015430"/>
              <a:gd name="connsiteY22" fmla="*/ 483391 h 6023923"/>
              <a:gd name="connsiteX23" fmla="*/ 5692703 w 6015430"/>
              <a:gd name="connsiteY23" fmla="*/ 1862597 h 6023923"/>
              <a:gd name="connsiteX24" fmla="*/ 5673385 w 6015430"/>
              <a:gd name="connsiteY24" fmla="*/ 2545893 h 6023923"/>
              <a:gd name="connsiteX25" fmla="*/ 4990089 w 6015430"/>
              <a:gd name="connsiteY25" fmla="*/ 2526575 h 6023923"/>
              <a:gd name="connsiteX26" fmla="*/ 3686723 w 6015430"/>
              <a:gd name="connsiteY26" fmla="*/ 1147369 h 6023923"/>
              <a:gd name="connsiteX27" fmla="*/ 3706040 w 6015430"/>
              <a:gd name="connsiteY27" fmla="*/ 464074 h 6023923"/>
              <a:gd name="connsiteX28" fmla="*/ 4051689 w 6015430"/>
              <a:gd name="connsiteY28" fmla="*/ 332217 h 6023923"/>
              <a:gd name="connsiteX29" fmla="*/ 967356 w 6015430"/>
              <a:gd name="connsiteY29" fmla="*/ 0 h 6023923"/>
              <a:gd name="connsiteX30" fmla="*/ 2297439 w 6015430"/>
              <a:gd name="connsiteY30" fmla="*/ 0 h 6023923"/>
              <a:gd name="connsiteX31" fmla="*/ 5883380 w 6015430"/>
              <a:gd name="connsiteY31" fmla="*/ 3794598 h 6023923"/>
              <a:gd name="connsiteX32" fmla="*/ 5864062 w 6015430"/>
              <a:gd name="connsiteY32" fmla="*/ 4477894 h 6023923"/>
              <a:gd name="connsiteX33" fmla="*/ 5180767 w 6015430"/>
              <a:gd name="connsiteY33" fmla="*/ 4458576 h 6023923"/>
              <a:gd name="connsiteX34" fmla="*/ 0 w 6015430"/>
              <a:gd name="connsiteY34" fmla="*/ 0 h 6023923"/>
              <a:gd name="connsiteX35" fmla="*/ 662350 w 6015430"/>
              <a:gd name="connsiteY35" fmla="*/ 0 h 6023923"/>
              <a:gd name="connsiteX36" fmla="*/ 5584519 w 6015430"/>
              <a:gd name="connsiteY36" fmla="*/ 5208578 h 6023923"/>
              <a:gd name="connsiteX37" fmla="*/ 5565201 w 6015430"/>
              <a:gd name="connsiteY37" fmla="*/ 5891873 h 6023923"/>
              <a:gd name="connsiteX38" fmla="*/ 5565202 w 6015430"/>
              <a:gd name="connsiteY38" fmla="*/ 5891873 h 6023923"/>
              <a:gd name="connsiteX39" fmla="*/ 4881906 w 6015430"/>
              <a:gd name="connsiteY39" fmla="*/ 5872555 h 6023923"/>
              <a:gd name="connsiteX40" fmla="*/ 0 w 6015430"/>
              <a:gd name="connsiteY40" fmla="*/ 706584 h 602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5430" h="6023923" fill="norm" stroke="1" extrusionOk="0">
                <a:moveTo>
                  <a:pt x="2133917" y="5721388"/>
                </a:moveTo>
                <a:lnTo>
                  <a:pt x="2133918" y="5721388"/>
                </a:lnTo>
                <a:lnTo>
                  <a:pt x="2133916" y="5721389"/>
                </a:lnTo>
                <a:close/>
                <a:moveTo>
                  <a:pt x="759144" y="3769002"/>
                </a:moveTo>
                <a:cubicBezTo>
                  <a:pt x="882796" y="3772498"/>
                  <a:pt x="1005114" y="3823166"/>
                  <a:pt x="1096791" y="3920176"/>
                </a:cubicBezTo>
                <a:lnTo>
                  <a:pt x="2153234" y="5038093"/>
                </a:lnTo>
                <a:cubicBezTo>
                  <a:pt x="2313667" y="5207862"/>
                  <a:pt x="2327100" y="5463304"/>
                  <a:pt x="2197972" y="5647344"/>
                </a:cubicBezTo>
                <a:lnTo>
                  <a:pt x="2133917" y="5721388"/>
                </a:lnTo>
                <a:lnTo>
                  <a:pt x="2056372" y="5781158"/>
                </a:lnTo>
                <a:cubicBezTo>
                  <a:pt x="1865331" y="5899682"/>
                  <a:pt x="1611055" y="5871839"/>
                  <a:pt x="1450622" y="5702070"/>
                </a:cubicBezTo>
                <a:lnTo>
                  <a:pt x="394177" y="4584154"/>
                </a:lnTo>
                <a:cubicBezTo>
                  <a:pt x="210824" y="4390133"/>
                  <a:pt x="219473" y="4084210"/>
                  <a:pt x="413494" y="3900858"/>
                </a:cubicBezTo>
                <a:lnTo>
                  <a:pt x="413495" y="3900859"/>
                </a:lnTo>
                <a:cubicBezTo>
                  <a:pt x="510506" y="3809183"/>
                  <a:pt x="635491" y="3765507"/>
                  <a:pt x="759144" y="3769002"/>
                </a:cubicBezTo>
                <a:close/>
                <a:moveTo>
                  <a:pt x="0" y="1029341"/>
                </a:moveTo>
                <a:lnTo>
                  <a:pt x="3657055" y="4899190"/>
                </a:lnTo>
                <a:cubicBezTo>
                  <a:pt x="3817488" y="5068959"/>
                  <a:pt x="3830920" y="5324402"/>
                  <a:pt x="3701793" y="5508441"/>
                </a:cubicBezTo>
                <a:lnTo>
                  <a:pt x="3637738" y="5582486"/>
                </a:lnTo>
                <a:lnTo>
                  <a:pt x="3560193" y="5642255"/>
                </a:lnTo>
                <a:cubicBezTo>
                  <a:pt x="3369152" y="5760780"/>
                  <a:pt x="3114876" y="5732937"/>
                  <a:pt x="2954442" y="5563168"/>
                </a:cubicBezTo>
                <a:lnTo>
                  <a:pt x="0" y="2436814"/>
                </a:lnTo>
                <a:close/>
                <a:moveTo>
                  <a:pt x="4051689" y="332217"/>
                </a:moveTo>
                <a:cubicBezTo>
                  <a:pt x="4175341" y="335713"/>
                  <a:pt x="4297660" y="386381"/>
                  <a:pt x="4389336" y="483391"/>
                </a:cubicBezTo>
                <a:lnTo>
                  <a:pt x="5692703" y="1862597"/>
                </a:lnTo>
                <a:cubicBezTo>
                  <a:pt x="5876055" y="2056618"/>
                  <a:pt x="5867406" y="2362540"/>
                  <a:pt x="5673385" y="2545893"/>
                </a:cubicBezTo>
                <a:cubicBezTo>
                  <a:pt x="5479364" y="2729245"/>
                  <a:pt x="5173442" y="2720596"/>
                  <a:pt x="4990089" y="2526575"/>
                </a:cubicBezTo>
                <a:lnTo>
                  <a:pt x="3686723" y="1147369"/>
                </a:lnTo>
                <a:cubicBezTo>
                  <a:pt x="3503370" y="953348"/>
                  <a:pt x="3512019" y="647426"/>
                  <a:pt x="3706040" y="464074"/>
                </a:cubicBezTo>
                <a:cubicBezTo>
                  <a:pt x="3803051" y="372397"/>
                  <a:pt x="3928037" y="328722"/>
                  <a:pt x="4051689" y="332217"/>
                </a:cubicBezTo>
                <a:close/>
                <a:moveTo>
                  <a:pt x="967356" y="0"/>
                </a:moveTo>
                <a:lnTo>
                  <a:pt x="2297439" y="0"/>
                </a:lnTo>
                <a:lnTo>
                  <a:pt x="5883380" y="3794598"/>
                </a:lnTo>
                <a:cubicBezTo>
                  <a:pt x="6066732" y="3988619"/>
                  <a:pt x="6058083" y="4294542"/>
                  <a:pt x="5864062" y="4477894"/>
                </a:cubicBezTo>
                <a:cubicBezTo>
                  <a:pt x="5670041" y="4661246"/>
                  <a:pt x="5364119" y="4652598"/>
                  <a:pt x="5180767" y="4458576"/>
                </a:cubicBezTo>
                <a:close/>
                <a:moveTo>
                  <a:pt x="0" y="0"/>
                </a:moveTo>
                <a:lnTo>
                  <a:pt x="662350" y="0"/>
                </a:lnTo>
                <a:lnTo>
                  <a:pt x="5584519" y="5208578"/>
                </a:lnTo>
                <a:cubicBezTo>
                  <a:pt x="5767871" y="5402599"/>
                  <a:pt x="5759222" y="5708521"/>
                  <a:pt x="5565201" y="5891873"/>
                </a:cubicBezTo>
                <a:lnTo>
                  <a:pt x="5565202" y="5891873"/>
                </a:lnTo>
                <a:cubicBezTo>
                  <a:pt x="5371181" y="6075225"/>
                  <a:pt x="5065259" y="6066576"/>
                  <a:pt x="4881906" y="5872555"/>
                </a:cubicBezTo>
                <a:lnTo>
                  <a:pt x="0" y="7065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7151427" cy="3444499"/>
          </a:xfrm>
          <a:custGeom>
            <a:avLst/>
            <a:gdLst>
              <a:gd name="connsiteX0" fmla="*/ 0 w 7151427"/>
              <a:gd name="connsiteY0" fmla="*/ 0 h 3444499"/>
              <a:gd name="connsiteX1" fmla="*/ 7151427 w 7151427"/>
              <a:gd name="connsiteY1" fmla="*/ 0 h 3444499"/>
              <a:gd name="connsiteX2" fmla="*/ 7151427 w 7151427"/>
              <a:gd name="connsiteY2" fmla="*/ 3444499 h 3444499"/>
              <a:gd name="connsiteX3" fmla="*/ 0 w 7151427"/>
              <a:gd name="connsiteY3" fmla="*/ 3444499 h 34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427" h="3444499" fill="norm" stroke="1" extrusionOk="0">
                <a:moveTo>
                  <a:pt x="0" y="0"/>
                </a:moveTo>
                <a:lnTo>
                  <a:pt x="7151427" y="0"/>
                </a:lnTo>
                <a:lnTo>
                  <a:pt x="7151427" y="3444499"/>
                </a:lnTo>
                <a:lnTo>
                  <a:pt x="0" y="34444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9" name="Freeform: Shape 8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126724" y="3444500"/>
            <a:ext cx="7065275" cy="3413500"/>
          </a:xfrm>
          <a:custGeom>
            <a:avLst/>
            <a:gdLst>
              <a:gd name="connsiteX0" fmla="*/ 0 w 7065275"/>
              <a:gd name="connsiteY0" fmla="*/ 0 h 3413500"/>
              <a:gd name="connsiteX1" fmla="*/ 7065275 w 7065275"/>
              <a:gd name="connsiteY1" fmla="*/ 0 h 3413500"/>
              <a:gd name="connsiteX2" fmla="*/ 7065275 w 7065275"/>
              <a:gd name="connsiteY2" fmla="*/ 3413500 h 3413500"/>
              <a:gd name="connsiteX3" fmla="*/ 0 w 7065275"/>
              <a:gd name="connsiteY3" fmla="*/ 3413500 h 3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275" h="3413500" fill="norm" stroke="1" extrusionOk="0">
                <a:moveTo>
                  <a:pt x="0" y="0"/>
                </a:moveTo>
                <a:lnTo>
                  <a:pt x="7065275" y="0"/>
                </a:lnTo>
                <a:lnTo>
                  <a:pt x="7065275" y="3413500"/>
                </a:lnTo>
                <a:lnTo>
                  <a:pt x="0" y="341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887784" y="1105951"/>
            <a:ext cx="4935714" cy="4700678"/>
          </a:xfrm>
          <a:custGeom>
            <a:avLst/>
            <a:gdLst>
              <a:gd name="connsiteX0" fmla="*/ 2467857 w 4935714"/>
              <a:gd name="connsiteY0" fmla="*/ 0 h 4700678"/>
              <a:gd name="connsiteX1" fmla="*/ 4935714 w 4935714"/>
              <a:gd name="connsiteY1" fmla="*/ 1795499 h 4700678"/>
              <a:gd name="connsiteX2" fmla="*/ 3993076 w 4935714"/>
              <a:gd name="connsiteY2" fmla="*/ 4700678 h 4700678"/>
              <a:gd name="connsiteX3" fmla="*/ 942638 w 4935714"/>
              <a:gd name="connsiteY3" fmla="*/ 4700678 h 4700678"/>
              <a:gd name="connsiteX4" fmla="*/ 0 w 4935714"/>
              <a:gd name="connsiteY4" fmla="*/ 1795499 h 470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5714" h="4700678" fill="norm" stroke="1" extrusionOk="0">
                <a:moveTo>
                  <a:pt x="2467857" y="0"/>
                </a:moveTo>
                <a:lnTo>
                  <a:pt x="4935714" y="1795499"/>
                </a:lnTo>
                <a:lnTo>
                  <a:pt x="3993076" y="4700678"/>
                </a:lnTo>
                <a:lnTo>
                  <a:pt x="942638" y="4700678"/>
                </a:lnTo>
                <a:lnTo>
                  <a:pt x="0" y="17954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37089" y="973185"/>
            <a:ext cx="4911633" cy="4911633"/>
          </a:xfrm>
          <a:custGeom>
            <a:avLst/>
            <a:gdLst>
              <a:gd name="connsiteX0" fmla="*/ 2455817 w 4911633"/>
              <a:gd name="connsiteY0" fmla="*/ 0 h 4911633"/>
              <a:gd name="connsiteX1" fmla="*/ 4911633 w 4911633"/>
              <a:gd name="connsiteY1" fmla="*/ 2455817 h 4911633"/>
              <a:gd name="connsiteX2" fmla="*/ 2455817 w 4911633"/>
              <a:gd name="connsiteY2" fmla="*/ 4911633 h 4911633"/>
              <a:gd name="connsiteX3" fmla="*/ 0 w 4911633"/>
              <a:gd name="connsiteY3" fmla="*/ 2455817 h 491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633" h="4911633" fill="norm" stroke="1" extrusionOk="0">
                <a:moveTo>
                  <a:pt x="2455817" y="0"/>
                </a:moveTo>
                <a:lnTo>
                  <a:pt x="4911633" y="2455817"/>
                </a:lnTo>
                <a:lnTo>
                  <a:pt x="2455817" y="4911633"/>
                </a:lnTo>
                <a:lnTo>
                  <a:pt x="0" y="24558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7786"/>
            <a:ext cx="5618922" cy="6865786"/>
          </a:xfrm>
          <a:custGeom>
            <a:avLst/>
            <a:gdLst>
              <a:gd name="connsiteX0" fmla="*/ 0 w 5618922"/>
              <a:gd name="connsiteY0" fmla="*/ 0 h 6865786"/>
              <a:gd name="connsiteX1" fmla="*/ 5618922 w 5618922"/>
              <a:gd name="connsiteY1" fmla="*/ 0 h 6865786"/>
              <a:gd name="connsiteX2" fmla="*/ 5618922 w 5618922"/>
              <a:gd name="connsiteY2" fmla="*/ 6865786 h 6865786"/>
              <a:gd name="connsiteX3" fmla="*/ 0 w 5618922"/>
              <a:gd name="connsiteY3" fmla="*/ 6865786 h 686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8922" h="6865786" fill="norm" stroke="1" extrusionOk="0">
                <a:moveTo>
                  <a:pt x="0" y="0"/>
                </a:moveTo>
                <a:lnTo>
                  <a:pt x="5618922" y="0"/>
                </a:lnTo>
                <a:lnTo>
                  <a:pt x="5618922" y="6865786"/>
                </a:lnTo>
                <a:lnTo>
                  <a:pt x="0" y="68657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5619565"/>
            <a:ext cx="559293" cy="1238435"/>
          </a:xfrm>
          <a:prstGeom prst="homePlate">
            <a:avLst>
              <a:gd name="adj" fmla="val 50000"/>
            </a:avLst>
          </a:prstGeom>
          <a:solidFill>
            <a:srgbClr val="BD1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" name="Прямая соединительная линия 2"/>
          <p:cNvCxnSpPr>
            <a:cxnSpLocks/>
            <a:stCxn id="2" idx="3"/>
          </p:cNvCxnSpPr>
          <p:nvPr userDrawn="1"/>
        </p:nvCxnSpPr>
        <p:spPr bwMode="auto">
          <a:xfrm flipV="1">
            <a:off x="559293" y="6238782"/>
            <a:ext cx="1163270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94266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42914" y="328613"/>
            <a:ext cx="4614861" cy="5521917"/>
          </a:xfrm>
          <a:custGeom>
            <a:avLst/>
            <a:gdLst>
              <a:gd name="connsiteX0" fmla="*/ 0 w 4614861"/>
              <a:gd name="connsiteY0" fmla="*/ 0 h 6229350"/>
              <a:gd name="connsiteX1" fmla="*/ 4614861 w 4614861"/>
              <a:gd name="connsiteY1" fmla="*/ 0 h 6229350"/>
              <a:gd name="connsiteX2" fmla="*/ 4614861 w 4614861"/>
              <a:gd name="connsiteY2" fmla="*/ 6229350 h 6229350"/>
              <a:gd name="connsiteX3" fmla="*/ 0 w 4614861"/>
              <a:gd name="connsiteY3" fmla="*/ 622935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861" h="6229350" fill="norm" stroke="1" extrusionOk="0">
                <a:moveTo>
                  <a:pt x="0" y="0"/>
                </a:moveTo>
                <a:lnTo>
                  <a:pt x="4614861" y="0"/>
                </a:lnTo>
                <a:lnTo>
                  <a:pt x="4614861" y="6229350"/>
                </a:lnTo>
                <a:lnTo>
                  <a:pt x="0" y="62293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1" y="0"/>
            <a:ext cx="5247861" cy="6858000"/>
          </a:xfrm>
          <a:custGeom>
            <a:avLst/>
            <a:gdLst>
              <a:gd name="connsiteX0" fmla="*/ 0 w 5247861"/>
              <a:gd name="connsiteY0" fmla="*/ 0 h 6858000"/>
              <a:gd name="connsiteX1" fmla="*/ 5247861 w 5247861"/>
              <a:gd name="connsiteY1" fmla="*/ 0 h 6858000"/>
              <a:gd name="connsiteX2" fmla="*/ 5247861 w 5247861"/>
              <a:gd name="connsiteY2" fmla="*/ 6858000 h 6858000"/>
              <a:gd name="connsiteX3" fmla="*/ 0 w 52478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7861" h="6858000" fill="norm" stroke="1" extrusionOk="0">
                <a:moveTo>
                  <a:pt x="0" y="0"/>
                </a:moveTo>
                <a:lnTo>
                  <a:pt x="5247861" y="0"/>
                </a:lnTo>
                <a:lnTo>
                  <a:pt x="52478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57527" y="1314846"/>
            <a:ext cx="3732806" cy="4228311"/>
          </a:xfrm>
          <a:custGeom>
            <a:avLst/>
            <a:gdLst>
              <a:gd name="connsiteX0" fmla="*/ 1849664 w 3732806"/>
              <a:gd name="connsiteY0" fmla="*/ 628053 h 4228311"/>
              <a:gd name="connsiteX1" fmla="*/ 1793866 w 3732806"/>
              <a:gd name="connsiteY1" fmla="*/ 893429 h 4228311"/>
              <a:gd name="connsiteX2" fmla="*/ 1244268 w 3732806"/>
              <a:gd name="connsiteY2" fmla="*/ 2580036 h 4228311"/>
              <a:gd name="connsiteX3" fmla="*/ 2469008 w 3732806"/>
              <a:gd name="connsiteY3" fmla="*/ 2580036 h 4228311"/>
              <a:gd name="connsiteX4" fmla="*/ 1913830 w 3732806"/>
              <a:gd name="connsiteY4" fmla="*/ 893429 h 4228311"/>
              <a:gd name="connsiteX5" fmla="*/ 1860823 w 3732806"/>
              <a:gd name="connsiteY5" fmla="*/ 628053 h 4228311"/>
              <a:gd name="connsiteX6" fmla="*/ 1498144 w 3732806"/>
              <a:gd name="connsiteY6" fmla="*/ 0 h 4228311"/>
              <a:gd name="connsiteX7" fmla="*/ 2245822 w 3732806"/>
              <a:gd name="connsiteY7" fmla="*/ 0 h 4228311"/>
              <a:gd name="connsiteX8" fmla="*/ 3732806 w 3732806"/>
              <a:gd name="connsiteY8" fmla="*/ 4228311 h 4228311"/>
              <a:gd name="connsiteX9" fmla="*/ 3004658 w 3732806"/>
              <a:gd name="connsiteY9" fmla="*/ 4228311 h 4228311"/>
              <a:gd name="connsiteX10" fmla="*/ 2644769 w 3732806"/>
              <a:gd name="connsiteY10" fmla="*/ 3152068 h 4228311"/>
              <a:gd name="connsiteX11" fmla="*/ 1071298 w 3732806"/>
              <a:gd name="connsiteY11" fmla="*/ 3152068 h 4228311"/>
              <a:gd name="connsiteX12" fmla="*/ 725357 w 3732806"/>
              <a:gd name="connsiteY12" fmla="*/ 4228311 h 4228311"/>
              <a:gd name="connsiteX13" fmla="*/ 0 w 3732806"/>
              <a:gd name="connsiteY13" fmla="*/ 4228311 h 422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806" h="4228311" fill="norm" stroke="1" extrusionOk="0">
                <a:moveTo>
                  <a:pt x="1849664" y="628053"/>
                </a:moveTo>
                <a:cubicBezTo>
                  <a:pt x="1832925" y="740102"/>
                  <a:pt x="1814327" y="828559"/>
                  <a:pt x="1793866" y="893429"/>
                </a:cubicBezTo>
                <a:lnTo>
                  <a:pt x="1244268" y="2580036"/>
                </a:lnTo>
                <a:lnTo>
                  <a:pt x="2469008" y="2580036"/>
                </a:lnTo>
                <a:lnTo>
                  <a:pt x="1913830" y="893429"/>
                </a:lnTo>
                <a:cubicBezTo>
                  <a:pt x="1897091" y="838389"/>
                  <a:pt x="1879424" y="749930"/>
                  <a:pt x="1860823" y="628053"/>
                </a:cubicBezTo>
                <a:close/>
                <a:moveTo>
                  <a:pt x="1498144" y="0"/>
                </a:moveTo>
                <a:lnTo>
                  <a:pt x="2245822" y="0"/>
                </a:lnTo>
                <a:lnTo>
                  <a:pt x="3732806" y="4228311"/>
                </a:lnTo>
                <a:lnTo>
                  <a:pt x="3004658" y="4228311"/>
                </a:lnTo>
                <a:lnTo>
                  <a:pt x="2644769" y="3152068"/>
                </a:lnTo>
                <a:lnTo>
                  <a:pt x="1071298" y="3152068"/>
                </a:lnTo>
                <a:lnTo>
                  <a:pt x="725357" y="4228311"/>
                </a:lnTo>
                <a:lnTo>
                  <a:pt x="0" y="42283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3578087"/>
          </a:xfrm>
          <a:custGeom>
            <a:avLst/>
            <a:gdLst>
              <a:gd name="connsiteX0" fmla="*/ 0 w 12192000"/>
              <a:gd name="connsiteY0" fmla="*/ 0 h 3578087"/>
              <a:gd name="connsiteX1" fmla="*/ 12192000 w 12192000"/>
              <a:gd name="connsiteY1" fmla="*/ 0 h 3578087"/>
              <a:gd name="connsiteX2" fmla="*/ 12192000 w 12192000"/>
              <a:gd name="connsiteY2" fmla="*/ 3578087 h 3578087"/>
              <a:gd name="connsiteX3" fmla="*/ 0 w 12192000"/>
              <a:gd name="connsiteY3" fmla="*/ 3578087 h 357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578087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3578087"/>
                </a:lnTo>
                <a:lnTo>
                  <a:pt x="0" y="35780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466116" y="1210082"/>
            <a:ext cx="1748953" cy="1930181"/>
          </a:xfrm>
          <a:custGeom>
            <a:avLst/>
            <a:gdLst>
              <a:gd name="connsiteX0" fmla="*/ 874477 w 1748953"/>
              <a:gd name="connsiteY0" fmla="*/ 0 h 1930181"/>
              <a:gd name="connsiteX1" fmla="*/ 1006155 w 1748953"/>
              <a:gd name="connsiteY1" fmla="*/ 35339 h 1930181"/>
              <a:gd name="connsiteX2" fmla="*/ 1620652 w 1748953"/>
              <a:gd name="connsiteY2" fmla="*/ 385363 h 1930181"/>
              <a:gd name="connsiteX3" fmla="*/ 1748953 w 1748953"/>
              <a:gd name="connsiteY3" fmla="*/ 614225 h 1930181"/>
              <a:gd name="connsiteX4" fmla="*/ 1748953 w 1748953"/>
              <a:gd name="connsiteY4" fmla="*/ 1314273 h 1930181"/>
              <a:gd name="connsiteX5" fmla="*/ 1620652 w 1748953"/>
              <a:gd name="connsiteY5" fmla="*/ 1543135 h 1930181"/>
              <a:gd name="connsiteX6" fmla="*/ 1006155 w 1748953"/>
              <a:gd name="connsiteY6" fmla="*/ 1899891 h 1930181"/>
              <a:gd name="connsiteX7" fmla="*/ 742799 w 1748953"/>
              <a:gd name="connsiteY7" fmla="*/ 1899891 h 1930181"/>
              <a:gd name="connsiteX8" fmla="*/ 128302 w 1748953"/>
              <a:gd name="connsiteY8" fmla="*/ 1543135 h 1930181"/>
              <a:gd name="connsiteX9" fmla="*/ 0 w 1748953"/>
              <a:gd name="connsiteY9" fmla="*/ 1314273 h 1930181"/>
              <a:gd name="connsiteX10" fmla="*/ 0 w 1748953"/>
              <a:gd name="connsiteY10" fmla="*/ 614225 h 1930181"/>
              <a:gd name="connsiteX11" fmla="*/ 128302 w 1748953"/>
              <a:gd name="connsiteY11" fmla="*/ 385363 h 1930181"/>
              <a:gd name="connsiteX12" fmla="*/ 742799 w 1748953"/>
              <a:gd name="connsiteY12" fmla="*/ 35339 h 1930181"/>
              <a:gd name="connsiteX13" fmla="*/ 874477 w 1748953"/>
              <a:gd name="connsiteY13" fmla="*/ 0 h 193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48953" h="1930181" fill="norm" stroke="1" extrusionOk="0">
                <a:moveTo>
                  <a:pt x="874477" y="0"/>
                </a:moveTo>
                <a:cubicBezTo>
                  <a:pt x="921746" y="0"/>
                  <a:pt x="969015" y="11779"/>
                  <a:pt x="1006155" y="35339"/>
                </a:cubicBezTo>
                <a:cubicBezTo>
                  <a:pt x="1620652" y="385363"/>
                  <a:pt x="1620652" y="385363"/>
                  <a:pt x="1620652" y="385363"/>
                </a:cubicBezTo>
                <a:cubicBezTo>
                  <a:pt x="1688179" y="425750"/>
                  <a:pt x="1748953" y="526719"/>
                  <a:pt x="1748953" y="614225"/>
                </a:cubicBezTo>
                <a:cubicBezTo>
                  <a:pt x="1748953" y="1314273"/>
                  <a:pt x="1748953" y="1314273"/>
                  <a:pt x="1748953" y="1314273"/>
                </a:cubicBezTo>
                <a:cubicBezTo>
                  <a:pt x="1748953" y="1401779"/>
                  <a:pt x="1688179" y="1502748"/>
                  <a:pt x="1620652" y="1543135"/>
                </a:cubicBezTo>
                <a:cubicBezTo>
                  <a:pt x="1006155" y="1899891"/>
                  <a:pt x="1006155" y="1899891"/>
                  <a:pt x="1006155" y="1899891"/>
                </a:cubicBezTo>
                <a:cubicBezTo>
                  <a:pt x="931875" y="1940278"/>
                  <a:pt x="817079" y="1940278"/>
                  <a:pt x="742799" y="1899891"/>
                </a:cubicBezTo>
                <a:cubicBezTo>
                  <a:pt x="128302" y="1543135"/>
                  <a:pt x="128302" y="1543135"/>
                  <a:pt x="128302" y="1543135"/>
                </a:cubicBezTo>
                <a:cubicBezTo>
                  <a:pt x="54022" y="1502748"/>
                  <a:pt x="0" y="1401779"/>
                  <a:pt x="0" y="1314273"/>
                </a:cubicBezTo>
                <a:lnTo>
                  <a:pt x="0" y="614225"/>
                </a:lnTo>
                <a:cubicBezTo>
                  <a:pt x="0" y="526719"/>
                  <a:pt x="54022" y="425750"/>
                  <a:pt x="128302" y="385363"/>
                </a:cubicBezTo>
                <a:cubicBezTo>
                  <a:pt x="742799" y="35339"/>
                  <a:pt x="742799" y="35339"/>
                  <a:pt x="742799" y="35339"/>
                </a:cubicBezTo>
                <a:cubicBezTo>
                  <a:pt x="779939" y="11779"/>
                  <a:pt x="827208" y="0"/>
                  <a:pt x="8744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0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1448275" y="1867768"/>
            <a:ext cx="2536425" cy="3095040"/>
          </a:xfrm>
          <a:custGeom>
            <a:avLst/>
            <a:gdLst>
              <a:gd name="connsiteX0" fmla="*/ 277104 w 2536425"/>
              <a:gd name="connsiteY0" fmla="*/ 0 h 3095040"/>
              <a:gd name="connsiteX1" fmla="*/ 2259321 w 2536425"/>
              <a:gd name="connsiteY1" fmla="*/ 0 h 3095040"/>
              <a:gd name="connsiteX2" fmla="*/ 2536425 w 2536425"/>
              <a:gd name="connsiteY2" fmla="*/ 277104 h 3095040"/>
              <a:gd name="connsiteX3" fmla="*/ 2536425 w 2536425"/>
              <a:gd name="connsiteY3" fmla="*/ 2817936 h 3095040"/>
              <a:gd name="connsiteX4" fmla="*/ 2259321 w 2536425"/>
              <a:gd name="connsiteY4" fmla="*/ 3095040 h 3095040"/>
              <a:gd name="connsiteX5" fmla="*/ 277104 w 2536425"/>
              <a:gd name="connsiteY5" fmla="*/ 3095040 h 3095040"/>
              <a:gd name="connsiteX6" fmla="*/ 0 w 2536425"/>
              <a:gd name="connsiteY6" fmla="*/ 2817936 h 3095040"/>
              <a:gd name="connsiteX7" fmla="*/ 0 w 2536425"/>
              <a:gd name="connsiteY7" fmla="*/ 277104 h 3095040"/>
              <a:gd name="connsiteX8" fmla="*/ 277104 w 2536425"/>
              <a:gd name="connsiteY8" fmla="*/ 0 h 309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6425" h="3095040" fill="norm" stroke="1" extrusionOk="0">
                <a:moveTo>
                  <a:pt x="277104" y="0"/>
                </a:moveTo>
                <a:lnTo>
                  <a:pt x="2259321" y="0"/>
                </a:lnTo>
                <a:cubicBezTo>
                  <a:pt x="2412361" y="0"/>
                  <a:pt x="2536425" y="124064"/>
                  <a:pt x="2536425" y="277104"/>
                </a:cubicBezTo>
                <a:lnTo>
                  <a:pt x="2536425" y="2817936"/>
                </a:lnTo>
                <a:cubicBezTo>
                  <a:pt x="2536425" y="2970976"/>
                  <a:pt x="2412361" y="3095040"/>
                  <a:pt x="2259321" y="3095040"/>
                </a:cubicBezTo>
                <a:lnTo>
                  <a:pt x="277104" y="3095040"/>
                </a:lnTo>
                <a:cubicBezTo>
                  <a:pt x="124064" y="3095040"/>
                  <a:pt x="0" y="2970976"/>
                  <a:pt x="0" y="2817936"/>
                </a:cubicBezTo>
                <a:lnTo>
                  <a:pt x="0" y="277104"/>
                </a:lnTo>
                <a:cubicBezTo>
                  <a:pt x="0" y="124064"/>
                  <a:pt x="124064" y="0"/>
                  <a:pt x="2771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: Shape 6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1498019" y="1105036"/>
            <a:ext cx="3578277" cy="4668159"/>
          </a:xfrm>
          <a:custGeom>
            <a:avLst/>
            <a:gdLst>
              <a:gd name="connsiteX0" fmla="*/ 0 w 3578277"/>
              <a:gd name="connsiteY0" fmla="*/ 0 h 4668159"/>
              <a:gd name="connsiteX1" fmla="*/ 3578277 w 3578277"/>
              <a:gd name="connsiteY1" fmla="*/ 0 h 4668159"/>
              <a:gd name="connsiteX2" fmla="*/ 3578277 w 3578277"/>
              <a:gd name="connsiteY2" fmla="*/ 4668159 h 4668159"/>
              <a:gd name="connsiteX3" fmla="*/ 0 w 3578277"/>
              <a:gd name="connsiteY3" fmla="*/ 4668159 h 46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8277" h="4668159" fill="norm" stroke="1" extrusionOk="0">
                <a:moveTo>
                  <a:pt x="0" y="0"/>
                </a:moveTo>
                <a:lnTo>
                  <a:pt x="3578277" y="0"/>
                </a:lnTo>
                <a:lnTo>
                  <a:pt x="3578277" y="4668159"/>
                </a:lnTo>
                <a:lnTo>
                  <a:pt x="0" y="46681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1078829" y="955927"/>
            <a:ext cx="3622952" cy="4986077"/>
          </a:xfrm>
          <a:custGeom>
            <a:avLst/>
            <a:gdLst>
              <a:gd name="connsiteX0" fmla="*/ 0 w 3622952"/>
              <a:gd name="connsiteY0" fmla="*/ 0 h 4986077"/>
              <a:gd name="connsiteX1" fmla="*/ 3622952 w 3622952"/>
              <a:gd name="connsiteY1" fmla="*/ 0 h 4986077"/>
              <a:gd name="connsiteX2" fmla="*/ 3622952 w 3622952"/>
              <a:gd name="connsiteY2" fmla="*/ 4986077 h 4986077"/>
              <a:gd name="connsiteX3" fmla="*/ 0 w 3622952"/>
              <a:gd name="connsiteY3" fmla="*/ 4986077 h 498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2952" h="4986077" fill="norm" stroke="1" extrusionOk="0">
                <a:moveTo>
                  <a:pt x="0" y="0"/>
                </a:moveTo>
                <a:lnTo>
                  <a:pt x="3622952" y="0"/>
                </a:lnTo>
                <a:lnTo>
                  <a:pt x="3622952" y="4986077"/>
                </a:lnTo>
                <a:lnTo>
                  <a:pt x="0" y="49860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: Shape 6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-1765853" y="1176415"/>
            <a:ext cx="5911132" cy="4459408"/>
          </a:xfrm>
          <a:custGeom>
            <a:avLst/>
            <a:gdLst>
              <a:gd name="connsiteX0" fmla="*/ 0 w 5911132"/>
              <a:gd name="connsiteY0" fmla="*/ 0 h 4459408"/>
              <a:gd name="connsiteX1" fmla="*/ 5911132 w 5911132"/>
              <a:gd name="connsiteY1" fmla="*/ 0 h 4459408"/>
              <a:gd name="connsiteX2" fmla="*/ 5911132 w 5911132"/>
              <a:gd name="connsiteY2" fmla="*/ 4459408 h 4459408"/>
              <a:gd name="connsiteX3" fmla="*/ 0 w 5911132"/>
              <a:gd name="connsiteY3" fmla="*/ 4459408 h 445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1132" h="4459408" fill="norm" stroke="1" extrusionOk="0">
                <a:moveTo>
                  <a:pt x="0" y="0"/>
                </a:moveTo>
                <a:lnTo>
                  <a:pt x="5911132" y="0"/>
                </a:lnTo>
                <a:lnTo>
                  <a:pt x="5911132" y="4459408"/>
                </a:lnTo>
                <a:lnTo>
                  <a:pt x="0" y="44594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>
            <a:spLocks noGrp="1"/>
          </p:cNvSpPr>
          <p:nvPr>
            <p:ph type="pic" sz="quarter" idx="17" hasCustomPrompt="1"/>
          </p:nvPr>
        </p:nvSpPr>
        <p:spPr bwMode="auto">
          <a:xfrm rot="1111988">
            <a:off x="2908648" y="4191643"/>
            <a:ext cx="1987205" cy="3501844"/>
          </a:xfrm>
          <a:custGeom>
            <a:avLst/>
            <a:gdLst>
              <a:gd name="connsiteX0" fmla="*/ 0 w 12192000"/>
              <a:gd name="connsiteY0" fmla="*/ 0 h 3180522"/>
              <a:gd name="connsiteX1" fmla="*/ 12192000 w 12192000"/>
              <a:gd name="connsiteY1" fmla="*/ 0 h 3180522"/>
              <a:gd name="connsiteX2" fmla="*/ 12192000 w 12192000"/>
              <a:gd name="connsiteY2" fmla="*/ 3180522 h 3180522"/>
              <a:gd name="connsiteX3" fmla="*/ 0 w 12192000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0522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3180522"/>
                </a:lnTo>
                <a:lnTo>
                  <a:pt x="0" y="31805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8" hasCustomPrompt="1"/>
          </p:nvPr>
        </p:nvSpPr>
        <p:spPr bwMode="auto">
          <a:xfrm rot="1111988">
            <a:off x="4419665" y="-424499"/>
            <a:ext cx="1987205" cy="3501844"/>
          </a:xfrm>
          <a:custGeom>
            <a:avLst/>
            <a:gdLst>
              <a:gd name="connsiteX0" fmla="*/ 0 w 12192000"/>
              <a:gd name="connsiteY0" fmla="*/ 0 h 3180522"/>
              <a:gd name="connsiteX1" fmla="*/ 12192000 w 12192000"/>
              <a:gd name="connsiteY1" fmla="*/ 0 h 3180522"/>
              <a:gd name="connsiteX2" fmla="*/ 12192000 w 12192000"/>
              <a:gd name="connsiteY2" fmla="*/ 3180522 h 3180522"/>
              <a:gd name="connsiteX3" fmla="*/ 0 w 12192000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0522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3180522"/>
                </a:lnTo>
                <a:lnTo>
                  <a:pt x="0" y="31805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: Shape 6"/>
          <p:cNvSpPr>
            <a:spLocks noGrp="1"/>
          </p:cNvSpPr>
          <p:nvPr>
            <p:ph type="pic" sz="quarter" idx="16" hasCustomPrompt="1"/>
          </p:nvPr>
        </p:nvSpPr>
        <p:spPr bwMode="auto">
          <a:xfrm rot="1111988">
            <a:off x="1212172" y="1640898"/>
            <a:ext cx="1987205" cy="3501844"/>
          </a:xfrm>
          <a:custGeom>
            <a:avLst/>
            <a:gdLst>
              <a:gd name="connsiteX0" fmla="*/ 0 w 12192000"/>
              <a:gd name="connsiteY0" fmla="*/ 0 h 3180522"/>
              <a:gd name="connsiteX1" fmla="*/ 12192000 w 12192000"/>
              <a:gd name="connsiteY1" fmla="*/ 0 h 3180522"/>
              <a:gd name="connsiteX2" fmla="*/ 12192000 w 12192000"/>
              <a:gd name="connsiteY2" fmla="*/ 3180522 h 3180522"/>
              <a:gd name="connsiteX3" fmla="*/ 0 w 12192000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0522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3180522"/>
                </a:lnTo>
                <a:lnTo>
                  <a:pt x="0" y="31805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 userDrawn="1"/>
        </p:nvSpPr>
        <p:spPr bwMode="auto">
          <a:xfrm>
            <a:off x="0" y="5619565"/>
            <a:ext cx="559293" cy="1238435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>
            <a:cxnSpLocks/>
            <a:stCxn id="5" idx="3"/>
          </p:cNvCxnSpPr>
          <p:nvPr userDrawn="1"/>
        </p:nvCxnSpPr>
        <p:spPr bwMode="auto">
          <a:xfrm flipV="1">
            <a:off x="559293" y="6238782"/>
            <a:ext cx="1163270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94266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-1143290" y="1529220"/>
            <a:ext cx="5912654" cy="3280013"/>
          </a:xfrm>
          <a:custGeom>
            <a:avLst/>
            <a:gdLst>
              <a:gd name="connsiteX0" fmla="*/ 0 w 5912654"/>
              <a:gd name="connsiteY0" fmla="*/ 0 h 3280013"/>
              <a:gd name="connsiteX1" fmla="*/ 5912654 w 5912654"/>
              <a:gd name="connsiteY1" fmla="*/ 0 h 3280013"/>
              <a:gd name="connsiteX2" fmla="*/ 5912654 w 5912654"/>
              <a:gd name="connsiteY2" fmla="*/ 3280013 h 3280013"/>
              <a:gd name="connsiteX3" fmla="*/ 0 w 5912654"/>
              <a:gd name="connsiteY3" fmla="*/ 3280013 h 328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654" h="3280013" fill="norm" stroke="1" extrusionOk="0">
                <a:moveTo>
                  <a:pt x="0" y="0"/>
                </a:moveTo>
                <a:lnTo>
                  <a:pt x="5912654" y="0"/>
                </a:lnTo>
                <a:lnTo>
                  <a:pt x="5912654" y="3280013"/>
                </a:lnTo>
                <a:lnTo>
                  <a:pt x="0" y="32800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Freeform: Shape 3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69914" y="2643647"/>
            <a:ext cx="1394460" cy="1629013"/>
          </a:xfrm>
          <a:custGeom>
            <a:avLst/>
            <a:gdLst>
              <a:gd name="connsiteX0" fmla="*/ 974945 w 1394460"/>
              <a:gd name="connsiteY0" fmla="*/ 1515680 h 1629013"/>
              <a:gd name="connsiteX1" fmla="*/ 1036599 w 1394460"/>
              <a:gd name="connsiteY1" fmla="*/ 1543831 h 1629013"/>
              <a:gd name="connsiteX2" fmla="*/ 1088278 w 1394460"/>
              <a:gd name="connsiteY2" fmla="*/ 1629013 h 1629013"/>
              <a:gd name="connsiteX3" fmla="*/ 974945 w 1394460"/>
              <a:gd name="connsiteY3" fmla="*/ 1515680 h 1629013"/>
              <a:gd name="connsiteX4" fmla="*/ 735610 w 1394460"/>
              <a:gd name="connsiteY4" fmla="*/ 1381763 h 1629013"/>
              <a:gd name="connsiteX5" fmla="*/ 735610 w 1394460"/>
              <a:gd name="connsiteY5" fmla="*/ 1406810 h 1629013"/>
              <a:gd name="connsiteX6" fmla="*/ 764205 w 1394460"/>
              <a:gd name="connsiteY6" fmla="*/ 1381763 h 1629013"/>
              <a:gd name="connsiteX7" fmla="*/ 683171 w 1394460"/>
              <a:gd name="connsiteY7" fmla="*/ 281039 h 1629013"/>
              <a:gd name="connsiteX8" fmla="*/ 669665 w 1394460"/>
              <a:gd name="connsiteY8" fmla="*/ 293074 h 1629013"/>
              <a:gd name="connsiteX9" fmla="*/ 654861 w 1394460"/>
              <a:gd name="connsiteY9" fmla="*/ 302541 h 1629013"/>
              <a:gd name="connsiteX10" fmla="*/ 662809 w 1394460"/>
              <a:gd name="connsiteY10" fmla="*/ 315779 h 1629013"/>
              <a:gd name="connsiteX11" fmla="*/ 618936 w 1394460"/>
              <a:gd name="connsiteY11" fmla="*/ 367552 h 1629013"/>
              <a:gd name="connsiteX12" fmla="*/ 554701 w 1394460"/>
              <a:gd name="connsiteY12" fmla="*/ 434147 h 1629013"/>
              <a:gd name="connsiteX13" fmla="*/ 556688 w 1394460"/>
              <a:gd name="connsiteY13" fmla="*/ 395806 h 1629013"/>
              <a:gd name="connsiteX14" fmla="*/ 557934 w 1394460"/>
              <a:gd name="connsiteY14" fmla="*/ 389596 h 1629013"/>
              <a:gd name="connsiteX15" fmla="*/ 544625 w 1394460"/>
              <a:gd name="connsiteY15" fmla="*/ 414648 h 1629013"/>
              <a:gd name="connsiteX16" fmla="*/ 471957 w 1394460"/>
              <a:gd name="connsiteY16" fmla="*/ 593841 h 1629013"/>
              <a:gd name="connsiteX17" fmla="*/ 394436 w 1394460"/>
              <a:gd name="connsiteY17" fmla="*/ 852016 h 1629013"/>
              <a:gd name="connsiteX18" fmla="*/ 640009 w 1394460"/>
              <a:gd name="connsiteY18" fmla="*/ 1242589 h 1629013"/>
              <a:gd name="connsiteX19" fmla="*/ 668858 w 1394460"/>
              <a:gd name="connsiteY19" fmla="*/ 1245565 h 1629013"/>
              <a:gd name="connsiteX20" fmla="*/ 700207 w 1394460"/>
              <a:gd name="connsiteY20" fmla="*/ 1248542 h 1629013"/>
              <a:gd name="connsiteX21" fmla="*/ 723671 w 1394460"/>
              <a:gd name="connsiteY21" fmla="*/ 1245377 h 1629013"/>
              <a:gd name="connsiteX22" fmla="*/ 435414 w 1394460"/>
              <a:gd name="connsiteY22" fmla="*/ 968454 h 1629013"/>
              <a:gd name="connsiteX23" fmla="*/ 481520 w 1394460"/>
              <a:gd name="connsiteY23" fmla="*/ 948346 h 1629013"/>
              <a:gd name="connsiteX24" fmla="*/ 503413 w 1394460"/>
              <a:gd name="connsiteY24" fmla="*/ 951909 h 1629013"/>
              <a:gd name="connsiteX25" fmla="*/ 515686 w 1394460"/>
              <a:gd name="connsiteY25" fmla="*/ 957473 h 1629013"/>
              <a:gd name="connsiteX26" fmla="*/ 510717 w 1394460"/>
              <a:gd name="connsiteY26" fmla="*/ 937403 h 1629013"/>
              <a:gd name="connsiteX27" fmla="*/ 510083 w 1394460"/>
              <a:gd name="connsiteY27" fmla="*/ 908128 h 1629013"/>
              <a:gd name="connsiteX28" fmla="*/ 559965 w 1394460"/>
              <a:gd name="connsiteY28" fmla="*/ 897458 h 1629013"/>
              <a:gd name="connsiteX29" fmla="*/ 602636 w 1394460"/>
              <a:gd name="connsiteY29" fmla="*/ 899502 h 1629013"/>
              <a:gd name="connsiteX30" fmla="*/ 600427 w 1394460"/>
              <a:gd name="connsiteY30" fmla="*/ 897489 h 1629013"/>
              <a:gd name="connsiteX31" fmla="*/ 648084 w 1394460"/>
              <a:gd name="connsiteY31" fmla="*/ 857970 h 1629013"/>
              <a:gd name="connsiteX32" fmla="*/ 709115 w 1394460"/>
              <a:gd name="connsiteY32" fmla="*/ 861022 h 1629013"/>
              <a:gd name="connsiteX33" fmla="*/ 709629 w 1394460"/>
              <a:gd name="connsiteY33" fmla="*/ 862106 h 1629013"/>
              <a:gd name="connsiteX34" fmla="*/ 715465 w 1394460"/>
              <a:gd name="connsiteY34" fmla="*/ 850372 h 1629013"/>
              <a:gd name="connsiteX35" fmla="*/ 731747 w 1394460"/>
              <a:gd name="connsiteY35" fmla="*/ 829027 h 1629013"/>
              <a:gd name="connsiteX36" fmla="*/ 858032 w 1394460"/>
              <a:gd name="connsiteY36" fmla="*/ 932386 h 1629013"/>
              <a:gd name="connsiteX37" fmla="*/ 878774 w 1394460"/>
              <a:gd name="connsiteY37" fmla="*/ 656414 h 1629013"/>
              <a:gd name="connsiteX38" fmla="*/ 856892 w 1394460"/>
              <a:gd name="connsiteY38" fmla="*/ 447194 h 1629013"/>
              <a:gd name="connsiteX39" fmla="*/ 786942 w 1394460"/>
              <a:gd name="connsiteY39" fmla="*/ 338577 h 1629013"/>
              <a:gd name="connsiteX40" fmla="*/ 683171 w 1394460"/>
              <a:gd name="connsiteY40" fmla="*/ 281039 h 1629013"/>
              <a:gd name="connsiteX41" fmla="*/ 945147 w 1394460"/>
              <a:gd name="connsiteY41" fmla="*/ 13870 h 1629013"/>
              <a:gd name="connsiteX42" fmla="*/ 929115 w 1394460"/>
              <a:gd name="connsiteY42" fmla="*/ 48735 h 1629013"/>
              <a:gd name="connsiteX43" fmla="*/ 918331 w 1394460"/>
              <a:gd name="connsiteY43" fmla="*/ 55368 h 1629013"/>
              <a:gd name="connsiteX44" fmla="*/ 907369 w 1394460"/>
              <a:gd name="connsiteY44" fmla="*/ 50413 h 1629013"/>
              <a:gd name="connsiteX45" fmla="*/ 907550 w 1394460"/>
              <a:gd name="connsiteY45" fmla="*/ 49920 h 1629013"/>
              <a:gd name="connsiteX46" fmla="*/ 805592 w 1394460"/>
              <a:gd name="connsiteY46" fmla="*/ 0 h 1629013"/>
              <a:gd name="connsiteX47" fmla="*/ 919308 w 1394460"/>
              <a:gd name="connsiteY47" fmla="*/ 17956 h 1629013"/>
              <a:gd name="connsiteX48" fmla="*/ 907550 w 1394460"/>
              <a:gd name="connsiteY48" fmla="*/ 49920 h 1629013"/>
              <a:gd name="connsiteX49" fmla="*/ 896665 w 1394460"/>
              <a:gd name="connsiteY49" fmla="*/ 60358 h 1629013"/>
              <a:gd name="connsiteX50" fmla="*/ 914943 w 1394460"/>
              <a:gd name="connsiteY50" fmla="*/ 57452 h 1629013"/>
              <a:gd name="connsiteX51" fmla="*/ 918331 w 1394460"/>
              <a:gd name="connsiteY51" fmla="*/ 55368 h 1629013"/>
              <a:gd name="connsiteX52" fmla="*/ 968778 w 1394460"/>
              <a:gd name="connsiteY52" fmla="*/ 78165 h 1629013"/>
              <a:gd name="connsiteX53" fmla="*/ 1124980 w 1394460"/>
              <a:gd name="connsiteY53" fmla="*/ 203362 h 1629013"/>
              <a:gd name="connsiteX54" fmla="*/ 1227453 w 1394460"/>
              <a:gd name="connsiteY54" fmla="*/ 445293 h 1629013"/>
              <a:gd name="connsiteX55" fmla="*/ 1216780 w 1394460"/>
              <a:gd name="connsiteY55" fmla="*/ 790710 h 1629013"/>
              <a:gd name="connsiteX56" fmla="*/ 1153891 w 1394460"/>
              <a:gd name="connsiteY56" fmla="*/ 1098475 h 1629013"/>
              <a:gd name="connsiteX57" fmla="*/ 1145184 w 1394460"/>
              <a:gd name="connsiteY57" fmla="*/ 1115290 h 1629013"/>
              <a:gd name="connsiteX58" fmla="*/ 1153891 w 1394460"/>
              <a:gd name="connsiteY58" fmla="*/ 1145879 h 1629013"/>
              <a:gd name="connsiteX59" fmla="*/ 1140972 w 1394460"/>
              <a:gd name="connsiteY59" fmla="*/ 1160604 h 1629013"/>
              <a:gd name="connsiteX60" fmla="*/ 1128052 w 1394460"/>
              <a:gd name="connsiteY60" fmla="*/ 1181283 h 1629013"/>
              <a:gd name="connsiteX61" fmla="*/ 1140813 w 1394460"/>
              <a:gd name="connsiteY61" fmla="*/ 1187996 h 1629013"/>
              <a:gd name="connsiteX62" fmla="*/ 1394460 w 1394460"/>
              <a:gd name="connsiteY62" fmla="*/ 1433095 h 1629013"/>
              <a:gd name="connsiteX63" fmla="*/ 1343160 w 1394460"/>
              <a:gd name="connsiteY63" fmla="*/ 1459029 h 1629013"/>
              <a:gd name="connsiteX64" fmla="*/ 1318904 w 1394460"/>
              <a:gd name="connsiteY64" fmla="*/ 1450605 h 1629013"/>
              <a:gd name="connsiteX65" fmla="*/ 1334960 w 1394460"/>
              <a:gd name="connsiteY65" fmla="*/ 1463936 h 1629013"/>
              <a:gd name="connsiteX66" fmla="*/ 1354688 w 1394460"/>
              <a:gd name="connsiteY66" fmla="*/ 1501905 h 1629013"/>
              <a:gd name="connsiteX67" fmla="*/ 1308423 w 1394460"/>
              <a:gd name="connsiteY67" fmla="*/ 1541550 h 1629013"/>
              <a:gd name="connsiteX68" fmla="*/ 1307325 w 1394460"/>
              <a:gd name="connsiteY68" fmla="*/ 1540989 h 1629013"/>
              <a:gd name="connsiteX69" fmla="*/ 1308978 w 1394460"/>
              <a:gd name="connsiteY69" fmla="*/ 1544813 h 1629013"/>
              <a:gd name="connsiteX70" fmla="*/ 1314947 w 1394460"/>
              <a:gd name="connsiteY70" fmla="*/ 1589241 h 1629013"/>
              <a:gd name="connsiteX71" fmla="*/ 1238978 w 1394460"/>
              <a:gd name="connsiteY71" fmla="*/ 1546237 h 1629013"/>
              <a:gd name="connsiteX72" fmla="*/ 1207186 w 1394460"/>
              <a:gd name="connsiteY72" fmla="*/ 1527619 h 1629013"/>
              <a:gd name="connsiteX73" fmla="*/ 1203640 w 1394460"/>
              <a:gd name="connsiteY73" fmla="*/ 1527967 h 1629013"/>
              <a:gd name="connsiteX74" fmla="*/ 1169408 w 1394460"/>
              <a:gd name="connsiteY74" fmla="*/ 1541550 h 1629013"/>
              <a:gd name="connsiteX75" fmla="*/ 1133165 w 1394460"/>
              <a:gd name="connsiteY75" fmla="*/ 1532210 h 1629013"/>
              <a:gd name="connsiteX76" fmla="*/ 1102850 w 1394460"/>
              <a:gd name="connsiteY76" fmla="*/ 1522202 h 1629013"/>
              <a:gd name="connsiteX77" fmla="*/ 1109424 w 1394460"/>
              <a:gd name="connsiteY77" fmla="*/ 1533270 h 1629013"/>
              <a:gd name="connsiteX78" fmla="*/ 1103258 w 1394460"/>
              <a:gd name="connsiteY78" fmla="*/ 1555452 h 1629013"/>
              <a:gd name="connsiteX79" fmla="*/ 959776 w 1394460"/>
              <a:gd name="connsiteY79" fmla="*/ 1471505 h 1629013"/>
              <a:gd name="connsiteX80" fmla="*/ 891132 w 1394460"/>
              <a:gd name="connsiteY80" fmla="*/ 1415844 h 1629013"/>
              <a:gd name="connsiteX81" fmla="*/ 874367 w 1394460"/>
              <a:gd name="connsiteY81" fmla="*/ 1401748 h 1629013"/>
              <a:gd name="connsiteX82" fmla="*/ 937199 w 1394460"/>
              <a:gd name="connsiteY82" fmla="*/ 1485882 h 1629013"/>
              <a:gd name="connsiteX83" fmla="*/ 848944 w 1394460"/>
              <a:gd name="connsiteY83" fmla="*/ 1411625 h 1629013"/>
              <a:gd name="connsiteX84" fmla="*/ 805592 w 1394460"/>
              <a:gd name="connsiteY84" fmla="*/ 1394398 h 1629013"/>
              <a:gd name="connsiteX85" fmla="*/ 784122 w 1394460"/>
              <a:gd name="connsiteY85" fmla="*/ 1402694 h 1629013"/>
              <a:gd name="connsiteX86" fmla="*/ 776142 w 1394460"/>
              <a:gd name="connsiteY86" fmla="*/ 1404245 h 1629013"/>
              <a:gd name="connsiteX87" fmla="*/ 872788 w 1394460"/>
              <a:gd name="connsiteY87" fmla="*/ 1522868 h 1629013"/>
              <a:gd name="connsiteX88" fmla="*/ 879122 w 1394460"/>
              <a:gd name="connsiteY88" fmla="*/ 1551463 h 1629013"/>
              <a:gd name="connsiteX89" fmla="*/ 856892 w 1394460"/>
              <a:gd name="connsiteY89" fmla="*/ 1555452 h 1629013"/>
              <a:gd name="connsiteX90" fmla="*/ 845762 w 1394460"/>
              <a:gd name="connsiteY90" fmla="*/ 1535756 h 1629013"/>
              <a:gd name="connsiteX91" fmla="*/ 823801 w 1394460"/>
              <a:gd name="connsiteY91" fmla="*/ 1512259 h 1629013"/>
              <a:gd name="connsiteX92" fmla="*/ 777125 w 1394460"/>
              <a:gd name="connsiteY92" fmla="*/ 1470524 h 1629013"/>
              <a:gd name="connsiteX93" fmla="*/ 741025 w 1394460"/>
              <a:gd name="connsiteY93" fmla="*/ 1438161 h 1629013"/>
              <a:gd name="connsiteX94" fmla="*/ 723926 w 1394460"/>
              <a:gd name="connsiteY94" fmla="*/ 1434614 h 1629013"/>
              <a:gd name="connsiteX95" fmla="*/ 717718 w 1394460"/>
              <a:gd name="connsiteY95" fmla="*/ 1414570 h 1629013"/>
              <a:gd name="connsiteX96" fmla="*/ 710151 w 1394460"/>
              <a:gd name="connsiteY96" fmla="*/ 1412321 h 1629013"/>
              <a:gd name="connsiteX97" fmla="*/ 677218 w 1394460"/>
              <a:gd name="connsiteY97" fmla="*/ 1427220 h 1629013"/>
              <a:gd name="connsiteX98" fmla="*/ 622181 w 1394460"/>
              <a:gd name="connsiteY98" fmla="*/ 1436988 h 1629013"/>
              <a:gd name="connsiteX99" fmla="*/ 292376 w 1394460"/>
              <a:gd name="connsiteY99" fmla="*/ 1351078 h 1629013"/>
              <a:gd name="connsiteX100" fmla="*/ 52915 w 1394460"/>
              <a:gd name="connsiteY100" fmla="*/ 1088437 h 1629013"/>
              <a:gd name="connsiteX101" fmla="*/ 0 w 1394460"/>
              <a:gd name="connsiteY101" fmla="*/ 900971 h 1629013"/>
              <a:gd name="connsiteX102" fmla="*/ 48671 w 1394460"/>
              <a:gd name="connsiteY102" fmla="*/ 668351 h 1629013"/>
              <a:gd name="connsiteX103" fmla="*/ 120111 w 1394460"/>
              <a:gd name="connsiteY103" fmla="*/ 453591 h 1629013"/>
              <a:gd name="connsiteX104" fmla="*/ 228664 w 1394460"/>
              <a:gd name="connsiteY104" fmla="*/ 256563 h 1629013"/>
              <a:gd name="connsiteX105" fmla="*/ 418249 w 1394460"/>
              <a:gd name="connsiteY105" fmla="*/ 113684 h 1629013"/>
              <a:gd name="connsiteX106" fmla="*/ 506758 w 1394460"/>
              <a:gd name="connsiteY106" fmla="*/ 78296 h 1629013"/>
              <a:gd name="connsiteX107" fmla="*/ 600459 w 1394460"/>
              <a:gd name="connsiteY107" fmla="*/ 42877 h 1629013"/>
              <a:gd name="connsiteX108" fmla="*/ 652834 w 1394460"/>
              <a:gd name="connsiteY108" fmla="*/ 26853 h 1629013"/>
              <a:gd name="connsiteX109" fmla="*/ 700111 w 1394460"/>
              <a:gd name="connsiteY109" fmla="*/ 14250 h 1629013"/>
              <a:gd name="connsiteX110" fmla="*/ 805592 w 1394460"/>
              <a:gd name="connsiteY110" fmla="*/ 0 h 162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394460" h="1629013" fill="norm" stroke="1" extrusionOk="0">
                <a:moveTo>
                  <a:pt x="974945" y="1515680"/>
                </a:moveTo>
                <a:cubicBezTo>
                  <a:pt x="974945" y="1515680"/>
                  <a:pt x="995496" y="1525063"/>
                  <a:pt x="1036599" y="1543831"/>
                </a:cubicBezTo>
                <a:cubicBezTo>
                  <a:pt x="1059484" y="1561585"/>
                  <a:pt x="1076711" y="1589979"/>
                  <a:pt x="1088278" y="1629013"/>
                </a:cubicBezTo>
                <a:cubicBezTo>
                  <a:pt x="1035692" y="1589155"/>
                  <a:pt x="997914" y="1551378"/>
                  <a:pt x="974945" y="1515680"/>
                </a:cubicBezTo>
                <a:close/>
                <a:moveTo>
                  <a:pt x="735610" y="1381763"/>
                </a:moveTo>
                <a:lnTo>
                  <a:pt x="735610" y="1406810"/>
                </a:lnTo>
                <a:cubicBezTo>
                  <a:pt x="751041" y="1409155"/>
                  <a:pt x="760574" y="1400805"/>
                  <a:pt x="764205" y="1381763"/>
                </a:cubicBezTo>
                <a:close/>
                <a:moveTo>
                  <a:pt x="683171" y="281039"/>
                </a:moveTo>
                <a:cubicBezTo>
                  <a:pt x="684036" y="280427"/>
                  <a:pt x="679534" y="284440"/>
                  <a:pt x="669665" y="293074"/>
                </a:cubicBezTo>
                <a:cubicBezTo>
                  <a:pt x="659796" y="301708"/>
                  <a:pt x="654861" y="304864"/>
                  <a:pt x="654861" y="302541"/>
                </a:cubicBezTo>
                <a:cubicBezTo>
                  <a:pt x="654861" y="299501"/>
                  <a:pt x="657509" y="303913"/>
                  <a:pt x="662809" y="315779"/>
                </a:cubicBezTo>
                <a:cubicBezTo>
                  <a:pt x="642079" y="330810"/>
                  <a:pt x="627453" y="348068"/>
                  <a:pt x="618936" y="367552"/>
                </a:cubicBezTo>
                <a:cubicBezTo>
                  <a:pt x="610417" y="387037"/>
                  <a:pt x="589005" y="409237"/>
                  <a:pt x="554701" y="434147"/>
                </a:cubicBezTo>
                <a:cubicBezTo>
                  <a:pt x="554701" y="419923"/>
                  <a:pt x="555363" y="407143"/>
                  <a:pt x="556688" y="395806"/>
                </a:cubicBezTo>
                <a:lnTo>
                  <a:pt x="557934" y="389596"/>
                </a:lnTo>
                <a:lnTo>
                  <a:pt x="544625" y="414648"/>
                </a:lnTo>
                <a:cubicBezTo>
                  <a:pt x="518995" y="466423"/>
                  <a:pt x="494771" y="526154"/>
                  <a:pt x="471957" y="593841"/>
                </a:cubicBezTo>
                <a:cubicBezTo>
                  <a:pt x="444849" y="687615"/>
                  <a:pt x="419011" y="773674"/>
                  <a:pt x="394436" y="852016"/>
                </a:cubicBezTo>
                <a:cubicBezTo>
                  <a:pt x="417279" y="1062956"/>
                  <a:pt x="499136" y="1193148"/>
                  <a:pt x="640009" y="1242589"/>
                </a:cubicBezTo>
                <a:cubicBezTo>
                  <a:pt x="644654" y="1242589"/>
                  <a:pt x="654270" y="1243581"/>
                  <a:pt x="668858" y="1245565"/>
                </a:cubicBezTo>
                <a:cubicBezTo>
                  <a:pt x="683446" y="1247550"/>
                  <a:pt x="693895" y="1248542"/>
                  <a:pt x="700207" y="1248542"/>
                </a:cubicBezTo>
                <a:cubicBezTo>
                  <a:pt x="712134" y="1248542"/>
                  <a:pt x="719957" y="1247486"/>
                  <a:pt x="723671" y="1245377"/>
                </a:cubicBezTo>
                <a:cubicBezTo>
                  <a:pt x="663887" y="1197517"/>
                  <a:pt x="567799" y="1105210"/>
                  <a:pt x="435414" y="968454"/>
                </a:cubicBezTo>
                <a:cubicBezTo>
                  <a:pt x="453400" y="955047"/>
                  <a:pt x="468769" y="948346"/>
                  <a:pt x="481520" y="948346"/>
                </a:cubicBezTo>
                <a:cubicBezTo>
                  <a:pt x="488533" y="948346"/>
                  <a:pt x="495831" y="949533"/>
                  <a:pt x="503413" y="951909"/>
                </a:cubicBezTo>
                <a:lnTo>
                  <a:pt x="515686" y="957473"/>
                </a:lnTo>
                <a:lnTo>
                  <a:pt x="510717" y="937403"/>
                </a:lnTo>
                <a:cubicBezTo>
                  <a:pt x="509444" y="927808"/>
                  <a:pt x="509234" y="918051"/>
                  <a:pt x="510083" y="908128"/>
                </a:cubicBezTo>
                <a:cubicBezTo>
                  <a:pt x="524776" y="902302"/>
                  <a:pt x="541404" y="898744"/>
                  <a:pt x="559965" y="897458"/>
                </a:cubicBezTo>
                <a:lnTo>
                  <a:pt x="602636" y="899502"/>
                </a:lnTo>
                <a:lnTo>
                  <a:pt x="600427" y="897489"/>
                </a:lnTo>
                <a:lnTo>
                  <a:pt x="648084" y="857970"/>
                </a:lnTo>
                <a:cubicBezTo>
                  <a:pt x="680226" y="852444"/>
                  <a:pt x="700569" y="853462"/>
                  <a:pt x="709115" y="861022"/>
                </a:cubicBezTo>
                <a:lnTo>
                  <a:pt x="709629" y="862106"/>
                </a:lnTo>
                <a:lnTo>
                  <a:pt x="715465" y="850372"/>
                </a:lnTo>
                <a:cubicBezTo>
                  <a:pt x="719674" y="843805"/>
                  <a:pt x="725103" y="836691"/>
                  <a:pt x="731747" y="829027"/>
                </a:cubicBezTo>
                <a:lnTo>
                  <a:pt x="858032" y="932386"/>
                </a:lnTo>
                <a:cubicBezTo>
                  <a:pt x="871860" y="836710"/>
                  <a:pt x="878774" y="744720"/>
                  <a:pt x="878774" y="656414"/>
                </a:cubicBezTo>
                <a:cubicBezTo>
                  <a:pt x="878774" y="577859"/>
                  <a:pt x="871480" y="508120"/>
                  <a:pt x="856892" y="447194"/>
                </a:cubicBezTo>
                <a:cubicBezTo>
                  <a:pt x="849821" y="405942"/>
                  <a:pt x="826504" y="369737"/>
                  <a:pt x="786942" y="338577"/>
                </a:cubicBezTo>
                <a:cubicBezTo>
                  <a:pt x="752171" y="311261"/>
                  <a:pt x="717581" y="292081"/>
                  <a:pt x="683171" y="281039"/>
                </a:cubicBezTo>
                <a:close/>
                <a:moveTo>
                  <a:pt x="945147" y="13870"/>
                </a:moveTo>
                <a:cubicBezTo>
                  <a:pt x="942540" y="29367"/>
                  <a:pt x="937197" y="40987"/>
                  <a:pt x="929115" y="48735"/>
                </a:cubicBezTo>
                <a:lnTo>
                  <a:pt x="918331" y="55368"/>
                </a:lnTo>
                <a:lnTo>
                  <a:pt x="907369" y="50413"/>
                </a:lnTo>
                <a:lnTo>
                  <a:pt x="907550" y="49920"/>
                </a:lnTo>
                <a:close/>
                <a:moveTo>
                  <a:pt x="805592" y="0"/>
                </a:moveTo>
                <a:cubicBezTo>
                  <a:pt x="837723" y="0"/>
                  <a:pt x="875628" y="5986"/>
                  <a:pt x="919308" y="17956"/>
                </a:cubicBezTo>
                <a:lnTo>
                  <a:pt x="907550" y="49920"/>
                </a:lnTo>
                <a:lnTo>
                  <a:pt x="896665" y="60358"/>
                </a:lnTo>
                <a:cubicBezTo>
                  <a:pt x="903441" y="60358"/>
                  <a:pt x="909534" y="59389"/>
                  <a:pt x="914943" y="57452"/>
                </a:cubicBezTo>
                <a:lnTo>
                  <a:pt x="918331" y="55368"/>
                </a:lnTo>
                <a:lnTo>
                  <a:pt x="968778" y="78165"/>
                </a:lnTo>
                <a:cubicBezTo>
                  <a:pt x="1027851" y="109412"/>
                  <a:pt x="1079918" y="151145"/>
                  <a:pt x="1124980" y="203362"/>
                </a:cubicBezTo>
                <a:cubicBezTo>
                  <a:pt x="1193296" y="284239"/>
                  <a:pt x="1227453" y="364881"/>
                  <a:pt x="1227453" y="445293"/>
                </a:cubicBezTo>
                <a:cubicBezTo>
                  <a:pt x="1224559" y="623428"/>
                  <a:pt x="1221004" y="738565"/>
                  <a:pt x="1216780" y="790710"/>
                </a:cubicBezTo>
                <a:cubicBezTo>
                  <a:pt x="1207619" y="912626"/>
                  <a:pt x="1186656" y="1015214"/>
                  <a:pt x="1153891" y="1098475"/>
                </a:cubicBezTo>
                <a:cubicBezTo>
                  <a:pt x="1155391" y="1107996"/>
                  <a:pt x="1152487" y="1113602"/>
                  <a:pt x="1145184" y="1115290"/>
                </a:cubicBezTo>
                <a:cubicBezTo>
                  <a:pt x="1138808" y="1135684"/>
                  <a:pt x="1141710" y="1145879"/>
                  <a:pt x="1153891" y="1145879"/>
                </a:cubicBezTo>
                <a:cubicBezTo>
                  <a:pt x="1153891" y="1143115"/>
                  <a:pt x="1149584" y="1148023"/>
                  <a:pt x="1140972" y="1160604"/>
                </a:cubicBezTo>
                <a:cubicBezTo>
                  <a:pt x="1132358" y="1173187"/>
                  <a:pt x="1128052" y="1180080"/>
                  <a:pt x="1128052" y="1181283"/>
                </a:cubicBezTo>
                <a:cubicBezTo>
                  <a:pt x="1128052" y="1181873"/>
                  <a:pt x="1132306" y="1184112"/>
                  <a:pt x="1140813" y="1187996"/>
                </a:cubicBezTo>
                <a:cubicBezTo>
                  <a:pt x="1200747" y="1237015"/>
                  <a:pt x="1285297" y="1318715"/>
                  <a:pt x="1394460" y="1433095"/>
                </a:cubicBezTo>
                <a:cubicBezTo>
                  <a:pt x="1377488" y="1457667"/>
                  <a:pt x="1360387" y="1466313"/>
                  <a:pt x="1343160" y="1459029"/>
                </a:cubicBezTo>
                <a:cubicBezTo>
                  <a:pt x="1325934" y="1451745"/>
                  <a:pt x="1317849" y="1448937"/>
                  <a:pt x="1318904" y="1450605"/>
                </a:cubicBezTo>
                <a:cubicBezTo>
                  <a:pt x="1318904" y="1449422"/>
                  <a:pt x="1324256" y="1453867"/>
                  <a:pt x="1334960" y="1463936"/>
                </a:cubicBezTo>
                <a:cubicBezTo>
                  <a:pt x="1345662" y="1474006"/>
                  <a:pt x="1352240" y="1486663"/>
                  <a:pt x="1354688" y="1501905"/>
                </a:cubicBezTo>
                <a:lnTo>
                  <a:pt x="1308423" y="1541550"/>
                </a:lnTo>
                <a:lnTo>
                  <a:pt x="1307325" y="1540989"/>
                </a:lnTo>
                <a:lnTo>
                  <a:pt x="1308978" y="1544813"/>
                </a:lnTo>
                <a:cubicBezTo>
                  <a:pt x="1312957" y="1553426"/>
                  <a:pt x="1314947" y="1568236"/>
                  <a:pt x="1314947" y="1589241"/>
                </a:cubicBezTo>
                <a:cubicBezTo>
                  <a:pt x="1288220" y="1583013"/>
                  <a:pt x="1262898" y="1568678"/>
                  <a:pt x="1238978" y="1546237"/>
                </a:cubicBezTo>
                <a:cubicBezTo>
                  <a:pt x="1225426" y="1533825"/>
                  <a:pt x="1214827" y="1527619"/>
                  <a:pt x="1207186" y="1527619"/>
                </a:cubicBezTo>
                <a:cubicBezTo>
                  <a:pt x="1205265" y="1527619"/>
                  <a:pt x="1204083" y="1527734"/>
                  <a:pt x="1203640" y="1527967"/>
                </a:cubicBezTo>
                <a:cubicBezTo>
                  <a:pt x="1196398" y="1537022"/>
                  <a:pt x="1184988" y="1541550"/>
                  <a:pt x="1169408" y="1541550"/>
                </a:cubicBezTo>
                <a:cubicBezTo>
                  <a:pt x="1159740" y="1541550"/>
                  <a:pt x="1147659" y="1538438"/>
                  <a:pt x="1133165" y="1532210"/>
                </a:cubicBezTo>
                <a:lnTo>
                  <a:pt x="1102850" y="1522202"/>
                </a:lnTo>
                <a:lnTo>
                  <a:pt x="1109424" y="1533270"/>
                </a:lnTo>
                <a:cubicBezTo>
                  <a:pt x="1109599" y="1538991"/>
                  <a:pt x="1107543" y="1546386"/>
                  <a:pt x="1103258" y="1555452"/>
                </a:cubicBezTo>
                <a:cubicBezTo>
                  <a:pt x="1056601" y="1539029"/>
                  <a:pt x="1008775" y="1511046"/>
                  <a:pt x="959776" y="1471505"/>
                </a:cubicBezTo>
                <a:cubicBezTo>
                  <a:pt x="930750" y="1448241"/>
                  <a:pt x="907868" y="1429686"/>
                  <a:pt x="891132" y="1415844"/>
                </a:cubicBezTo>
                <a:lnTo>
                  <a:pt x="874367" y="1401748"/>
                </a:lnTo>
                <a:lnTo>
                  <a:pt x="937199" y="1485882"/>
                </a:lnTo>
                <a:cubicBezTo>
                  <a:pt x="912350" y="1481998"/>
                  <a:pt x="882932" y="1457245"/>
                  <a:pt x="848944" y="1411625"/>
                </a:cubicBezTo>
                <a:cubicBezTo>
                  <a:pt x="832457" y="1400139"/>
                  <a:pt x="818007" y="1394398"/>
                  <a:pt x="805592" y="1394398"/>
                </a:cubicBezTo>
                <a:cubicBezTo>
                  <a:pt x="798372" y="1394398"/>
                  <a:pt x="791217" y="1397164"/>
                  <a:pt x="784122" y="1402694"/>
                </a:cubicBezTo>
                <a:lnTo>
                  <a:pt x="776142" y="1404245"/>
                </a:lnTo>
                <a:lnTo>
                  <a:pt x="872788" y="1522868"/>
                </a:lnTo>
                <a:lnTo>
                  <a:pt x="879122" y="1551463"/>
                </a:lnTo>
                <a:lnTo>
                  <a:pt x="856892" y="1555452"/>
                </a:lnTo>
                <a:cubicBezTo>
                  <a:pt x="858222" y="1544243"/>
                  <a:pt x="854512" y="1537677"/>
                  <a:pt x="845762" y="1535756"/>
                </a:cubicBezTo>
                <a:cubicBezTo>
                  <a:pt x="837011" y="1533835"/>
                  <a:pt x="829691" y="1526002"/>
                  <a:pt x="823801" y="1512259"/>
                </a:cubicBezTo>
                <a:cubicBezTo>
                  <a:pt x="814258" y="1500585"/>
                  <a:pt x="798700" y="1486673"/>
                  <a:pt x="777125" y="1470524"/>
                </a:cubicBezTo>
                <a:cubicBezTo>
                  <a:pt x="756078" y="1455006"/>
                  <a:pt x="744044" y="1444218"/>
                  <a:pt x="741025" y="1438161"/>
                </a:cubicBezTo>
                <a:lnTo>
                  <a:pt x="723926" y="1434614"/>
                </a:lnTo>
                <a:lnTo>
                  <a:pt x="717718" y="1414570"/>
                </a:lnTo>
                <a:cubicBezTo>
                  <a:pt x="715270" y="1413070"/>
                  <a:pt x="712746" y="1412321"/>
                  <a:pt x="710151" y="1412321"/>
                </a:cubicBezTo>
                <a:cubicBezTo>
                  <a:pt x="707026" y="1412321"/>
                  <a:pt x="696049" y="1417288"/>
                  <a:pt x="677218" y="1427220"/>
                </a:cubicBezTo>
                <a:cubicBezTo>
                  <a:pt x="658386" y="1437153"/>
                  <a:pt x="640040" y="1440408"/>
                  <a:pt x="622181" y="1436988"/>
                </a:cubicBezTo>
                <a:cubicBezTo>
                  <a:pt x="469803" y="1409397"/>
                  <a:pt x="359868" y="1380761"/>
                  <a:pt x="292376" y="1351078"/>
                </a:cubicBezTo>
                <a:cubicBezTo>
                  <a:pt x="158807" y="1292644"/>
                  <a:pt x="78988" y="1205095"/>
                  <a:pt x="52915" y="1088437"/>
                </a:cubicBezTo>
                <a:cubicBezTo>
                  <a:pt x="17638" y="1032788"/>
                  <a:pt x="0" y="970301"/>
                  <a:pt x="0" y="900971"/>
                </a:cubicBezTo>
                <a:cubicBezTo>
                  <a:pt x="0" y="839160"/>
                  <a:pt x="16224" y="761620"/>
                  <a:pt x="48671" y="668351"/>
                </a:cubicBezTo>
                <a:cubicBezTo>
                  <a:pt x="92160" y="544514"/>
                  <a:pt x="115972" y="472927"/>
                  <a:pt x="120111" y="453591"/>
                </a:cubicBezTo>
                <a:cubicBezTo>
                  <a:pt x="192479" y="322237"/>
                  <a:pt x="228664" y="256563"/>
                  <a:pt x="228664" y="256563"/>
                </a:cubicBezTo>
                <a:cubicBezTo>
                  <a:pt x="282391" y="180225"/>
                  <a:pt x="345587" y="132598"/>
                  <a:pt x="418249" y="113684"/>
                </a:cubicBezTo>
                <a:cubicBezTo>
                  <a:pt x="436132" y="111319"/>
                  <a:pt x="465633" y="99523"/>
                  <a:pt x="506758" y="78296"/>
                </a:cubicBezTo>
                <a:cubicBezTo>
                  <a:pt x="547882" y="57069"/>
                  <a:pt x="579116" y="45263"/>
                  <a:pt x="600459" y="42877"/>
                </a:cubicBezTo>
                <a:cubicBezTo>
                  <a:pt x="611795" y="31540"/>
                  <a:pt x="629253" y="26199"/>
                  <a:pt x="652834" y="26853"/>
                </a:cubicBezTo>
                <a:cubicBezTo>
                  <a:pt x="676414" y="27509"/>
                  <a:pt x="692175" y="23308"/>
                  <a:pt x="700111" y="14250"/>
                </a:cubicBezTo>
                <a:cubicBezTo>
                  <a:pt x="738090" y="4751"/>
                  <a:pt x="773251" y="0"/>
                  <a:pt x="80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Freeform: Shape 38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9897338" y="2643645"/>
            <a:ext cx="1305003" cy="1629014"/>
          </a:xfrm>
          <a:custGeom>
            <a:avLst/>
            <a:gdLst>
              <a:gd name="connsiteX0" fmla="*/ 448208 w 1305003"/>
              <a:gd name="connsiteY0" fmla="*/ 933886 h 1629014"/>
              <a:gd name="connsiteX1" fmla="*/ 445357 w 1305003"/>
              <a:gd name="connsiteY1" fmla="*/ 934761 h 1629014"/>
              <a:gd name="connsiteX2" fmla="*/ 445009 w 1305003"/>
              <a:gd name="connsiteY2" fmla="*/ 938442 h 1629014"/>
              <a:gd name="connsiteX3" fmla="*/ 442507 w 1305003"/>
              <a:gd name="connsiteY3" fmla="*/ 249088 h 1629014"/>
              <a:gd name="connsiteX4" fmla="*/ 427822 w 1305003"/>
              <a:gd name="connsiteY4" fmla="*/ 256664 h 1629014"/>
              <a:gd name="connsiteX5" fmla="*/ 418905 w 1305003"/>
              <a:gd name="connsiteY5" fmla="*/ 257609 h 1629014"/>
              <a:gd name="connsiteX6" fmla="*/ 455164 w 1305003"/>
              <a:gd name="connsiteY6" fmla="*/ 274296 h 1629014"/>
              <a:gd name="connsiteX7" fmla="*/ 503781 w 1305003"/>
              <a:gd name="connsiteY7" fmla="*/ 298964 h 1629014"/>
              <a:gd name="connsiteX8" fmla="*/ 389980 w 1305003"/>
              <a:gd name="connsiteY8" fmla="*/ 298964 h 1629014"/>
              <a:gd name="connsiteX9" fmla="*/ 412327 w 1305003"/>
              <a:gd name="connsiteY9" fmla="*/ 312199 h 1629014"/>
              <a:gd name="connsiteX10" fmla="*/ 394437 w 1305003"/>
              <a:gd name="connsiteY10" fmla="*/ 342695 h 1629014"/>
              <a:gd name="connsiteX11" fmla="*/ 460018 w 1305003"/>
              <a:gd name="connsiteY11" fmla="*/ 345197 h 1629014"/>
              <a:gd name="connsiteX12" fmla="*/ 433133 w 1305003"/>
              <a:gd name="connsiteY12" fmla="*/ 368534 h 1629014"/>
              <a:gd name="connsiteX13" fmla="*/ 380503 w 1305003"/>
              <a:gd name="connsiteY13" fmla="*/ 356349 h 1629014"/>
              <a:gd name="connsiteX14" fmla="*/ 380503 w 1305003"/>
              <a:gd name="connsiteY14" fmla="*/ 382436 h 1629014"/>
              <a:gd name="connsiteX15" fmla="*/ 362825 w 1305003"/>
              <a:gd name="connsiteY15" fmla="*/ 382436 h 1629014"/>
              <a:gd name="connsiteX16" fmla="*/ 355798 w 1305003"/>
              <a:gd name="connsiteY16" fmla="*/ 508975 h 1629014"/>
              <a:gd name="connsiteX17" fmla="*/ 378509 w 1305003"/>
              <a:gd name="connsiteY17" fmla="*/ 508975 h 1629014"/>
              <a:gd name="connsiteX18" fmla="*/ 378509 w 1305003"/>
              <a:gd name="connsiteY18" fmla="*/ 555429 h 1629014"/>
              <a:gd name="connsiteX19" fmla="*/ 374549 w 1305003"/>
              <a:gd name="connsiteY19" fmla="*/ 555429 h 1629014"/>
              <a:gd name="connsiteX20" fmla="*/ 374549 w 1305003"/>
              <a:gd name="connsiteY20" fmla="*/ 599161 h 1629014"/>
              <a:gd name="connsiteX21" fmla="*/ 352401 w 1305003"/>
              <a:gd name="connsiteY21" fmla="*/ 599161 h 1629014"/>
              <a:gd name="connsiteX22" fmla="*/ 350166 w 1305003"/>
              <a:gd name="connsiteY22" fmla="*/ 781305 h 1629014"/>
              <a:gd name="connsiteX23" fmla="*/ 363213 w 1305003"/>
              <a:gd name="connsiteY23" fmla="*/ 780102 h 1629014"/>
              <a:gd name="connsiteX24" fmla="*/ 437788 w 1305003"/>
              <a:gd name="connsiteY24" fmla="*/ 763446 h 1629014"/>
              <a:gd name="connsiteX25" fmla="*/ 480569 w 1305003"/>
              <a:gd name="connsiteY25" fmla="*/ 766423 h 1629014"/>
              <a:gd name="connsiteX26" fmla="*/ 525251 w 1305003"/>
              <a:gd name="connsiteY26" fmla="*/ 769400 h 1629014"/>
              <a:gd name="connsiteX27" fmla="*/ 586146 w 1305003"/>
              <a:gd name="connsiteY27" fmla="*/ 751982 h 1629014"/>
              <a:gd name="connsiteX28" fmla="*/ 705717 w 1305003"/>
              <a:gd name="connsiteY28" fmla="*/ 638808 h 1629014"/>
              <a:gd name="connsiteX29" fmla="*/ 755496 w 1305003"/>
              <a:gd name="connsiteY29" fmla="*/ 477531 h 1629014"/>
              <a:gd name="connsiteX30" fmla="*/ 733614 w 1305003"/>
              <a:gd name="connsiteY30" fmla="*/ 423475 h 1629014"/>
              <a:gd name="connsiteX31" fmla="*/ 699827 w 1305003"/>
              <a:gd name="connsiteY31" fmla="*/ 372587 h 1629014"/>
              <a:gd name="connsiteX32" fmla="*/ 711766 w 1305003"/>
              <a:gd name="connsiteY32" fmla="*/ 353873 h 1629014"/>
              <a:gd name="connsiteX33" fmla="*/ 442507 w 1305003"/>
              <a:gd name="connsiteY33" fmla="*/ 249088 h 1629014"/>
              <a:gd name="connsiteX34" fmla="*/ 86765 w 1305003"/>
              <a:gd name="connsiteY34" fmla="*/ 239304 h 1629014"/>
              <a:gd name="connsiteX35" fmla="*/ 91895 w 1305003"/>
              <a:gd name="connsiteY35" fmla="*/ 275561 h 1629014"/>
              <a:gd name="connsiteX36" fmla="*/ 92884 w 1305003"/>
              <a:gd name="connsiteY36" fmla="*/ 290131 h 1629014"/>
              <a:gd name="connsiteX37" fmla="*/ 97754 w 1305003"/>
              <a:gd name="connsiteY37" fmla="*/ 247712 h 1629014"/>
              <a:gd name="connsiteX38" fmla="*/ 94113 w 1305003"/>
              <a:gd name="connsiteY38" fmla="*/ 249247 h 1629014"/>
              <a:gd name="connsiteX39" fmla="*/ 86765 w 1305003"/>
              <a:gd name="connsiteY39" fmla="*/ 239304 h 1629014"/>
              <a:gd name="connsiteX40" fmla="*/ 543142 w 1305003"/>
              <a:gd name="connsiteY40" fmla="*/ 0 h 1629014"/>
              <a:gd name="connsiteX41" fmla="*/ 646945 w 1305003"/>
              <a:gd name="connsiteY41" fmla="*/ 16372 h 1629014"/>
              <a:gd name="connsiteX42" fmla="*/ 1030140 w 1305003"/>
              <a:gd name="connsiteY42" fmla="*/ 209759 h 1629014"/>
              <a:gd name="connsiteX43" fmla="*/ 1073617 w 1305003"/>
              <a:gd name="connsiteY43" fmla="*/ 309571 h 1629014"/>
              <a:gd name="connsiteX44" fmla="*/ 1100217 w 1305003"/>
              <a:gd name="connsiteY44" fmla="*/ 413880 h 1629014"/>
              <a:gd name="connsiteX45" fmla="*/ 1081438 w 1305003"/>
              <a:gd name="connsiteY45" fmla="*/ 482566 h 1629014"/>
              <a:gd name="connsiteX46" fmla="*/ 1018708 w 1305003"/>
              <a:gd name="connsiteY46" fmla="*/ 642669 h 1629014"/>
              <a:gd name="connsiteX47" fmla="*/ 992931 w 1305003"/>
              <a:gd name="connsiteY47" fmla="*/ 711591 h 1629014"/>
              <a:gd name="connsiteX48" fmla="*/ 934126 w 1305003"/>
              <a:gd name="connsiteY48" fmla="*/ 782066 h 1629014"/>
              <a:gd name="connsiteX49" fmla="*/ 912181 w 1305003"/>
              <a:gd name="connsiteY49" fmla="*/ 800733 h 1629014"/>
              <a:gd name="connsiteX50" fmla="*/ 888116 w 1305003"/>
              <a:gd name="connsiteY50" fmla="*/ 825860 h 1629014"/>
              <a:gd name="connsiteX51" fmla="*/ 790076 w 1305003"/>
              <a:gd name="connsiteY51" fmla="*/ 874817 h 1629014"/>
              <a:gd name="connsiteX52" fmla="*/ 1074377 w 1305003"/>
              <a:gd name="connsiteY52" fmla="*/ 1123905 h 1629014"/>
              <a:gd name="connsiteX53" fmla="*/ 1305003 w 1305003"/>
              <a:gd name="connsiteY53" fmla="*/ 1404310 h 1629014"/>
              <a:gd name="connsiteX54" fmla="*/ 1249175 w 1305003"/>
              <a:gd name="connsiteY54" fmla="*/ 1412321 h 1629014"/>
              <a:gd name="connsiteX55" fmla="*/ 1239137 w 1305003"/>
              <a:gd name="connsiteY55" fmla="*/ 1407666 h 1629014"/>
              <a:gd name="connsiteX56" fmla="*/ 1239390 w 1305003"/>
              <a:gd name="connsiteY56" fmla="*/ 1411910 h 1629014"/>
              <a:gd name="connsiteX57" fmla="*/ 1248336 w 1305003"/>
              <a:gd name="connsiteY57" fmla="*/ 1449926 h 1629014"/>
              <a:gd name="connsiteX58" fmla="*/ 1252755 w 1305003"/>
              <a:gd name="connsiteY58" fmla="*/ 1513718 h 1629014"/>
              <a:gd name="connsiteX59" fmla="*/ 1235401 w 1305003"/>
              <a:gd name="connsiteY59" fmla="*/ 1513718 h 1629014"/>
              <a:gd name="connsiteX60" fmla="*/ 1245344 w 1305003"/>
              <a:gd name="connsiteY60" fmla="*/ 1533826 h 1629014"/>
              <a:gd name="connsiteX61" fmla="*/ 1178068 w 1305003"/>
              <a:gd name="connsiteY61" fmla="*/ 1517691 h 1629014"/>
              <a:gd name="connsiteX62" fmla="*/ 1153512 w 1305003"/>
              <a:gd name="connsiteY62" fmla="*/ 1485883 h 1629014"/>
              <a:gd name="connsiteX63" fmla="*/ 1145816 w 1305003"/>
              <a:gd name="connsiteY63" fmla="*/ 1489842 h 1629014"/>
              <a:gd name="connsiteX64" fmla="*/ 1110920 w 1305003"/>
              <a:gd name="connsiteY64" fmla="*/ 1497915 h 1629014"/>
              <a:gd name="connsiteX65" fmla="*/ 1049212 w 1305003"/>
              <a:gd name="connsiteY65" fmla="*/ 1482484 h 1629014"/>
              <a:gd name="connsiteX66" fmla="*/ 1034401 w 1305003"/>
              <a:gd name="connsiteY66" fmla="*/ 1469955 h 1629014"/>
              <a:gd name="connsiteX67" fmla="*/ 1028651 w 1305003"/>
              <a:gd name="connsiteY67" fmla="*/ 1469955 h 1629014"/>
              <a:gd name="connsiteX68" fmla="*/ 1028651 w 1305003"/>
              <a:gd name="connsiteY68" fmla="*/ 1505738 h 1629014"/>
              <a:gd name="connsiteX69" fmla="*/ 982797 w 1305003"/>
              <a:gd name="connsiteY69" fmla="*/ 1505738 h 1629014"/>
              <a:gd name="connsiteX70" fmla="*/ 350230 w 1305003"/>
              <a:gd name="connsiteY70" fmla="*/ 905343 h 1629014"/>
              <a:gd name="connsiteX71" fmla="*/ 344720 w 1305003"/>
              <a:gd name="connsiteY71" fmla="*/ 908288 h 1629014"/>
              <a:gd name="connsiteX72" fmla="*/ 430220 w 1305003"/>
              <a:gd name="connsiteY72" fmla="*/ 1506593 h 1629014"/>
              <a:gd name="connsiteX73" fmla="*/ 396455 w 1305003"/>
              <a:gd name="connsiteY73" fmla="*/ 1507456 h 1629014"/>
              <a:gd name="connsiteX74" fmla="*/ 388747 w 1305003"/>
              <a:gd name="connsiteY74" fmla="*/ 1504966 h 1629014"/>
              <a:gd name="connsiteX75" fmla="*/ 392030 w 1305003"/>
              <a:gd name="connsiteY75" fmla="*/ 1509323 h 1629014"/>
              <a:gd name="connsiteX76" fmla="*/ 398396 w 1305003"/>
              <a:gd name="connsiteY76" fmla="*/ 1535852 h 1629014"/>
              <a:gd name="connsiteX77" fmla="*/ 394437 w 1305003"/>
              <a:gd name="connsiteY77" fmla="*/ 1582845 h 1629014"/>
              <a:gd name="connsiteX78" fmla="*/ 382561 w 1305003"/>
              <a:gd name="connsiteY78" fmla="*/ 1629014 h 1629014"/>
              <a:gd name="connsiteX79" fmla="*/ 324248 w 1305003"/>
              <a:gd name="connsiteY79" fmla="*/ 1579552 h 1629014"/>
              <a:gd name="connsiteX80" fmla="*/ 312512 w 1305003"/>
              <a:gd name="connsiteY80" fmla="*/ 1554021 h 1629014"/>
              <a:gd name="connsiteX81" fmla="*/ 306474 w 1305003"/>
              <a:gd name="connsiteY81" fmla="*/ 1550814 h 1629014"/>
              <a:gd name="connsiteX82" fmla="*/ 301157 w 1305003"/>
              <a:gd name="connsiteY82" fmla="*/ 1565909 h 1629014"/>
              <a:gd name="connsiteX83" fmla="*/ 291109 w 1305003"/>
              <a:gd name="connsiteY83" fmla="*/ 1591364 h 1629014"/>
              <a:gd name="connsiteX84" fmla="*/ 245160 w 1305003"/>
              <a:gd name="connsiteY84" fmla="*/ 1586281 h 1629014"/>
              <a:gd name="connsiteX85" fmla="*/ 227049 w 1305003"/>
              <a:gd name="connsiteY85" fmla="*/ 1577335 h 1629014"/>
              <a:gd name="connsiteX86" fmla="*/ 203805 w 1305003"/>
              <a:gd name="connsiteY86" fmla="*/ 1583288 h 1629014"/>
              <a:gd name="connsiteX87" fmla="*/ 139174 w 1305003"/>
              <a:gd name="connsiteY87" fmla="*/ 1430475 h 1629014"/>
              <a:gd name="connsiteX88" fmla="*/ 124877 w 1305003"/>
              <a:gd name="connsiteY88" fmla="*/ 1378232 h 1629014"/>
              <a:gd name="connsiteX89" fmla="*/ 131236 w 1305003"/>
              <a:gd name="connsiteY89" fmla="*/ 1413389 h 1629014"/>
              <a:gd name="connsiteX90" fmla="*/ 167769 w 1305003"/>
              <a:gd name="connsiteY90" fmla="*/ 1557290 h 1629014"/>
              <a:gd name="connsiteX91" fmla="*/ 139015 w 1305003"/>
              <a:gd name="connsiteY91" fmla="*/ 1587279 h 1629014"/>
              <a:gd name="connsiteX92" fmla="*/ 91358 w 1305003"/>
              <a:gd name="connsiteY92" fmla="*/ 1545542 h 1629014"/>
              <a:gd name="connsiteX93" fmla="*/ 0 w 1305003"/>
              <a:gd name="connsiteY93" fmla="*/ 853251 h 1629014"/>
              <a:gd name="connsiteX94" fmla="*/ 30305 w 1305003"/>
              <a:gd name="connsiteY94" fmla="*/ 198138 h 1629014"/>
              <a:gd name="connsiteX95" fmla="*/ 71947 w 1305003"/>
              <a:gd name="connsiteY95" fmla="*/ 182858 h 1629014"/>
              <a:gd name="connsiteX96" fmla="*/ 94936 w 1305003"/>
              <a:gd name="connsiteY96" fmla="*/ 184173 h 1629014"/>
              <a:gd name="connsiteX97" fmla="*/ 103550 w 1305003"/>
              <a:gd name="connsiteY97" fmla="*/ 153424 h 1629014"/>
              <a:gd name="connsiteX98" fmla="*/ 143195 w 1305003"/>
              <a:gd name="connsiteY98" fmla="*/ 113272 h 1629014"/>
              <a:gd name="connsiteX99" fmla="*/ 161436 w 1305003"/>
              <a:gd name="connsiteY99" fmla="*/ 121284 h 1629014"/>
              <a:gd name="connsiteX100" fmla="*/ 187195 w 1305003"/>
              <a:gd name="connsiteY100" fmla="*/ 102395 h 1629014"/>
              <a:gd name="connsiteX101" fmla="*/ 228821 w 1305003"/>
              <a:gd name="connsiteY101" fmla="*/ 83506 h 1629014"/>
              <a:gd name="connsiteX102" fmla="*/ 371795 w 1305003"/>
              <a:gd name="connsiteY102" fmla="*/ 32902 h 1629014"/>
              <a:gd name="connsiteX103" fmla="*/ 543142 w 1305003"/>
              <a:gd name="connsiteY103" fmla="*/ 0 h 1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305003" h="1629014" fill="norm" stroke="1" extrusionOk="0">
                <a:moveTo>
                  <a:pt x="448208" y="933886"/>
                </a:moveTo>
                <a:lnTo>
                  <a:pt x="445357" y="934761"/>
                </a:lnTo>
                <a:cubicBezTo>
                  <a:pt x="444332" y="937811"/>
                  <a:pt x="444215" y="939038"/>
                  <a:pt x="445009" y="938442"/>
                </a:cubicBezTo>
                <a:close/>
                <a:moveTo>
                  <a:pt x="442507" y="249088"/>
                </a:moveTo>
                <a:cubicBezTo>
                  <a:pt x="439138" y="252456"/>
                  <a:pt x="434245" y="254982"/>
                  <a:pt x="427822" y="256664"/>
                </a:cubicBezTo>
                <a:lnTo>
                  <a:pt x="418905" y="257609"/>
                </a:lnTo>
                <a:lnTo>
                  <a:pt x="455164" y="274296"/>
                </a:lnTo>
                <a:cubicBezTo>
                  <a:pt x="469780" y="281405"/>
                  <a:pt x="485984" y="289628"/>
                  <a:pt x="503781" y="298964"/>
                </a:cubicBezTo>
                <a:lnTo>
                  <a:pt x="389980" y="298964"/>
                </a:lnTo>
                <a:lnTo>
                  <a:pt x="412327" y="312199"/>
                </a:lnTo>
                <a:cubicBezTo>
                  <a:pt x="400527" y="332530"/>
                  <a:pt x="394564" y="342695"/>
                  <a:pt x="394437" y="342695"/>
                </a:cubicBezTo>
                <a:cubicBezTo>
                  <a:pt x="418460" y="321711"/>
                  <a:pt x="440322" y="322544"/>
                  <a:pt x="460018" y="345197"/>
                </a:cubicBezTo>
                <a:cubicBezTo>
                  <a:pt x="442095" y="360755"/>
                  <a:pt x="433133" y="368534"/>
                  <a:pt x="433133" y="368534"/>
                </a:cubicBezTo>
                <a:lnTo>
                  <a:pt x="380503" y="356349"/>
                </a:lnTo>
                <a:lnTo>
                  <a:pt x="380503" y="382436"/>
                </a:lnTo>
                <a:lnTo>
                  <a:pt x="362825" y="382436"/>
                </a:lnTo>
                <a:lnTo>
                  <a:pt x="355798" y="508975"/>
                </a:lnTo>
                <a:lnTo>
                  <a:pt x="378509" y="508975"/>
                </a:lnTo>
                <a:lnTo>
                  <a:pt x="378509" y="555429"/>
                </a:lnTo>
                <a:lnTo>
                  <a:pt x="374549" y="555429"/>
                </a:lnTo>
                <a:lnTo>
                  <a:pt x="374549" y="599161"/>
                </a:lnTo>
                <a:lnTo>
                  <a:pt x="352401" y="599161"/>
                </a:lnTo>
                <a:lnTo>
                  <a:pt x="350166" y="781305"/>
                </a:lnTo>
                <a:lnTo>
                  <a:pt x="363213" y="780102"/>
                </a:lnTo>
                <a:cubicBezTo>
                  <a:pt x="382635" y="768998"/>
                  <a:pt x="407493" y="763446"/>
                  <a:pt x="437788" y="763446"/>
                </a:cubicBezTo>
                <a:cubicBezTo>
                  <a:pt x="446422" y="763446"/>
                  <a:pt x="460682" y="764438"/>
                  <a:pt x="480569" y="766423"/>
                </a:cubicBezTo>
                <a:cubicBezTo>
                  <a:pt x="500456" y="768407"/>
                  <a:pt x="515348" y="769400"/>
                  <a:pt x="525251" y="769400"/>
                </a:cubicBezTo>
                <a:cubicBezTo>
                  <a:pt x="549571" y="769400"/>
                  <a:pt x="569868" y="763593"/>
                  <a:pt x="586146" y="751982"/>
                </a:cubicBezTo>
                <a:cubicBezTo>
                  <a:pt x="638754" y="733195"/>
                  <a:pt x="678610" y="695468"/>
                  <a:pt x="705717" y="638808"/>
                </a:cubicBezTo>
                <a:cubicBezTo>
                  <a:pt x="719354" y="610264"/>
                  <a:pt x="735949" y="556507"/>
                  <a:pt x="755496" y="477531"/>
                </a:cubicBezTo>
                <a:cubicBezTo>
                  <a:pt x="755496" y="477531"/>
                  <a:pt x="748202" y="459511"/>
                  <a:pt x="733614" y="423475"/>
                </a:cubicBezTo>
                <a:cubicBezTo>
                  <a:pt x="726945" y="410176"/>
                  <a:pt x="715682" y="393214"/>
                  <a:pt x="699827" y="372587"/>
                </a:cubicBezTo>
                <a:cubicBezTo>
                  <a:pt x="717243" y="360111"/>
                  <a:pt x="721224" y="353873"/>
                  <a:pt x="711766" y="353873"/>
                </a:cubicBezTo>
                <a:cubicBezTo>
                  <a:pt x="662936" y="281463"/>
                  <a:pt x="573182" y="246535"/>
                  <a:pt x="442507" y="249088"/>
                </a:cubicBezTo>
                <a:close/>
                <a:moveTo>
                  <a:pt x="86765" y="239304"/>
                </a:moveTo>
                <a:cubicBezTo>
                  <a:pt x="89046" y="240444"/>
                  <a:pt x="90756" y="252530"/>
                  <a:pt x="91895" y="275561"/>
                </a:cubicBezTo>
                <a:lnTo>
                  <a:pt x="92884" y="290131"/>
                </a:lnTo>
                <a:lnTo>
                  <a:pt x="97754" y="247712"/>
                </a:lnTo>
                <a:lnTo>
                  <a:pt x="94113" y="249247"/>
                </a:lnTo>
                <a:cubicBezTo>
                  <a:pt x="94113" y="249247"/>
                  <a:pt x="91663" y="245932"/>
                  <a:pt x="86765" y="239304"/>
                </a:cubicBezTo>
                <a:close/>
                <a:moveTo>
                  <a:pt x="543142" y="0"/>
                </a:moveTo>
                <a:cubicBezTo>
                  <a:pt x="579558" y="0"/>
                  <a:pt x="614160" y="5459"/>
                  <a:pt x="646945" y="16372"/>
                </a:cubicBezTo>
                <a:cubicBezTo>
                  <a:pt x="814312" y="57202"/>
                  <a:pt x="942043" y="121664"/>
                  <a:pt x="1030140" y="209759"/>
                </a:cubicBezTo>
                <a:cubicBezTo>
                  <a:pt x="1033348" y="219322"/>
                  <a:pt x="1047840" y="252594"/>
                  <a:pt x="1073617" y="309571"/>
                </a:cubicBezTo>
                <a:cubicBezTo>
                  <a:pt x="1091351" y="351857"/>
                  <a:pt x="1100217" y="386626"/>
                  <a:pt x="1100217" y="413880"/>
                </a:cubicBezTo>
                <a:cubicBezTo>
                  <a:pt x="1100217" y="440184"/>
                  <a:pt x="1093958" y="463080"/>
                  <a:pt x="1081438" y="482566"/>
                </a:cubicBezTo>
                <a:cubicBezTo>
                  <a:pt x="1067864" y="559893"/>
                  <a:pt x="1046955" y="613263"/>
                  <a:pt x="1018708" y="642669"/>
                </a:cubicBezTo>
                <a:cubicBezTo>
                  <a:pt x="1020038" y="665786"/>
                  <a:pt x="1011446" y="688761"/>
                  <a:pt x="992931" y="711591"/>
                </a:cubicBezTo>
                <a:cubicBezTo>
                  <a:pt x="974418" y="734424"/>
                  <a:pt x="954815" y="757914"/>
                  <a:pt x="934126" y="782066"/>
                </a:cubicBezTo>
                <a:cubicBezTo>
                  <a:pt x="924838" y="782066"/>
                  <a:pt x="917522" y="788289"/>
                  <a:pt x="912181" y="800733"/>
                </a:cubicBezTo>
                <a:cubicBezTo>
                  <a:pt x="906840" y="813177"/>
                  <a:pt x="898818" y="821554"/>
                  <a:pt x="888116" y="825860"/>
                </a:cubicBezTo>
                <a:cubicBezTo>
                  <a:pt x="865779" y="839499"/>
                  <a:pt x="833100" y="855817"/>
                  <a:pt x="790076" y="874817"/>
                </a:cubicBezTo>
                <a:cubicBezTo>
                  <a:pt x="879291" y="938762"/>
                  <a:pt x="974058" y="1021790"/>
                  <a:pt x="1074377" y="1123905"/>
                </a:cubicBezTo>
                <a:cubicBezTo>
                  <a:pt x="1204949" y="1241724"/>
                  <a:pt x="1281823" y="1335193"/>
                  <a:pt x="1305003" y="1404310"/>
                </a:cubicBezTo>
                <a:cubicBezTo>
                  <a:pt x="1287776" y="1413620"/>
                  <a:pt x="1269168" y="1416290"/>
                  <a:pt x="1249175" y="1412321"/>
                </a:cubicBezTo>
                <a:cubicBezTo>
                  <a:pt x="1242315" y="1408332"/>
                  <a:pt x="1238968" y="1406779"/>
                  <a:pt x="1239137" y="1407666"/>
                </a:cubicBezTo>
                <a:cubicBezTo>
                  <a:pt x="1239306" y="1408553"/>
                  <a:pt x="1239390" y="1409967"/>
                  <a:pt x="1239390" y="1411910"/>
                </a:cubicBezTo>
                <a:cubicBezTo>
                  <a:pt x="1239390" y="1419848"/>
                  <a:pt x="1242373" y="1432519"/>
                  <a:pt x="1248336" y="1449926"/>
                </a:cubicBezTo>
                <a:cubicBezTo>
                  <a:pt x="1254300" y="1467332"/>
                  <a:pt x="1255773" y="1488595"/>
                  <a:pt x="1252755" y="1513718"/>
                </a:cubicBezTo>
                <a:lnTo>
                  <a:pt x="1235401" y="1513718"/>
                </a:lnTo>
                <a:cubicBezTo>
                  <a:pt x="1235401" y="1511226"/>
                  <a:pt x="1238716" y="1517930"/>
                  <a:pt x="1245344" y="1533826"/>
                </a:cubicBezTo>
                <a:cubicBezTo>
                  <a:pt x="1215112" y="1544275"/>
                  <a:pt x="1192688" y="1538897"/>
                  <a:pt x="1178068" y="1517691"/>
                </a:cubicBezTo>
                <a:cubicBezTo>
                  <a:pt x="1163448" y="1496485"/>
                  <a:pt x="1155264" y="1485883"/>
                  <a:pt x="1153512" y="1485883"/>
                </a:cubicBezTo>
                <a:cubicBezTo>
                  <a:pt x="1153744" y="1485883"/>
                  <a:pt x="1151179" y="1487203"/>
                  <a:pt x="1145816" y="1489842"/>
                </a:cubicBezTo>
                <a:cubicBezTo>
                  <a:pt x="1132686" y="1487203"/>
                  <a:pt x="1121053" y="1489893"/>
                  <a:pt x="1110920" y="1497915"/>
                </a:cubicBezTo>
                <a:cubicBezTo>
                  <a:pt x="1091366" y="1502825"/>
                  <a:pt x="1070797" y="1497681"/>
                  <a:pt x="1049212" y="1482484"/>
                </a:cubicBezTo>
                <a:lnTo>
                  <a:pt x="1034401" y="1469955"/>
                </a:lnTo>
                <a:lnTo>
                  <a:pt x="1028651" y="1469955"/>
                </a:lnTo>
                <a:lnTo>
                  <a:pt x="1028651" y="1505738"/>
                </a:lnTo>
                <a:lnTo>
                  <a:pt x="982797" y="1505738"/>
                </a:lnTo>
                <a:cubicBezTo>
                  <a:pt x="733795" y="1209868"/>
                  <a:pt x="522939" y="1009736"/>
                  <a:pt x="350230" y="905343"/>
                </a:cubicBezTo>
                <a:cubicBezTo>
                  <a:pt x="349892" y="905343"/>
                  <a:pt x="348056" y="906325"/>
                  <a:pt x="344720" y="908288"/>
                </a:cubicBezTo>
                <a:cubicBezTo>
                  <a:pt x="352383" y="1155455"/>
                  <a:pt x="380883" y="1354889"/>
                  <a:pt x="430220" y="1506593"/>
                </a:cubicBezTo>
                <a:cubicBezTo>
                  <a:pt x="415272" y="1508303"/>
                  <a:pt x="404019" y="1508590"/>
                  <a:pt x="396455" y="1507456"/>
                </a:cubicBezTo>
                <a:lnTo>
                  <a:pt x="388747" y="1504966"/>
                </a:lnTo>
                <a:lnTo>
                  <a:pt x="392030" y="1509323"/>
                </a:lnTo>
                <a:cubicBezTo>
                  <a:pt x="394289" y="1515335"/>
                  <a:pt x="396411" y="1524178"/>
                  <a:pt x="398396" y="1535852"/>
                </a:cubicBezTo>
                <a:cubicBezTo>
                  <a:pt x="402363" y="1559201"/>
                  <a:pt x="401044" y="1574865"/>
                  <a:pt x="394437" y="1582845"/>
                </a:cubicBezTo>
                <a:cubicBezTo>
                  <a:pt x="395745" y="1587870"/>
                  <a:pt x="391788" y="1603259"/>
                  <a:pt x="382561" y="1629014"/>
                </a:cubicBezTo>
                <a:cubicBezTo>
                  <a:pt x="349249" y="1618290"/>
                  <a:pt x="329812" y="1601803"/>
                  <a:pt x="324248" y="1579552"/>
                </a:cubicBezTo>
                <a:cubicBezTo>
                  <a:pt x="321466" y="1568426"/>
                  <a:pt x="317554" y="1559915"/>
                  <a:pt x="312512" y="1554021"/>
                </a:cubicBezTo>
                <a:lnTo>
                  <a:pt x="306474" y="1550814"/>
                </a:lnTo>
                <a:lnTo>
                  <a:pt x="301157" y="1565909"/>
                </a:lnTo>
                <a:cubicBezTo>
                  <a:pt x="298322" y="1573447"/>
                  <a:pt x="294973" y="1581932"/>
                  <a:pt x="291109" y="1591364"/>
                </a:cubicBezTo>
                <a:cubicBezTo>
                  <a:pt x="271053" y="1593939"/>
                  <a:pt x="255737" y="1592244"/>
                  <a:pt x="245160" y="1586281"/>
                </a:cubicBezTo>
                <a:cubicBezTo>
                  <a:pt x="234586" y="1580317"/>
                  <a:pt x="228546" y="1577335"/>
                  <a:pt x="227049" y="1577335"/>
                </a:cubicBezTo>
                <a:cubicBezTo>
                  <a:pt x="226373" y="1577335"/>
                  <a:pt x="218626" y="1579319"/>
                  <a:pt x="203805" y="1583288"/>
                </a:cubicBezTo>
                <a:cubicBezTo>
                  <a:pt x="178452" y="1536950"/>
                  <a:pt x="156906" y="1486012"/>
                  <a:pt x="139174" y="1430475"/>
                </a:cubicBezTo>
                <a:lnTo>
                  <a:pt x="124877" y="1378232"/>
                </a:lnTo>
                <a:lnTo>
                  <a:pt x="131236" y="1413389"/>
                </a:lnTo>
                <a:cubicBezTo>
                  <a:pt x="141674" y="1464647"/>
                  <a:pt x="153852" y="1512614"/>
                  <a:pt x="167769" y="1557290"/>
                </a:cubicBezTo>
                <a:lnTo>
                  <a:pt x="139015" y="1587279"/>
                </a:lnTo>
                <a:lnTo>
                  <a:pt x="91358" y="1545542"/>
                </a:lnTo>
                <a:cubicBezTo>
                  <a:pt x="30452" y="1353306"/>
                  <a:pt x="0" y="1122543"/>
                  <a:pt x="0" y="853251"/>
                </a:cubicBezTo>
                <a:cubicBezTo>
                  <a:pt x="0" y="767859"/>
                  <a:pt x="10102" y="549487"/>
                  <a:pt x="30305" y="198138"/>
                </a:cubicBezTo>
                <a:cubicBezTo>
                  <a:pt x="44344" y="186633"/>
                  <a:pt x="58224" y="181540"/>
                  <a:pt x="71947" y="182858"/>
                </a:cubicBezTo>
                <a:cubicBezTo>
                  <a:pt x="85667" y="184179"/>
                  <a:pt x="93331" y="184616"/>
                  <a:pt x="94936" y="184173"/>
                </a:cubicBezTo>
                <a:cubicBezTo>
                  <a:pt x="96582" y="177587"/>
                  <a:pt x="99454" y="167336"/>
                  <a:pt x="103550" y="153424"/>
                </a:cubicBezTo>
                <a:cubicBezTo>
                  <a:pt x="107644" y="139513"/>
                  <a:pt x="120860" y="126128"/>
                  <a:pt x="143195" y="113272"/>
                </a:cubicBezTo>
                <a:cubicBezTo>
                  <a:pt x="153878" y="118613"/>
                  <a:pt x="159958" y="121284"/>
                  <a:pt x="161436" y="121284"/>
                </a:cubicBezTo>
                <a:cubicBezTo>
                  <a:pt x="164033" y="121284"/>
                  <a:pt x="172619" y="114986"/>
                  <a:pt x="187195" y="102395"/>
                </a:cubicBezTo>
                <a:cubicBezTo>
                  <a:pt x="201773" y="89802"/>
                  <a:pt x="215649" y="83506"/>
                  <a:pt x="228821" y="83506"/>
                </a:cubicBezTo>
                <a:cubicBezTo>
                  <a:pt x="271952" y="67630"/>
                  <a:pt x="319609" y="50763"/>
                  <a:pt x="371795" y="32902"/>
                </a:cubicBezTo>
                <a:cubicBezTo>
                  <a:pt x="439097" y="10969"/>
                  <a:pt x="496213" y="0"/>
                  <a:pt x="543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38" name="Freeform: Shape 37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7253601" y="2643235"/>
            <a:ext cx="1072383" cy="1629836"/>
          </a:xfrm>
          <a:custGeom>
            <a:avLst/>
            <a:gdLst>
              <a:gd name="connsiteX0" fmla="*/ 306183 w 1072383"/>
              <a:gd name="connsiteY0" fmla="*/ 588042 h 1629836"/>
              <a:gd name="connsiteX1" fmla="*/ 306183 w 1072383"/>
              <a:gd name="connsiteY1" fmla="*/ 597259 h 1629836"/>
              <a:gd name="connsiteX2" fmla="*/ 340731 w 1072383"/>
              <a:gd name="connsiteY2" fmla="*/ 597259 h 1629836"/>
              <a:gd name="connsiteX3" fmla="*/ 340731 w 1072383"/>
              <a:gd name="connsiteY3" fmla="*/ 588042 h 1629836"/>
              <a:gd name="connsiteX4" fmla="*/ 947713 w 1072383"/>
              <a:gd name="connsiteY4" fmla="*/ 286976 h 1629836"/>
              <a:gd name="connsiteX5" fmla="*/ 947297 w 1072383"/>
              <a:gd name="connsiteY5" fmla="*/ 287497 h 1629836"/>
              <a:gd name="connsiteX6" fmla="*/ 947142 w 1072383"/>
              <a:gd name="connsiteY6" fmla="*/ 288100 h 1629836"/>
              <a:gd name="connsiteX7" fmla="*/ 978426 w 1072383"/>
              <a:gd name="connsiteY7" fmla="*/ 197396 h 1629836"/>
              <a:gd name="connsiteX8" fmla="*/ 976940 w 1072383"/>
              <a:gd name="connsiteY8" fmla="*/ 198324 h 1629836"/>
              <a:gd name="connsiteX9" fmla="*/ 978207 w 1072383"/>
              <a:gd name="connsiteY9" fmla="*/ 197628 h 1629836"/>
              <a:gd name="connsiteX10" fmla="*/ 360632 w 1072383"/>
              <a:gd name="connsiteY10" fmla="*/ 121032 h 1629836"/>
              <a:gd name="connsiteX11" fmla="*/ 373758 w 1072383"/>
              <a:gd name="connsiteY11" fmla="*/ 124827 h 1629836"/>
              <a:gd name="connsiteX12" fmla="*/ 370205 w 1072383"/>
              <a:gd name="connsiteY12" fmla="*/ 122760 h 1629836"/>
              <a:gd name="connsiteX13" fmla="*/ 579306 w 1072383"/>
              <a:gd name="connsiteY13" fmla="*/ 62413 h 1629836"/>
              <a:gd name="connsiteX14" fmla="*/ 616324 w 1072383"/>
              <a:gd name="connsiteY14" fmla="*/ 73845 h 1629836"/>
              <a:gd name="connsiteX15" fmla="*/ 887129 w 1072383"/>
              <a:gd name="connsiteY15" fmla="*/ 848 h 1629836"/>
              <a:gd name="connsiteX16" fmla="*/ 1072383 w 1072383"/>
              <a:gd name="connsiteY16" fmla="*/ 46769 h 1629836"/>
              <a:gd name="connsiteX17" fmla="*/ 1010745 w 1072383"/>
              <a:gd name="connsiteY17" fmla="*/ 68476 h 1629836"/>
              <a:gd name="connsiteX18" fmla="*/ 985065 w 1072383"/>
              <a:gd name="connsiteY18" fmla="*/ 72228 h 1629836"/>
              <a:gd name="connsiteX19" fmla="*/ 998243 w 1072383"/>
              <a:gd name="connsiteY19" fmla="*/ 77034 h 1629836"/>
              <a:gd name="connsiteX20" fmla="*/ 1011964 w 1072383"/>
              <a:gd name="connsiteY20" fmla="*/ 102945 h 1629836"/>
              <a:gd name="connsiteX21" fmla="*/ 1036600 w 1072383"/>
              <a:gd name="connsiteY21" fmla="*/ 101805 h 1629836"/>
              <a:gd name="connsiteX22" fmla="*/ 1045166 w 1072383"/>
              <a:gd name="connsiteY22" fmla="*/ 113554 h 1629836"/>
              <a:gd name="connsiteX23" fmla="*/ 1052496 w 1072383"/>
              <a:gd name="connsiteY23" fmla="*/ 136354 h 1629836"/>
              <a:gd name="connsiteX24" fmla="*/ 1041096 w 1072383"/>
              <a:gd name="connsiteY24" fmla="*/ 174669 h 1629836"/>
              <a:gd name="connsiteX25" fmla="*/ 992900 w 1072383"/>
              <a:gd name="connsiteY25" fmla="*/ 191547 h 1629836"/>
              <a:gd name="connsiteX26" fmla="*/ 990991 w 1072383"/>
              <a:gd name="connsiteY26" fmla="*/ 192215 h 1629836"/>
              <a:gd name="connsiteX27" fmla="*/ 1003626 w 1072383"/>
              <a:gd name="connsiteY27" fmla="*/ 198358 h 1629836"/>
              <a:gd name="connsiteX28" fmla="*/ 1026657 w 1072383"/>
              <a:gd name="connsiteY28" fmla="*/ 221852 h 1629836"/>
              <a:gd name="connsiteX29" fmla="*/ 1014718 w 1072383"/>
              <a:gd name="connsiteY29" fmla="*/ 243718 h 1629836"/>
              <a:gd name="connsiteX30" fmla="*/ 1004776 w 1072383"/>
              <a:gd name="connsiteY30" fmla="*/ 267958 h 1629836"/>
              <a:gd name="connsiteX31" fmla="*/ 968612 w 1072383"/>
              <a:gd name="connsiteY31" fmla="*/ 263969 h 1629836"/>
              <a:gd name="connsiteX32" fmla="*/ 954917 w 1072383"/>
              <a:gd name="connsiteY32" fmla="*/ 277966 h 1629836"/>
              <a:gd name="connsiteX33" fmla="*/ 948681 w 1072383"/>
              <a:gd name="connsiteY33" fmla="*/ 285767 h 1629836"/>
              <a:gd name="connsiteX34" fmla="*/ 949105 w 1072383"/>
              <a:gd name="connsiteY34" fmla="*/ 289428 h 1629836"/>
              <a:gd name="connsiteX35" fmla="*/ 909396 w 1072383"/>
              <a:gd name="connsiteY35" fmla="*/ 351464 h 1629836"/>
              <a:gd name="connsiteX36" fmla="*/ 883494 w 1072383"/>
              <a:gd name="connsiteY36" fmla="*/ 342914 h 1629836"/>
              <a:gd name="connsiteX37" fmla="*/ 913323 w 1072383"/>
              <a:gd name="connsiteY37" fmla="*/ 373346 h 1629836"/>
              <a:gd name="connsiteX38" fmla="*/ 844922 w 1072383"/>
              <a:gd name="connsiteY38" fmla="*/ 355421 h 1629836"/>
              <a:gd name="connsiteX39" fmla="*/ 705527 w 1072383"/>
              <a:gd name="connsiteY39" fmla="*/ 355421 h 1629836"/>
              <a:gd name="connsiteX40" fmla="*/ 597228 w 1072383"/>
              <a:gd name="connsiteY40" fmla="*/ 338797 h 1629836"/>
              <a:gd name="connsiteX41" fmla="*/ 564644 w 1072383"/>
              <a:gd name="connsiteY41" fmla="*/ 353079 h 1629836"/>
              <a:gd name="connsiteX42" fmla="*/ 564644 w 1072383"/>
              <a:gd name="connsiteY42" fmla="*/ 361407 h 1629836"/>
              <a:gd name="connsiteX43" fmla="*/ 509101 w 1072383"/>
              <a:gd name="connsiteY43" fmla="*/ 384619 h 1629836"/>
              <a:gd name="connsiteX44" fmla="*/ 418218 w 1072383"/>
              <a:gd name="connsiteY44" fmla="*/ 399185 h 1629836"/>
              <a:gd name="connsiteX45" fmla="*/ 386924 w 1072383"/>
              <a:gd name="connsiteY45" fmla="*/ 417586 h 1629836"/>
              <a:gd name="connsiteX46" fmla="*/ 375661 w 1072383"/>
              <a:gd name="connsiteY46" fmla="*/ 459566 h 1629836"/>
              <a:gd name="connsiteX47" fmla="*/ 370465 w 1072383"/>
              <a:gd name="connsiteY47" fmla="*/ 621072 h 1629836"/>
              <a:gd name="connsiteX48" fmla="*/ 702202 w 1072383"/>
              <a:gd name="connsiteY48" fmla="*/ 595263 h 1629836"/>
              <a:gd name="connsiteX49" fmla="*/ 784978 w 1072383"/>
              <a:gd name="connsiteY49" fmla="*/ 597796 h 1629836"/>
              <a:gd name="connsiteX50" fmla="*/ 835803 w 1072383"/>
              <a:gd name="connsiteY50" fmla="*/ 648843 h 1629836"/>
              <a:gd name="connsiteX51" fmla="*/ 706760 w 1072383"/>
              <a:gd name="connsiteY51" fmla="*/ 655229 h 1629836"/>
              <a:gd name="connsiteX52" fmla="*/ 775288 w 1072383"/>
              <a:gd name="connsiteY52" fmla="*/ 654922 h 1629836"/>
              <a:gd name="connsiteX53" fmla="*/ 851699 w 1072383"/>
              <a:gd name="connsiteY53" fmla="*/ 678737 h 1629836"/>
              <a:gd name="connsiteX54" fmla="*/ 851699 w 1072383"/>
              <a:gd name="connsiteY54" fmla="*/ 731208 h 1629836"/>
              <a:gd name="connsiteX55" fmla="*/ 834536 w 1072383"/>
              <a:gd name="connsiteY55" fmla="*/ 722118 h 1629836"/>
              <a:gd name="connsiteX56" fmla="*/ 806733 w 1072383"/>
              <a:gd name="connsiteY56" fmla="*/ 749478 h 1629836"/>
              <a:gd name="connsiteX57" fmla="*/ 782097 w 1072383"/>
              <a:gd name="connsiteY57" fmla="*/ 758061 h 1629836"/>
              <a:gd name="connsiteX58" fmla="*/ 835803 w 1072383"/>
              <a:gd name="connsiteY58" fmla="*/ 762241 h 1629836"/>
              <a:gd name="connsiteX59" fmla="*/ 805593 w 1072383"/>
              <a:gd name="connsiteY59" fmla="*/ 804767 h 1629836"/>
              <a:gd name="connsiteX60" fmla="*/ 789067 w 1072383"/>
              <a:gd name="connsiteY60" fmla="*/ 802125 h 1629836"/>
              <a:gd name="connsiteX61" fmla="*/ 790077 w 1072383"/>
              <a:gd name="connsiteY61" fmla="*/ 808347 h 1629836"/>
              <a:gd name="connsiteX62" fmla="*/ 784107 w 1072383"/>
              <a:gd name="connsiteY62" fmla="*/ 827156 h 1629836"/>
              <a:gd name="connsiteX63" fmla="*/ 778138 w 1072383"/>
              <a:gd name="connsiteY63" fmla="*/ 850843 h 1629836"/>
              <a:gd name="connsiteX64" fmla="*/ 731465 w 1072383"/>
              <a:gd name="connsiteY64" fmla="*/ 858978 h 1629836"/>
              <a:gd name="connsiteX65" fmla="*/ 700045 w 1072383"/>
              <a:gd name="connsiteY65" fmla="*/ 863112 h 1629836"/>
              <a:gd name="connsiteX66" fmla="*/ 782097 w 1072383"/>
              <a:gd name="connsiteY66" fmla="*/ 890584 h 1629836"/>
              <a:gd name="connsiteX67" fmla="*/ 547450 w 1072383"/>
              <a:gd name="connsiteY67" fmla="*/ 926019 h 1629836"/>
              <a:gd name="connsiteX68" fmla="*/ 386300 w 1072383"/>
              <a:gd name="connsiteY68" fmla="*/ 939235 h 1629836"/>
              <a:gd name="connsiteX69" fmla="*/ 369026 w 1072383"/>
              <a:gd name="connsiteY69" fmla="*/ 943182 h 1629836"/>
              <a:gd name="connsiteX70" fmla="*/ 372555 w 1072383"/>
              <a:gd name="connsiteY70" fmla="*/ 943182 h 1629836"/>
              <a:gd name="connsiteX71" fmla="*/ 352668 w 1072383"/>
              <a:gd name="connsiteY71" fmla="*/ 1006103 h 1629836"/>
              <a:gd name="connsiteX72" fmla="*/ 356343 w 1072383"/>
              <a:gd name="connsiteY72" fmla="*/ 1113167 h 1629836"/>
              <a:gd name="connsiteX73" fmla="*/ 363213 w 1072383"/>
              <a:gd name="connsiteY73" fmla="*/ 1202499 h 1629836"/>
              <a:gd name="connsiteX74" fmla="*/ 612112 w 1072383"/>
              <a:gd name="connsiteY74" fmla="*/ 1168426 h 1629836"/>
              <a:gd name="connsiteX75" fmla="*/ 879155 w 1072383"/>
              <a:gd name="connsiteY75" fmla="*/ 1128083 h 1629836"/>
              <a:gd name="connsiteX76" fmla="*/ 936408 w 1072383"/>
              <a:gd name="connsiteY76" fmla="*/ 1130045 h 1629836"/>
              <a:gd name="connsiteX77" fmla="*/ 944768 w 1072383"/>
              <a:gd name="connsiteY77" fmla="*/ 1168583 h 1629836"/>
              <a:gd name="connsiteX78" fmla="*/ 930486 w 1072383"/>
              <a:gd name="connsiteY78" fmla="*/ 1177330 h 1629836"/>
              <a:gd name="connsiteX79" fmla="*/ 918172 w 1072383"/>
              <a:gd name="connsiteY79" fmla="*/ 1188836 h 1629836"/>
              <a:gd name="connsiteX80" fmla="*/ 934531 w 1072383"/>
              <a:gd name="connsiteY80" fmla="*/ 1190576 h 1629836"/>
              <a:gd name="connsiteX81" fmla="*/ 980265 w 1072383"/>
              <a:gd name="connsiteY81" fmla="*/ 1205062 h 1629836"/>
              <a:gd name="connsiteX82" fmla="*/ 991633 w 1072383"/>
              <a:gd name="connsiteY82" fmla="*/ 1246483 h 1629836"/>
              <a:gd name="connsiteX83" fmla="*/ 961931 w 1072383"/>
              <a:gd name="connsiteY83" fmla="*/ 1273969 h 1629836"/>
              <a:gd name="connsiteX84" fmla="*/ 935203 w 1072383"/>
              <a:gd name="connsiteY84" fmla="*/ 1273812 h 1629836"/>
              <a:gd name="connsiteX85" fmla="*/ 976940 w 1072383"/>
              <a:gd name="connsiteY85" fmla="*/ 1339582 h 1629836"/>
              <a:gd name="connsiteX86" fmla="*/ 921429 w 1072383"/>
              <a:gd name="connsiteY86" fmla="*/ 1329639 h 1629836"/>
              <a:gd name="connsiteX87" fmla="*/ 930898 w 1072383"/>
              <a:gd name="connsiteY87" fmla="*/ 1324413 h 1629836"/>
              <a:gd name="connsiteX88" fmla="*/ 894671 w 1072383"/>
              <a:gd name="connsiteY88" fmla="*/ 1326883 h 1629836"/>
              <a:gd name="connsiteX89" fmla="*/ 947142 w 1072383"/>
              <a:gd name="connsiteY89" fmla="*/ 1369855 h 1629836"/>
              <a:gd name="connsiteX90" fmla="*/ 896477 w 1072383"/>
              <a:gd name="connsiteY90" fmla="*/ 1398038 h 1629836"/>
              <a:gd name="connsiteX91" fmla="*/ 890404 w 1072383"/>
              <a:gd name="connsiteY91" fmla="*/ 1399269 h 1629836"/>
              <a:gd name="connsiteX92" fmla="*/ 892044 w 1072383"/>
              <a:gd name="connsiteY92" fmla="*/ 1400357 h 1629836"/>
              <a:gd name="connsiteX93" fmla="*/ 935203 w 1072383"/>
              <a:gd name="connsiteY93" fmla="*/ 1450130 h 1629836"/>
              <a:gd name="connsiteX94" fmla="*/ 897157 w 1072383"/>
              <a:gd name="connsiteY94" fmla="*/ 1459092 h 1629836"/>
              <a:gd name="connsiteX95" fmla="*/ 893436 w 1072383"/>
              <a:gd name="connsiteY95" fmla="*/ 1476762 h 1629836"/>
              <a:gd name="connsiteX96" fmla="*/ 678642 w 1072383"/>
              <a:gd name="connsiteY96" fmla="*/ 1500290 h 1629836"/>
              <a:gd name="connsiteX97" fmla="*/ 489626 w 1072383"/>
              <a:gd name="connsiteY97" fmla="*/ 1554280 h 1629836"/>
              <a:gd name="connsiteX98" fmla="*/ 452973 w 1072383"/>
              <a:gd name="connsiteY98" fmla="*/ 1561248 h 1629836"/>
              <a:gd name="connsiteX99" fmla="*/ 432183 w 1072383"/>
              <a:gd name="connsiteY99" fmla="*/ 1569194 h 1629836"/>
              <a:gd name="connsiteX100" fmla="*/ 432183 w 1072383"/>
              <a:gd name="connsiteY100" fmla="*/ 1600006 h 1629836"/>
              <a:gd name="connsiteX101" fmla="*/ 408255 w 1072383"/>
              <a:gd name="connsiteY101" fmla="*/ 1572173 h 1629836"/>
              <a:gd name="connsiteX102" fmla="*/ 178567 w 1072383"/>
              <a:gd name="connsiteY102" fmla="*/ 1572173 h 1629836"/>
              <a:gd name="connsiteX103" fmla="*/ 151651 w 1072383"/>
              <a:gd name="connsiteY103" fmla="*/ 1588101 h 1629836"/>
              <a:gd name="connsiteX104" fmla="*/ 141633 w 1072383"/>
              <a:gd name="connsiteY104" fmla="*/ 1582088 h 1629836"/>
              <a:gd name="connsiteX105" fmla="*/ 134478 w 1072383"/>
              <a:gd name="connsiteY105" fmla="*/ 1579930 h 1629836"/>
              <a:gd name="connsiteX106" fmla="*/ 118892 w 1072383"/>
              <a:gd name="connsiteY106" fmla="*/ 1601856 h 1629836"/>
              <a:gd name="connsiteX107" fmla="*/ 102284 w 1072383"/>
              <a:gd name="connsiteY107" fmla="*/ 1619530 h 1629836"/>
              <a:gd name="connsiteX108" fmla="*/ 73941 w 1072383"/>
              <a:gd name="connsiteY108" fmla="*/ 1629836 h 1629836"/>
              <a:gd name="connsiteX109" fmla="*/ 31825 w 1072383"/>
              <a:gd name="connsiteY109" fmla="*/ 1606499 h 1629836"/>
              <a:gd name="connsiteX110" fmla="*/ 31825 w 1072383"/>
              <a:gd name="connsiteY110" fmla="*/ 1555752 h 1629836"/>
              <a:gd name="connsiteX111" fmla="*/ 22773 w 1072383"/>
              <a:gd name="connsiteY111" fmla="*/ 1549186 h 1629836"/>
              <a:gd name="connsiteX112" fmla="*/ 11939 w 1072383"/>
              <a:gd name="connsiteY112" fmla="*/ 1497914 h 1629836"/>
              <a:gd name="connsiteX113" fmla="*/ 0 w 1072383"/>
              <a:gd name="connsiteY113" fmla="*/ 979314 h 1629836"/>
              <a:gd name="connsiteX114" fmla="*/ 47721 w 1072383"/>
              <a:gd name="connsiteY114" fmla="*/ 300544 h 1629836"/>
              <a:gd name="connsiteX115" fmla="*/ 47721 w 1072383"/>
              <a:gd name="connsiteY115" fmla="*/ 245697 h 1629836"/>
              <a:gd name="connsiteX116" fmla="*/ 84675 w 1072383"/>
              <a:gd name="connsiteY116" fmla="*/ 173752 h 1629836"/>
              <a:gd name="connsiteX117" fmla="*/ 89923 w 1072383"/>
              <a:gd name="connsiteY117" fmla="*/ 177872 h 1629836"/>
              <a:gd name="connsiteX118" fmla="*/ 89458 w 1072383"/>
              <a:gd name="connsiteY118" fmla="*/ 151870 h 1629836"/>
              <a:gd name="connsiteX119" fmla="*/ 135564 w 1072383"/>
              <a:gd name="connsiteY119" fmla="*/ 161845 h 1629836"/>
              <a:gd name="connsiteX120" fmla="*/ 160802 w 1072383"/>
              <a:gd name="connsiteY120" fmla="*/ 156874 h 1629836"/>
              <a:gd name="connsiteX121" fmla="*/ 189270 w 1072383"/>
              <a:gd name="connsiteY121" fmla="*/ 151902 h 1629836"/>
              <a:gd name="connsiteX122" fmla="*/ 204937 w 1072383"/>
              <a:gd name="connsiteY122" fmla="*/ 152890 h 1629836"/>
              <a:gd name="connsiteX123" fmla="*/ 208849 w 1072383"/>
              <a:gd name="connsiteY123" fmla="*/ 154121 h 1629836"/>
              <a:gd name="connsiteX124" fmla="*/ 204772 w 1072383"/>
              <a:gd name="connsiteY124" fmla="*/ 144159 h 1629836"/>
              <a:gd name="connsiteX125" fmla="*/ 216377 w 1072383"/>
              <a:gd name="connsiteY125" fmla="*/ 104148 h 1629836"/>
              <a:gd name="connsiteX126" fmla="*/ 316157 w 1072383"/>
              <a:gd name="connsiteY126" fmla="*/ 112311 h 1629836"/>
              <a:gd name="connsiteX127" fmla="*/ 317344 w 1072383"/>
              <a:gd name="connsiteY127" fmla="*/ 112510 h 1629836"/>
              <a:gd name="connsiteX128" fmla="*/ 311510 w 1072383"/>
              <a:gd name="connsiteY128" fmla="*/ 111024 h 1629836"/>
              <a:gd name="connsiteX129" fmla="*/ 264416 w 1072383"/>
              <a:gd name="connsiteY129" fmla="*/ 55700 h 1629836"/>
              <a:gd name="connsiteX130" fmla="*/ 845429 w 1072383"/>
              <a:gd name="connsiteY130" fmla="*/ 1107 h 1629836"/>
              <a:gd name="connsiteX131" fmla="*/ 887129 w 1072383"/>
              <a:gd name="connsiteY131" fmla="*/ 848 h 162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072383" h="1629836" fill="norm" stroke="1" extrusionOk="0">
                <a:moveTo>
                  <a:pt x="306183" y="588042"/>
                </a:moveTo>
                <a:lnTo>
                  <a:pt x="306183" y="597259"/>
                </a:lnTo>
                <a:lnTo>
                  <a:pt x="340731" y="597259"/>
                </a:lnTo>
                <a:lnTo>
                  <a:pt x="340731" y="588042"/>
                </a:lnTo>
                <a:close/>
                <a:moveTo>
                  <a:pt x="947713" y="286976"/>
                </a:moveTo>
                <a:lnTo>
                  <a:pt x="947297" y="287497"/>
                </a:lnTo>
                <a:cubicBezTo>
                  <a:pt x="946001" y="289186"/>
                  <a:pt x="945949" y="289387"/>
                  <a:pt x="947142" y="288100"/>
                </a:cubicBezTo>
                <a:close/>
                <a:moveTo>
                  <a:pt x="978426" y="197396"/>
                </a:moveTo>
                <a:lnTo>
                  <a:pt x="976940" y="198324"/>
                </a:lnTo>
                <a:cubicBezTo>
                  <a:pt x="977026" y="197861"/>
                  <a:pt x="977447" y="197628"/>
                  <a:pt x="978207" y="197628"/>
                </a:cubicBezTo>
                <a:close/>
                <a:moveTo>
                  <a:pt x="360632" y="121032"/>
                </a:moveTo>
                <a:lnTo>
                  <a:pt x="373758" y="124827"/>
                </a:lnTo>
                <a:cubicBezTo>
                  <a:pt x="378139" y="124827"/>
                  <a:pt x="376954" y="124138"/>
                  <a:pt x="370205" y="122760"/>
                </a:cubicBezTo>
                <a:close/>
                <a:moveTo>
                  <a:pt x="579306" y="62413"/>
                </a:moveTo>
                <a:cubicBezTo>
                  <a:pt x="604111" y="85466"/>
                  <a:pt x="616449" y="89276"/>
                  <a:pt x="616324" y="73845"/>
                </a:cubicBezTo>
                <a:close/>
                <a:moveTo>
                  <a:pt x="887129" y="848"/>
                </a:moveTo>
                <a:cubicBezTo>
                  <a:pt x="933841" y="4483"/>
                  <a:pt x="995593" y="19789"/>
                  <a:pt x="1072383" y="46769"/>
                </a:cubicBezTo>
                <a:cubicBezTo>
                  <a:pt x="1051408" y="56185"/>
                  <a:pt x="1030863" y="63421"/>
                  <a:pt x="1010745" y="68476"/>
                </a:cubicBezTo>
                <a:lnTo>
                  <a:pt x="985065" y="72228"/>
                </a:lnTo>
                <a:lnTo>
                  <a:pt x="998243" y="77034"/>
                </a:lnTo>
                <a:cubicBezTo>
                  <a:pt x="1004477" y="82793"/>
                  <a:pt x="1009051" y="91429"/>
                  <a:pt x="1011964" y="102945"/>
                </a:cubicBezTo>
                <a:cubicBezTo>
                  <a:pt x="1028514" y="102945"/>
                  <a:pt x="1036727" y="102565"/>
                  <a:pt x="1036600" y="101805"/>
                </a:cubicBezTo>
                <a:cubicBezTo>
                  <a:pt x="1037423" y="101257"/>
                  <a:pt x="1040279" y="105172"/>
                  <a:pt x="1045166" y="113554"/>
                </a:cubicBezTo>
                <a:cubicBezTo>
                  <a:pt x="1050052" y="121935"/>
                  <a:pt x="1052496" y="129535"/>
                  <a:pt x="1052496" y="136354"/>
                </a:cubicBezTo>
                <a:cubicBezTo>
                  <a:pt x="1052496" y="144185"/>
                  <a:pt x="1048696" y="156957"/>
                  <a:pt x="1041096" y="174669"/>
                </a:cubicBezTo>
                <a:cubicBezTo>
                  <a:pt x="1037509" y="175830"/>
                  <a:pt x="1021441" y="181458"/>
                  <a:pt x="992900" y="191547"/>
                </a:cubicBezTo>
                <a:lnTo>
                  <a:pt x="990991" y="192215"/>
                </a:lnTo>
                <a:lnTo>
                  <a:pt x="1003626" y="198358"/>
                </a:lnTo>
                <a:cubicBezTo>
                  <a:pt x="1018980" y="206849"/>
                  <a:pt x="1026657" y="214680"/>
                  <a:pt x="1026657" y="221852"/>
                </a:cubicBezTo>
                <a:cubicBezTo>
                  <a:pt x="1026657" y="232366"/>
                  <a:pt x="1022678" y="239656"/>
                  <a:pt x="1014718" y="243718"/>
                </a:cubicBezTo>
                <a:cubicBezTo>
                  <a:pt x="1006760" y="247783"/>
                  <a:pt x="1003445" y="255862"/>
                  <a:pt x="1004776" y="267958"/>
                </a:cubicBezTo>
                <a:cubicBezTo>
                  <a:pt x="982355" y="265300"/>
                  <a:pt x="970301" y="263969"/>
                  <a:pt x="968612" y="263969"/>
                </a:cubicBezTo>
                <a:cubicBezTo>
                  <a:pt x="967049" y="263969"/>
                  <a:pt x="962486" y="268634"/>
                  <a:pt x="954917" y="277966"/>
                </a:cubicBezTo>
                <a:lnTo>
                  <a:pt x="948681" y="285767"/>
                </a:lnTo>
                <a:lnTo>
                  <a:pt x="949105" y="289428"/>
                </a:lnTo>
                <a:cubicBezTo>
                  <a:pt x="949105" y="299562"/>
                  <a:pt x="935869" y="320240"/>
                  <a:pt x="909396" y="351464"/>
                </a:cubicBezTo>
                <a:cubicBezTo>
                  <a:pt x="893922" y="350134"/>
                  <a:pt x="885287" y="347284"/>
                  <a:pt x="883494" y="342914"/>
                </a:cubicBezTo>
                <a:lnTo>
                  <a:pt x="913323" y="373346"/>
                </a:lnTo>
                <a:lnTo>
                  <a:pt x="844922" y="355421"/>
                </a:lnTo>
                <a:cubicBezTo>
                  <a:pt x="832890" y="358082"/>
                  <a:pt x="786424" y="358082"/>
                  <a:pt x="705527" y="355421"/>
                </a:cubicBezTo>
                <a:cubicBezTo>
                  <a:pt x="649773" y="354113"/>
                  <a:pt x="613673" y="348571"/>
                  <a:pt x="597228" y="338797"/>
                </a:cubicBezTo>
                <a:cubicBezTo>
                  <a:pt x="575506" y="338797"/>
                  <a:pt x="564644" y="343558"/>
                  <a:pt x="564644" y="353079"/>
                </a:cubicBezTo>
                <a:lnTo>
                  <a:pt x="564644" y="361407"/>
                </a:lnTo>
                <a:cubicBezTo>
                  <a:pt x="575748" y="362590"/>
                  <a:pt x="557233" y="370325"/>
                  <a:pt x="509101" y="384619"/>
                </a:cubicBezTo>
                <a:cubicBezTo>
                  <a:pt x="471375" y="395639"/>
                  <a:pt x="441082" y="400493"/>
                  <a:pt x="418218" y="399185"/>
                </a:cubicBezTo>
                <a:lnTo>
                  <a:pt x="386924" y="417586"/>
                </a:lnTo>
                <a:lnTo>
                  <a:pt x="375661" y="459566"/>
                </a:lnTo>
                <a:cubicBezTo>
                  <a:pt x="366276" y="506390"/>
                  <a:pt x="364544" y="560225"/>
                  <a:pt x="370465" y="621072"/>
                </a:cubicBezTo>
                <a:cubicBezTo>
                  <a:pt x="518728" y="603865"/>
                  <a:pt x="629307" y="595263"/>
                  <a:pt x="702202" y="595263"/>
                </a:cubicBezTo>
                <a:cubicBezTo>
                  <a:pt x="725762" y="595263"/>
                  <a:pt x="753355" y="596108"/>
                  <a:pt x="784978" y="597796"/>
                </a:cubicBezTo>
                <a:lnTo>
                  <a:pt x="835803" y="648843"/>
                </a:lnTo>
                <a:lnTo>
                  <a:pt x="706760" y="655229"/>
                </a:lnTo>
                <a:lnTo>
                  <a:pt x="775288" y="654922"/>
                </a:lnTo>
                <a:cubicBezTo>
                  <a:pt x="797582" y="672129"/>
                  <a:pt x="823053" y="680065"/>
                  <a:pt x="851699" y="678737"/>
                </a:cubicBezTo>
                <a:lnTo>
                  <a:pt x="851699" y="731208"/>
                </a:lnTo>
                <a:cubicBezTo>
                  <a:pt x="837261" y="731208"/>
                  <a:pt x="831540" y="728177"/>
                  <a:pt x="834536" y="722118"/>
                </a:cubicBezTo>
                <a:cubicBezTo>
                  <a:pt x="832194" y="733878"/>
                  <a:pt x="822925" y="742998"/>
                  <a:pt x="806733" y="749478"/>
                </a:cubicBezTo>
                <a:cubicBezTo>
                  <a:pt x="790542" y="755959"/>
                  <a:pt x="782330" y="758821"/>
                  <a:pt x="782097" y="758061"/>
                </a:cubicBezTo>
                <a:cubicBezTo>
                  <a:pt x="787882" y="766146"/>
                  <a:pt x="805784" y="767538"/>
                  <a:pt x="835803" y="762241"/>
                </a:cubicBezTo>
                <a:cubicBezTo>
                  <a:pt x="820625" y="790593"/>
                  <a:pt x="810555" y="804767"/>
                  <a:pt x="805593" y="804767"/>
                </a:cubicBezTo>
                <a:lnTo>
                  <a:pt x="789067" y="802125"/>
                </a:lnTo>
                <a:lnTo>
                  <a:pt x="790077" y="808347"/>
                </a:lnTo>
                <a:cubicBezTo>
                  <a:pt x="790077" y="815587"/>
                  <a:pt x="788086" y="821857"/>
                  <a:pt x="784107" y="827156"/>
                </a:cubicBezTo>
                <a:cubicBezTo>
                  <a:pt x="780128" y="832455"/>
                  <a:pt x="778138" y="840350"/>
                  <a:pt x="778138" y="850843"/>
                </a:cubicBezTo>
                <a:cubicBezTo>
                  <a:pt x="763620" y="853750"/>
                  <a:pt x="748062" y="856463"/>
                  <a:pt x="731465" y="858978"/>
                </a:cubicBezTo>
                <a:lnTo>
                  <a:pt x="700045" y="863112"/>
                </a:lnTo>
                <a:lnTo>
                  <a:pt x="782097" y="890584"/>
                </a:lnTo>
                <a:cubicBezTo>
                  <a:pt x="728137" y="911527"/>
                  <a:pt x="649922" y="923339"/>
                  <a:pt x="547450" y="926019"/>
                </a:cubicBezTo>
                <a:cubicBezTo>
                  <a:pt x="478669" y="927966"/>
                  <a:pt x="424953" y="932373"/>
                  <a:pt x="386300" y="939235"/>
                </a:cubicBezTo>
                <a:lnTo>
                  <a:pt x="369026" y="943182"/>
                </a:lnTo>
                <a:lnTo>
                  <a:pt x="372555" y="943182"/>
                </a:lnTo>
                <a:lnTo>
                  <a:pt x="352668" y="1006103"/>
                </a:lnTo>
                <a:cubicBezTo>
                  <a:pt x="356468" y="1022972"/>
                  <a:pt x="357693" y="1058660"/>
                  <a:pt x="356343" y="1113167"/>
                </a:cubicBezTo>
                <a:cubicBezTo>
                  <a:pt x="355076" y="1156867"/>
                  <a:pt x="357367" y="1186645"/>
                  <a:pt x="363213" y="1202499"/>
                </a:cubicBezTo>
                <a:cubicBezTo>
                  <a:pt x="417806" y="1204695"/>
                  <a:pt x="500773" y="1193336"/>
                  <a:pt x="612112" y="1168426"/>
                </a:cubicBezTo>
                <a:cubicBezTo>
                  <a:pt x="731642" y="1141529"/>
                  <a:pt x="820656" y="1128083"/>
                  <a:pt x="879155" y="1128083"/>
                </a:cubicBezTo>
                <a:cubicBezTo>
                  <a:pt x="905121" y="1128083"/>
                  <a:pt x="924205" y="1128737"/>
                  <a:pt x="936408" y="1130045"/>
                </a:cubicBezTo>
                <a:cubicBezTo>
                  <a:pt x="943438" y="1155737"/>
                  <a:pt x="946224" y="1168583"/>
                  <a:pt x="944768" y="1168583"/>
                </a:cubicBezTo>
                <a:cubicBezTo>
                  <a:pt x="942308" y="1168583"/>
                  <a:pt x="937548" y="1171500"/>
                  <a:pt x="930486" y="1177330"/>
                </a:cubicBezTo>
                <a:lnTo>
                  <a:pt x="918172" y="1188836"/>
                </a:lnTo>
                <a:lnTo>
                  <a:pt x="934531" y="1190576"/>
                </a:lnTo>
                <a:cubicBezTo>
                  <a:pt x="949725" y="1193795"/>
                  <a:pt x="964971" y="1198624"/>
                  <a:pt x="980265" y="1205062"/>
                </a:cubicBezTo>
                <a:cubicBezTo>
                  <a:pt x="991307" y="1214627"/>
                  <a:pt x="995095" y="1228433"/>
                  <a:pt x="991633" y="1246483"/>
                </a:cubicBezTo>
                <a:cubicBezTo>
                  <a:pt x="983759" y="1264807"/>
                  <a:pt x="973858" y="1273969"/>
                  <a:pt x="961931" y="1273969"/>
                </a:cubicBezTo>
                <a:cubicBezTo>
                  <a:pt x="950004" y="1273969"/>
                  <a:pt x="941093" y="1273917"/>
                  <a:pt x="935203" y="1273812"/>
                </a:cubicBezTo>
                <a:cubicBezTo>
                  <a:pt x="942171" y="1274762"/>
                  <a:pt x="956083" y="1296685"/>
                  <a:pt x="976940" y="1339582"/>
                </a:cubicBezTo>
                <a:cubicBezTo>
                  <a:pt x="952241" y="1339582"/>
                  <a:pt x="933738" y="1336267"/>
                  <a:pt x="921429" y="1329639"/>
                </a:cubicBezTo>
                <a:cubicBezTo>
                  <a:pt x="926623" y="1327846"/>
                  <a:pt x="929778" y="1326104"/>
                  <a:pt x="930898" y="1324413"/>
                </a:cubicBezTo>
                <a:cubicBezTo>
                  <a:pt x="906747" y="1328699"/>
                  <a:pt x="894671" y="1329524"/>
                  <a:pt x="894671" y="1326883"/>
                </a:cubicBezTo>
                <a:lnTo>
                  <a:pt x="947142" y="1369855"/>
                </a:lnTo>
                <a:cubicBezTo>
                  <a:pt x="925841" y="1381721"/>
                  <a:pt x="908953" y="1391114"/>
                  <a:pt x="896477" y="1398038"/>
                </a:cubicBezTo>
                <a:lnTo>
                  <a:pt x="890404" y="1399269"/>
                </a:lnTo>
                <a:lnTo>
                  <a:pt x="892044" y="1400357"/>
                </a:lnTo>
                <a:cubicBezTo>
                  <a:pt x="900203" y="1407524"/>
                  <a:pt x="914590" y="1424116"/>
                  <a:pt x="935203" y="1450130"/>
                </a:cubicBezTo>
                <a:cubicBezTo>
                  <a:pt x="916288" y="1455682"/>
                  <a:pt x="903606" y="1458668"/>
                  <a:pt x="897157" y="1459092"/>
                </a:cubicBezTo>
                <a:cubicBezTo>
                  <a:pt x="890708" y="1459513"/>
                  <a:pt x="889467" y="1465403"/>
                  <a:pt x="893436" y="1476762"/>
                </a:cubicBezTo>
                <a:cubicBezTo>
                  <a:pt x="819674" y="1475432"/>
                  <a:pt x="748077" y="1483274"/>
                  <a:pt x="678642" y="1500290"/>
                </a:cubicBezTo>
                <a:cubicBezTo>
                  <a:pt x="673407" y="1501282"/>
                  <a:pt x="610402" y="1519278"/>
                  <a:pt x="489626" y="1554280"/>
                </a:cubicBezTo>
                <a:cubicBezTo>
                  <a:pt x="480085" y="1551642"/>
                  <a:pt x="467865" y="1553964"/>
                  <a:pt x="452973" y="1561248"/>
                </a:cubicBezTo>
                <a:lnTo>
                  <a:pt x="432183" y="1569194"/>
                </a:lnTo>
                <a:lnTo>
                  <a:pt x="432183" y="1600006"/>
                </a:lnTo>
                <a:lnTo>
                  <a:pt x="408255" y="1572173"/>
                </a:lnTo>
                <a:lnTo>
                  <a:pt x="178567" y="1572173"/>
                </a:lnTo>
                <a:lnTo>
                  <a:pt x="151651" y="1588101"/>
                </a:lnTo>
                <a:cubicBezTo>
                  <a:pt x="149434" y="1585936"/>
                  <a:pt x="146095" y="1583933"/>
                  <a:pt x="141633" y="1582088"/>
                </a:cubicBezTo>
                <a:lnTo>
                  <a:pt x="134478" y="1579930"/>
                </a:lnTo>
                <a:lnTo>
                  <a:pt x="118892" y="1601856"/>
                </a:lnTo>
                <a:cubicBezTo>
                  <a:pt x="112284" y="1610202"/>
                  <a:pt x="106748" y="1616094"/>
                  <a:pt x="102284" y="1619530"/>
                </a:cubicBezTo>
                <a:cubicBezTo>
                  <a:pt x="93353" y="1626400"/>
                  <a:pt x="83906" y="1629836"/>
                  <a:pt x="73941" y="1629836"/>
                </a:cubicBezTo>
                <a:cubicBezTo>
                  <a:pt x="61402" y="1629836"/>
                  <a:pt x="47363" y="1622057"/>
                  <a:pt x="31825" y="1606499"/>
                </a:cubicBezTo>
                <a:lnTo>
                  <a:pt x="31825" y="1555752"/>
                </a:lnTo>
                <a:lnTo>
                  <a:pt x="22773" y="1549186"/>
                </a:lnTo>
                <a:cubicBezTo>
                  <a:pt x="12900" y="1537203"/>
                  <a:pt x="9289" y="1520112"/>
                  <a:pt x="11939" y="1497914"/>
                </a:cubicBezTo>
                <a:cubicBezTo>
                  <a:pt x="3979" y="1233753"/>
                  <a:pt x="0" y="1060887"/>
                  <a:pt x="0" y="979314"/>
                </a:cubicBezTo>
                <a:cubicBezTo>
                  <a:pt x="0" y="716314"/>
                  <a:pt x="15906" y="490056"/>
                  <a:pt x="47721" y="300544"/>
                </a:cubicBezTo>
                <a:cubicBezTo>
                  <a:pt x="47721" y="300544"/>
                  <a:pt x="47721" y="282262"/>
                  <a:pt x="47721" y="245697"/>
                </a:cubicBezTo>
                <a:cubicBezTo>
                  <a:pt x="47721" y="215276"/>
                  <a:pt x="60040" y="191295"/>
                  <a:pt x="84675" y="173752"/>
                </a:cubicBezTo>
                <a:lnTo>
                  <a:pt x="89923" y="177872"/>
                </a:lnTo>
                <a:lnTo>
                  <a:pt x="89458" y="151870"/>
                </a:lnTo>
                <a:cubicBezTo>
                  <a:pt x="115826" y="158520"/>
                  <a:pt x="131195" y="161845"/>
                  <a:pt x="135564" y="161845"/>
                </a:cubicBezTo>
                <a:cubicBezTo>
                  <a:pt x="140441" y="161845"/>
                  <a:pt x="148853" y="160188"/>
                  <a:pt x="160802" y="156874"/>
                </a:cubicBezTo>
                <a:cubicBezTo>
                  <a:pt x="172751" y="153559"/>
                  <a:pt x="182240" y="151902"/>
                  <a:pt x="189270" y="151902"/>
                </a:cubicBezTo>
                <a:cubicBezTo>
                  <a:pt x="195529" y="151902"/>
                  <a:pt x="200751" y="152232"/>
                  <a:pt x="204937" y="152890"/>
                </a:cubicBezTo>
                <a:lnTo>
                  <a:pt x="208849" y="154121"/>
                </a:lnTo>
                <a:lnTo>
                  <a:pt x="204772" y="144159"/>
                </a:lnTo>
                <a:cubicBezTo>
                  <a:pt x="202121" y="133763"/>
                  <a:pt x="205991" y="120426"/>
                  <a:pt x="216377" y="104148"/>
                </a:cubicBezTo>
                <a:cubicBezTo>
                  <a:pt x="256666" y="106144"/>
                  <a:pt x="289926" y="108865"/>
                  <a:pt x="316157" y="112311"/>
                </a:cubicBezTo>
                <a:lnTo>
                  <a:pt x="317344" y="112510"/>
                </a:lnTo>
                <a:lnTo>
                  <a:pt x="311510" y="111024"/>
                </a:lnTo>
                <a:cubicBezTo>
                  <a:pt x="291277" y="102261"/>
                  <a:pt x="275577" y="83819"/>
                  <a:pt x="264416" y="55700"/>
                </a:cubicBezTo>
                <a:cubicBezTo>
                  <a:pt x="291247" y="52426"/>
                  <a:pt x="484919" y="34230"/>
                  <a:pt x="845429" y="1107"/>
                </a:cubicBezTo>
                <a:cubicBezTo>
                  <a:pt x="857659" y="-277"/>
                  <a:pt x="871559" y="-363"/>
                  <a:pt x="887129" y="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37" name="Freeform: Shape 36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233625" y="2624125"/>
            <a:ext cx="1407519" cy="1668057"/>
          </a:xfrm>
          <a:custGeom>
            <a:avLst/>
            <a:gdLst>
              <a:gd name="connsiteX0" fmla="*/ 454766 w 1407519"/>
              <a:gd name="connsiteY0" fmla="*/ 1612058 h 1668057"/>
              <a:gd name="connsiteX1" fmla="*/ 483875 w 1407519"/>
              <a:gd name="connsiteY1" fmla="*/ 1630192 h 1668057"/>
              <a:gd name="connsiteX2" fmla="*/ 485168 w 1407519"/>
              <a:gd name="connsiteY2" fmla="*/ 1631624 h 1668057"/>
              <a:gd name="connsiteX3" fmla="*/ 472308 w 1407519"/>
              <a:gd name="connsiteY3" fmla="*/ 1643641 h 1668057"/>
              <a:gd name="connsiteX4" fmla="*/ 494811 w 1407519"/>
              <a:gd name="connsiteY4" fmla="*/ 1642306 h 1668057"/>
              <a:gd name="connsiteX5" fmla="*/ 498741 w 1407519"/>
              <a:gd name="connsiteY5" fmla="*/ 1646659 h 1668057"/>
              <a:gd name="connsiteX6" fmla="*/ 513813 w 1407519"/>
              <a:gd name="connsiteY6" fmla="*/ 1668057 h 1668057"/>
              <a:gd name="connsiteX7" fmla="*/ 440887 w 1407519"/>
              <a:gd name="connsiteY7" fmla="*/ 1631416 h 1668057"/>
              <a:gd name="connsiteX8" fmla="*/ 466099 w 1407519"/>
              <a:gd name="connsiteY8" fmla="*/ 665423 h 1668057"/>
              <a:gd name="connsiteX9" fmla="*/ 463424 w 1407519"/>
              <a:gd name="connsiteY9" fmla="*/ 671035 h 1668057"/>
              <a:gd name="connsiteX10" fmla="*/ 462554 w 1407519"/>
              <a:gd name="connsiteY10" fmla="*/ 673423 h 1668057"/>
              <a:gd name="connsiteX11" fmla="*/ 466989 w 1407519"/>
              <a:gd name="connsiteY11" fmla="*/ 666439 h 1668057"/>
              <a:gd name="connsiteX12" fmla="*/ 466099 w 1407519"/>
              <a:gd name="connsiteY12" fmla="*/ 665423 h 1668057"/>
              <a:gd name="connsiteX13" fmla="*/ 262539 w 1407519"/>
              <a:gd name="connsiteY13" fmla="*/ 257501 h 1668057"/>
              <a:gd name="connsiteX14" fmla="*/ 229335 w 1407519"/>
              <a:gd name="connsiteY14" fmla="*/ 301495 h 1668057"/>
              <a:gd name="connsiteX15" fmla="*/ 201042 w 1407519"/>
              <a:gd name="connsiteY15" fmla="*/ 343630 h 1668057"/>
              <a:gd name="connsiteX16" fmla="*/ 223385 w 1407519"/>
              <a:gd name="connsiteY16" fmla="*/ 313600 h 1668057"/>
              <a:gd name="connsiteX17" fmla="*/ 268708 w 1407519"/>
              <a:gd name="connsiteY17" fmla="*/ 260279 h 1668057"/>
              <a:gd name="connsiteX18" fmla="*/ 725127 w 1407519"/>
              <a:gd name="connsiteY18" fmla="*/ 253178 h 1668057"/>
              <a:gd name="connsiteX19" fmla="*/ 694422 w 1407519"/>
              <a:gd name="connsiteY19" fmla="*/ 262339 h 1668057"/>
              <a:gd name="connsiteX20" fmla="*/ 676343 w 1407519"/>
              <a:gd name="connsiteY20" fmla="*/ 272716 h 1668057"/>
              <a:gd name="connsiteX21" fmla="*/ 677560 w 1407519"/>
              <a:gd name="connsiteY21" fmla="*/ 273671 h 1668057"/>
              <a:gd name="connsiteX22" fmla="*/ 666325 w 1407519"/>
              <a:gd name="connsiteY22" fmla="*/ 279463 h 1668057"/>
              <a:gd name="connsiteX23" fmla="*/ 665307 w 1407519"/>
              <a:gd name="connsiteY23" fmla="*/ 280172 h 1668057"/>
              <a:gd name="connsiteX24" fmla="*/ 652348 w 1407519"/>
              <a:gd name="connsiteY24" fmla="*/ 290630 h 1668057"/>
              <a:gd name="connsiteX25" fmla="*/ 636790 w 1407519"/>
              <a:gd name="connsiteY25" fmla="*/ 300721 h 1668057"/>
              <a:gd name="connsiteX26" fmla="*/ 621138 w 1407519"/>
              <a:gd name="connsiteY26" fmla="*/ 303725 h 1668057"/>
              <a:gd name="connsiteX27" fmla="*/ 621553 w 1407519"/>
              <a:gd name="connsiteY27" fmla="*/ 314697 h 1668057"/>
              <a:gd name="connsiteX28" fmla="*/ 625776 w 1407519"/>
              <a:gd name="connsiteY28" fmla="*/ 338716 h 1668057"/>
              <a:gd name="connsiteX29" fmla="*/ 495491 w 1407519"/>
              <a:gd name="connsiteY29" fmla="*/ 651815 h 1668057"/>
              <a:gd name="connsiteX30" fmla="*/ 517865 w 1407519"/>
              <a:gd name="connsiteY30" fmla="*/ 813034 h 1668057"/>
              <a:gd name="connsiteX31" fmla="*/ 456741 w 1407519"/>
              <a:gd name="connsiteY31" fmla="*/ 706859 h 1668057"/>
              <a:gd name="connsiteX32" fmla="*/ 456248 w 1407519"/>
              <a:gd name="connsiteY32" fmla="*/ 691484 h 1668057"/>
              <a:gd name="connsiteX33" fmla="*/ 452724 w 1407519"/>
              <a:gd name="connsiteY33" fmla="*/ 702139 h 1668057"/>
              <a:gd name="connsiteX34" fmla="*/ 442541 w 1407519"/>
              <a:gd name="connsiteY34" fmla="*/ 773961 h 1668057"/>
              <a:gd name="connsiteX35" fmla="*/ 444520 w 1407519"/>
              <a:gd name="connsiteY35" fmla="*/ 795751 h 1668057"/>
              <a:gd name="connsiteX36" fmla="*/ 457987 w 1407519"/>
              <a:gd name="connsiteY36" fmla="*/ 948315 h 1668057"/>
              <a:gd name="connsiteX37" fmla="*/ 508629 w 1407519"/>
              <a:gd name="connsiteY37" fmla="*/ 1053036 h 1668057"/>
              <a:gd name="connsiteX38" fmla="*/ 511162 w 1407519"/>
              <a:gd name="connsiteY38" fmla="*/ 1064331 h 1668057"/>
              <a:gd name="connsiteX39" fmla="*/ 528685 w 1407519"/>
              <a:gd name="connsiteY39" fmla="*/ 1094509 h 1668057"/>
              <a:gd name="connsiteX40" fmla="*/ 528866 w 1407519"/>
              <a:gd name="connsiteY40" fmla="*/ 1094883 h 1668057"/>
              <a:gd name="connsiteX41" fmla="*/ 528999 w 1407519"/>
              <a:gd name="connsiteY41" fmla="*/ 1095048 h 1668057"/>
              <a:gd name="connsiteX42" fmla="*/ 528685 w 1407519"/>
              <a:gd name="connsiteY42" fmla="*/ 1094509 h 1668057"/>
              <a:gd name="connsiteX43" fmla="*/ 508629 w 1407519"/>
              <a:gd name="connsiteY43" fmla="*/ 1053036 h 1668057"/>
              <a:gd name="connsiteX44" fmla="*/ 496723 w 1407519"/>
              <a:gd name="connsiteY44" fmla="*/ 999934 h 1668057"/>
              <a:gd name="connsiteX45" fmla="*/ 522469 w 1407519"/>
              <a:gd name="connsiteY45" fmla="*/ 928273 h 1668057"/>
              <a:gd name="connsiteX46" fmla="*/ 572080 w 1407519"/>
              <a:gd name="connsiteY46" fmla="*/ 1036056 h 1668057"/>
              <a:gd name="connsiteX47" fmla="*/ 688877 w 1407519"/>
              <a:gd name="connsiteY47" fmla="*/ 1220198 h 1668057"/>
              <a:gd name="connsiteX48" fmla="*/ 554473 w 1407519"/>
              <a:gd name="connsiteY48" fmla="*/ 1125744 h 1668057"/>
              <a:gd name="connsiteX49" fmla="*/ 531365 w 1407519"/>
              <a:gd name="connsiteY49" fmla="*/ 1098001 h 1668057"/>
              <a:gd name="connsiteX50" fmla="*/ 585835 w 1407519"/>
              <a:gd name="connsiteY50" fmla="*/ 1165920 h 1668057"/>
              <a:gd name="connsiteX51" fmla="*/ 842865 w 1407519"/>
              <a:gd name="connsiteY51" fmla="*/ 1370036 h 1668057"/>
              <a:gd name="connsiteX52" fmla="*/ 882520 w 1407519"/>
              <a:gd name="connsiteY52" fmla="*/ 1335407 h 1668057"/>
              <a:gd name="connsiteX53" fmla="*/ 927560 w 1407519"/>
              <a:gd name="connsiteY53" fmla="*/ 1255509 h 1668057"/>
              <a:gd name="connsiteX54" fmla="*/ 995684 w 1407519"/>
              <a:gd name="connsiteY54" fmla="*/ 1005803 h 1668057"/>
              <a:gd name="connsiteX55" fmla="*/ 1032130 w 1407519"/>
              <a:gd name="connsiteY55" fmla="*/ 759694 h 1668057"/>
              <a:gd name="connsiteX56" fmla="*/ 1009530 w 1407519"/>
              <a:gd name="connsiteY56" fmla="*/ 602625 h 1668057"/>
              <a:gd name="connsiteX57" fmla="*/ 878954 w 1407519"/>
              <a:gd name="connsiteY57" fmla="*/ 419844 h 1668057"/>
              <a:gd name="connsiteX58" fmla="*/ 738326 w 1407519"/>
              <a:gd name="connsiteY58" fmla="*/ 256420 h 1668057"/>
              <a:gd name="connsiteX59" fmla="*/ 725127 w 1407519"/>
              <a:gd name="connsiteY59" fmla="*/ 253178 h 1668057"/>
              <a:gd name="connsiteX60" fmla="*/ 839524 w 1407519"/>
              <a:gd name="connsiteY60" fmla="*/ 0 h 1668057"/>
              <a:gd name="connsiteX61" fmla="*/ 839524 w 1407519"/>
              <a:gd name="connsiteY61" fmla="*/ 1979 h 1668057"/>
              <a:gd name="connsiteX62" fmla="*/ 1089491 w 1407519"/>
              <a:gd name="connsiteY62" fmla="*/ 51784 h 1668057"/>
              <a:gd name="connsiteX63" fmla="*/ 1236702 w 1407519"/>
              <a:gd name="connsiteY63" fmla="*/ 252466 h 1668057"/>
              <a:gd name="connsiteX64" fmla="*/ 1379210 w 1407519"/>
              <a:gd name="connsiteY64" fmla="*/ 452528 h 1668057"/>
              <a:gd name="connsiteX65" fmla="*/ 1407519 w 1407519"/>
              <a:gd name="connsiteY65" fmla="*/ 666050 h 1668057"/>
              <a:gd name="connsiteX66" fmla="*/ 1360048 w 1407519"/>
              <a:gd name="connsiteY66" fmla="*/ 1000873 h 1668057"/>
              <a:gd name="connsiteX67" fmla="*/ 1280509 w 1407519"/>
              <a:gd name="connsiteY67" fmla="*/ 1325224 h 1668057"/>
              <a:gd name="connsiteX68" fmla="*/ 1116631 w 1407519"/>
              <a:gd name="connsiteY68" fmla="*/ 1546656 h 1668057"/>
              <a:gd name="connsiteX69" fmla="*/ 854050 w 1407519"/>
              <a:gd name="connsiteY69" fmla="*/ 1659919 h 1668057"/>
              <a:gd name="connsiteX70" fmla="*/ 839135 w 1407519"/>
              <a:gd name="connsiteY70" fmla="*/ 1653822 h 1668057"/>
              <a:gd name="connsiteX71" fmla="*/ 809126 w 1407519"/>
              <a:gd name="connsiteY71" fmla="*/ 1660941 h 1668057"/>
              <a:gd name="connsiteX72" fmla="*/ 776036 w 1407519"/>
              <a:gd name="connsiteY72" fmla="*/ 1668057 h 1668057"/>
              <a:gd name="connsiteX73" fmla="*/ 742541 w 1407519"/>
              <a:gd name="connsiteY73" fmla="*/ 1655834 h 1668057"/>
              <a:gd name="connsiteX74" fmla="*/ 663682 w 1407519"/>
              <a:gd name="connsiteY74" fmla="*/ 1655834 h 1668057"/>
              <a:gd name="connsiteX75" fmla="*/ 678670 w 1407519"/>
              <a:gd name="connsiteY75" fmla="*/ 1638767 h 1668057"/>
              <a:gd name="connsiteX76" fmla="*/ 691262 w 1407519"/>
              <a:gd name="connsiteY76" fmla="*/ 1628370 h 1668057"/>
              <a:gd name="connsiteX77" fmla="*/ 675192 w 1407519"/>
              <a:gd name="connsiteY77" fmla="*/ 1629651 h 1668057"/>
              <a:gd name="connsiteX78" fmla="*/ 618611 w 1407519"/>
              <a:gd name="connsiteY78" fmla="*/ 1633298 h 1668057"/>
              <a:gd name="connsiteX79" fmla="*/ 551425 w 1407519"/>
              <a:gd name="connsiteY79" fmla="*/ 1638948 h 1668057"/>
              <a:gd name="connsiteX80" fmla="*/ 494811 w 1407519"/>
              <a:gd name="connsiteY80" fmla="*/ 1642306 h 1668057"/>
              <a:gd name="connsiteX81" fmla="*/ 485168 w 1407519"/>
              <a:gd name="connsiteY81" fmla="*/ 1631624 h 1668057"/>
              <a:gd name="connsiteX82" fmla="*/ 525226 w 1407519"/>
              <a:gd name="connsiteY82" fmla="*/ 1594193 h 1668057"/>
              <a:gd name="connsiteX83" fmla="*/ 420428 w 1407519"/>
              <a:gd name="connsiteY83" fmla="*/ 1548342 h 1668057"/>
              <a:gd name="connsiteX84" fmla="*/ 347060 w 1407519"/>
              <a:gd name="connsiteY84" fmla="*/ 1515181 h 1668057"/>
              <a:gd name="connsiteX85" fmla="*/ 326458 w 1407519"/>
              <a:gd name="connsiteY85" fmla="*/ 1505022 h 1668057"/>
              <a:gd name="connsiteX86" fmla="*/ 362686 w 1407519"/>
              <a:gd name="connsiteY86" fmla="*/ 1544787 h 1668057"/>
              <a:gd name="connsiteX87" fmla="*/ 414040 w 1407519"/>
              <a:gd name="connsiteY87" fmla="*/ 1596819 h 1668057"/>
              <a:gd name="connsiteX88" fmla="*/ 351851 w 1407519"/>
              <a:gd name="connsiteY88" fmla="*/ 1555163 h 1668057"/>
              <a:gd name="connsiteX89" fmla="*/ 307125 w 1407519"/>
              <a:gd name="connsiteY89" fmla="*/ 1514633 h 1668057"/>
              <a:gd name="connsiteX90" fmla="*/ 338716 w 1407519"/>
              <a:gd name="connsiteY90" fmla="*/ 1572371 h 1668057"/>
              <a:gd name="connsiteX91" fmla="*/ 209696 w 1407519"/>
              <a:gd name="connsiteY91" fmla="*/ 1441372 h 1668057"/>
              <a:gd name="connsiteX92" fmla="*/ 148606 w 1407519"/>
              <a:gd name="connsiteY92" fmla="*/ 1282521 h 1668057"/>
              <a:gd name="connsiteX93" fmla="*/ 180043 w 1407519"/>
              <a:gd name="connsiteY93" fmla="*/ 1308281 h 1668057"/>
              <a:gd name="connsiteX94" fmla="*/ 197228 w 1407519"/>
              <a:gd name="connsiteY94" fmla="*/ 1326682 h 1668057"/>
              <a:gd name="connsiteX95" fmla="*/ 177919 w 1407519"/>
              <a:gd name="connsiteY95" fmla="*/ 1271074 h 1668057"/>
              <a:gd name="connsiteX96" fmla="*/ 177919 w 1407519"/>
              <a:gd name="connsiteY96" fmla="*/ 1299576 h 1668057"/>
              <a:gd name="connsiteX97" fmla="*/ 0 w 1407519"/>
              <a:gd name="connsiteY97" fmla="*/ 661996 h 1668057"/>
              <a:gd name="connsiteX98" fmla="*/ 2401 w 1407519"/>
              <a:gd name="connsiteY98" fmla="*/ 585116 h 1668057"/>
              <a:gd name="connsiteX99" fmla="*/ 18159 w 1407519"/>
              <a:gd name="connsiteY99" fmla="*/ 570103 h 1668057"/>
              <a:gd name="connsiteX100" fmla="*/ 24385 w 1407519"/>
              <a:gd name="connsiteY100" fmla="*/ 564355 h 1668057"/>
              <a:gd name="connsiteX101" fmla="*/ 24416 w 1407519"/>
              <a:gd name="connsiteY101" fmla="*/ 564323 h 1668057"/>
              <a:gd name="connsiteX102" fmla="*/ 24416 w 1407519"/>
              <a:gd name="connsiteY102" fmla="*/ 517087 h 1668057"/>
              <a:gd name="connsiteX103" fmla="*/ 50933 w 1407519"/>
              <a:gd name="connsiteY103" fmla="*/ 517087 h 1668057"/>
              <a:gd name="connsiteX104" fmla="*/ 62637 w 1407519"/>
              <a:gd name="connsiteY104" fmla="*/ 488878 h 1668057"/>
              <a:gd name="connsiteX105" fmla="*/ 233672 w 1407519"/>
              <a:gd name="connsiteY105" fmla="*/ 275114 h 1668057"/>
              <a:gd name="connsiteX106" fmla="*/ 257526 w 1407519"/>
              <a:gd name="connsiteY106" fmla="*/ 255245 h 1668057"/>
              <a:gd name="connsiteX107" fmla="*/ 252431 w 1407519"/>
              <a:gd name="connsiteY107" fmla="*/ 252950 h 1668057"/>
              <a:gd name="connsiteX108" fmla="*/ 380706 w 1407519"/>
              <a:gd name="connsiteY108" fmla="*/ 142899 h 1668057"/>
              <a:gd name="connsiteX109" fmla="*/ 532554 w 1407519"/>
              <a:gd name="connsiteY109" fmla="*/ 48801 h 1668057"/>
              <a:gd name="connsiteX110" fmla="*/ 576523 w 1407519"/>
              <a:gd name="connsiteY110" fmla="*/ 61059 h 1668057"/>
              <a:gd name="connsiteX111" fmla="*/ 654505 w 1407519"/>
              <a:gd name="connsiteY111" fmla="*/ 38653 h 1668057"/>
              <a:gd name="connsiteX112" fmla="*/ 736575 w 1407519"/>
              <a:gd name="connsiteY112" fmla="*/ 20299 h 1668057"/>
              <a:gd name="connsiteX113" fmla="*/ 777917 w 1407519"/>
              <a:gd name="connsiteY113" fmla="*/ 8204 h 1668057"/>
              <a:gd name="connsiteX114" fmla="*/ 839524 w 1407519"/>
              <a:gd name="connsiteY114" fmla="*/ 0 h 16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407519" h="1668057" fill="norm" stroke="1" extrusionOk="0">
                <a:moveTo>
                  <a:pt x="454766" y="1612058"/>
                </a:moveTo>
                <a:cubicBezTo>
                  <a:pt x="464332" y="1614815"/>
                  <a:pt x="474034" y="1620861"/>
                  <a:pt x="483875" y="1630192"/>
                </a:cubicBezTo>
                <a:lnTo>
                  <a:pt x="485168" y="1631624"/>
                </a:lnTo>
                <a:lnTo>
                  <a:pt x="472308" y="1643641"/>
                </a:lnTo>
                <a:lnTo>
                  <a:pt x="494811" y="1642306"/>
                </a:lnTo>
                <a:lnTo>
                  <a:pt x="498741" y="1646659"/>
                </a:lnTo>
                <a:cubicBezTo>
                  <a:pt x="503730" y="1652969"/>
                  <a:pt x="508753" y="1660102"/>
                  <a:pt x="513813" y="1668057"/>
                </a:cubicBezTo>
                <a:cubicBezTo>
                  <a:pt x="469756" y="1657726"/>
                  <a:pt x="445448" y="1645511"/>
                  <a:pt x="440887" y="1631416"/>
                </a:cubicBezTo>
                <a:close/>
                <a:moveTo>
                  <a:pt x="466099" y="665423"/>
                </a:moveTo>
                <a:cubicBezTo>
                  <a:pt x="465505" y="666191"/>
                  <a:pt x="464613" y="668060"/>
                  <a:pt x="463424" y="671035"/>
                </a:cubicBezTo>
                <a:lnTo>
                  <a:pt x="462554" y="673423"/>
                </a:lnTo>
                <a:lnTo>
                  <a:pt x="466989" y="666439"/>
                </a:lnTo>
                <a:cubicBezTo>
                  <a:pt x="466989" y="664995"/>
                  <a:pt x="466694" y="664657"/>
                  <a:pt x="466099" y="665423"/>
                </a:cubicBezTo>
                <a:close/>
                <a:moveTo>
                  <a:pt x="262539" y="257501"/>
                </a:moveTo>
                <a:lnTo>
                  <a:pt x="229335" y="301495"/>
                </a:lnTo>
                <a:lnTo>
                  <a:pt x="201042" y="343630"/>
                </a:lnTo>
                <a:lnTo>
                  <a:pt x="223385" y="313600"/>
                </a:lnTo>
                <a:cubicBezTo>
                  <a:pt x="237486" y="295914"/>
                  <a:pt x="252594" y="278140"/>
                  <a:pt x="268708" y="260279"/>
                </a:cubicBezTo>
                <a:close/>
                <a:moveTo>
                  <a:pt x="725127" y="253178"/>
                </a:moveTo>
                <a:cubicBezTo>
                  <a:pt x="716936" y="253178"/>
                  <a:pt x="706700" y="256231"/>
                  <a:pt x="694422" y="262339"/>
                </a:cubicBezTo>
                <a:lnTo>
                  <a:pt x="676343" y="272716"/>
                </a:lnTo>
                <a:lnTo>
                  <a:pt x="677560" y="273671"/>
                </a:lnTo>
                <a:lnTo>
                  <a:pt x="666325" y="279463"/>
                </a:lnTo>
                <a:lnTo>
                  <a:pt x="665307" y="280172"/>
                </a:lnTo>
                <a:lnTo>
                  <a:pt x="652348" y="290630"/>
                </a:lnTo>
                <a:cubicBezTo>
                  <a:pt x="647490" y="295116"/>
                  <a:pt x="642304" y="298479"/>
                  <a:pt x="636790" y="300721"/>
                </a:cubicBezTo>
                <a:lnTo>
                  <a:pt x="621138" y="303725"/>
                </a:lnTo>
                <a:lnTo>
                  <a:pt x="621553" y="314697"/>
                </a:lnTo>
                <a:cubicBezTo>
                  <a:pt x="622337" y="320810"/>
                  <a:pt x="623744" y="328816"/>
                  <a:pt x="625776" y="338716"/>
                </a:cubicBezTo>
                <a:cubicBezTo>
                  <a:pt x="538921" y="425551"/>
                  <a:pt x="495491" y="529917"/>
                  <a:pt x="495491" y="651815"/>
                </a:cubicBezTo>
                <a:cubicBezTo>
                  <a:pt x="495491" y="699372"/>
                  <a:pt x="502950" y="753111"/>
                  <a:pt x="517865" y="813034"/>
                </a:cubicBezTo>
                <a:cubicBezTo>
                  <a:pt x="481198" y="769557"/>
                  <a:pt x="460824" y="734164"/>
                  <a:pt x="456741" y="706859"/>
                </a:cubicBezTo>
                <a:lnTo>
                  <a:pt x="456248" y="691484"/>
                </a:lnTo>
                <a:lnTo>
                  <a:pt x="452724" y="702139"/>
                </a:lnTo>
                <a:cubicBezTo>
                  <a:pt x="445935" y="735451"/>
                  <a:pt x="442541" y="759391"/>
                  <a:pt x="442541" y="773961"/>
                </a:cubicBezTo>
                <a:cubicBezTo>
                  <a:pt x="442541" y="781917"/>
                  <a:pt x="443200" y="789180"/>
                  <a:pt x="444520" y="795751"/>
                </a:cubicBezTo>
                <a:cubicBezTo>
                  <a:pt x="439440" y="847606"/>
                  <a:pt x="443929" y="898459"/>
                  <a:pt x="457987" y="948315"/>
                </a:cubicBezTo>
                <a:lnTo>
                  <a:pt x="508629" y="1053036"/>
                </a:lnTo>
                <a:lnTo>
                  <a:pt x="511162" y="1064331"/>
                </a:lnTo>
                <a:lnTo>
                  <a:pt x="528685" y="1094509"/>
                </a:lnTo>
                <a:lnTo>
                  <a:pt x="528866" y="1094883"/>
                </a:lnTo>
                <a:lnTo>
                  <a:pt x="528999" y="1095048"/>
                </a:lnTo>
                <a:lnTo>
                  <a:pt x="528685" y="1094509"/>
                </a:lnTo>
                <a:lnTo>
                  <a:pt x="508629" y="1053036"/>
                </a:lnTo>
                <a:lnTo>
                  <a:pt x="496723" y="999934"/>
                </a:lnTo>
                <a:cubicBezTo>
                  <a:pt x="496723" y="981603"/>
                  <a:pt x="505306" y="957716"/>
                  <a:pt x="522469" y="928273"/>
                </a:cubicBezTo>
                <a:cubicBezTo>
                  <a:pt x="541623" y="941590"/>
                  <a:pt x="558159" y="977516"/>
                  <a:pt x="572080" y="1036056"/>
                </a:cubicBezTo>
                <a:cubicBezTo>
                  <a:pt x="587018" y="1070944"/>
                  <a:pt x="625949" y="1132327"/>
                  <a:pt x="688877" y="1220198"/>
                </a:cubicBezTo>
                <a:cubicBezTo>
                  <a:pt x="603338" y="1162656"/>
                  <a:pt x="558538" y="1131170"/>
                  <a:pt x="554473" y="1125744"/>
                </a:cubicBezTo>
                <a:lnTo>
                  <a:pt x="531365" y="1098001"/>
                </a:lnTo>
                <a:lnTo>
                  <a:pt x="585835" y="1165920"/>
                </a:lnTo>
                <a:cubicBezTo>
                  <a:pt x="649982" y="1236206"/>
                  <a:pt x="735658" y="1304245"/>
                  <a:pt x="842865" y="1370036"/>
                </a:cubicBezTo>
                <a:cubicBezTo>
                  <a:pt x="853824" y="1370686"/>
                  <a:pt x="867043" y="1359141"/>
                  <a:pt x="882520" y="1335407"/>
                </a:cubicBezTo>
                <a:cubicBezTo>
                  <a:pt x="898496" y="1306395"/>
                  <a:pt x="913508" y="1279764"/>
                  <a:pt x="927560" y="1255509"/>
                </a:cubicBezTo>
                <a:cubicBezTo>
                  <a:pt x="949414" y="1172091"/>
                  <a:pt x="972122" y="1088854"/>
                  <a:pt x="995684" y="1005803"/>
                </a:cubicBezTo>
                <a:cubicBezTo>
                  <a:pt x="1019982" y="911055"/>
                  <a:pt x="1032130" y="829020"/>
                  <a:pt x="1032130" y="759694"/>
                </a:cubicBezTo>
                <a:cubicBezTo>
                  <a:pt x="1032130" y="704031"/>
                  <a:pt x="1024598" y="651675"/>
                  <a:pt x="1009530" y="602625"/>
                </a:cubicBezTo>
                <a:cubicBezTo>
                  <a:pt x="1005358" y="597048"/>
                  <a:pt x="961833" y="536122"/>
                  <a:pt x="878954" y="419844"/>
                </a:cubicBezTo>
                <a:cubicBezTo>
                  <a:pt x="826684" y="346087"/>
                  <a:pt x="779807" y="291613"/>
                  <a:pt x="738326" y="256420"/>
                </a:cubicBezTo>
                <a:cubicBezTo>
                  <a:pt x="734001" y="254260"/>
                  <a:pt x="729603" y="253178"/>
                  <a:pt x="725127" y="253178"/>
                </a:cubicBezTo>
                <a:close/>
                <a:moveTo>
                  <a:pt x="839524" y="0"/>
                </a:moveTo>
                <a:lnTo>
                  <a:pt x="839524" y="1979"/>
                </a:lnTo>
                <a:cubicBezTo>
                  <a:pt x="944798" y="747"/>
                  <a:pt x="1028121" y="17348"/>
                  <a:pt x="1089491" y="51784"/>
                </a:cubicBezTo>
                <a:cubicBezTo>
                  <a:pt x="1129266" y="100056"/>
                  <a:pt x="1178335" y="166948"/>
                  <a:pt x="1236702" y="252466"/>
                </a:cubicBezTo>
                <a:cubicBezTo>
                  <a:pt x="1301811" y="345503"/>
                  <a:pt x="1349315" y="412192"/>
                  <a:pt x="1379210" y="452528"/>
                </a:cubicBezTo>
                <a:cubicBezTo>
                  <a:pt x="1398084" y="522243"/>
                  <a:pt x="1407519" y="593418"/>
                  <a:pt x="1407519" y="666050"/>
                </a:cubicBezTo>
                <a:cubicBezTo>
                  <a:pt x="1407519" y="758658"/>
                  <a:pt x="1391694" y="870264"/>
                  <a:pt x="1360048" y="1000873"/>
                </a:cubicBezTo>
                <a:cubicBezTo>
                  <a:pt x="1333136" y="1112720"/>
                  <a:pt x="1306623" y="1220837"/>
                  <a:pt x="1280509" y="1325224"/>
                </a:cubicBezTo>
                <a:cubicBezTo>
                  <a:pt x="1248925" y="1412839"/>
                  <a:pt x="1194301" y="1486648"/>
                  <a:pt x="1116631" y="1546656"/>
                </a:cubicBezTo>
                <a:cubicBezTo>
                  <a:pt x="1038961" y="1606666"/>
                  <a:pt x="951434" y="1644419"/>
                  <a:pt x="854050" y="1659919"/>
                </a:cubicBezTo>
                <a:cubicBezTo>
                  <a:pt x="847286" y="1655854"/>
                  <a:pt x="842313" y="1653822"/>
                  <a:pt x="839135" y="1653822"/>
                </a:cubicBezTo>
                <a:cubicBezTo>
                  <a:pt x="833364" y="1653822"/>
                  <a:pt x="823361" y="1656194"/>
                  <a:pt x="809126" y="1660941"/>
                </a:cubicBezTo>
                <a:cubicBezTo>
                  <a:pt x="794891" y="1665685"/>
                  <a:pt x="783861" y="1668057"/>
                  <a:pt x="776036" y="1668057"/>
                </a:cubicBezTo>
                <a:cubicBezTo>
                  <a:pt x="757769" y="1668057"/>
                  <a:pt x="746605" y="1663983"/>
                  <a:pt x="742541" y="1655834"/>
                </a:cubicBezTo>
                <a:lnTo>
                  <a:pt x="663682" y="1655834"/>
                </a:lnTo>
                <a:cubicBezTo>
                  <a:pt x="669043" y="1649062"/>
                  <a:pt x="674040" y="1643373"/>
                  <a:pt x="678670" y="1638767"/>
                </a:cubicBezTo>
                <a:lnTo>
                  <a:pt x="691262" y="1628370"/>
                </a:lnTo>
                <a:lnTo>
                  <a:pt x="675192" y="1629651"/>
                </a:lnTo>
                <a:cubicBezTo>
                  <a:pt x="659878" y="1630775"/>
                  <a:pt x="641017" y="1631990"/>
                  <a:pt x="618611" y="1633298"/>
                </a:cubicBezTo>
                <a:cubicBezTo>
                  <a:pt x="598204" y="1635340"/>
                  <a:pt x="575808" y="1637223"/>
                  <a:pt x="551425" y="1638948"/>
                </a:cubicBezTo>
                <a:lnTo>
                  <a:pt x="494811" y="1642306"/>
                </a:lnTo>
                <a:lnTo>
                  <a:pt x="485168" y="1631624"/>
                </a:lnTo>
                <a:lnTo>
                  <a:pt x="525226" y="1594193"/>
                </a:lnTo>
                <a:cubicBezTo>
                  <a:pt x="507197" y="1587341"/>
                  <a:pt x="472265" y="1572058"/>
                  <a:pt x="420428" y="1548342"/>
                </a:cubicBezTo>
                <a:cubicBezTo>
                  <a:pt x="388910" y="1534476"/>
                  <a:pt x="364455" y="1523421"/>
                  <a:pt x="347060" y="1515181"/>
                </a:cubicBezTo>
                <a:lnTo>
                  <a:pt x="326458" y="1505022"/>
                </a:lnTo>
                <a:lnTo>
                  <a:pt x="362686" y="1544787"/>
                </a:lnTo>
                <a:cubicBezTo>
                  <a:pt x="377434" y="1560252"/>
                  <a:pt x="394552" y="1577596"/>
                  <a:pt x="414040" y="1596819"/>
                </a:cubicBezTo>
                <a:cubicBezTo>
                  <a:pt x="392076" y="1584264"/>
                  <a:pt x="371348" y="1570380"/>
                  <a:pt x="351851" y="1555163"/>
                </a:cubicBezTo>
                <a:lnTo>
                  <a:pt x="307125" y="1514633"/>
                </a:lnTo>
                <a:lnTo>
                  <a:pt x="338716" y="1572371"/>
                </a:lnTo>
                <a:cubicBezTo>
                  <a:pt x="282770" y="1539145"/>
                  <a:pt x="239764" y="1495479"/>
                  <a:pt x="209696" y="1441372"/>
                </a:cubicBezTo>
                <a:cubicBezTo>
                  <a:pt x="209696" y="1439447"/>
                  <a:pt x="189332" y="1386499"/>
                  <a:pt x="148606" y="1282521"/>
                </a:cubicBezTo>
                <a:cubicBezTo>
                  <a:pt x="159830" y="1290589"/>
                  <a:pt x="170310" y="1299175"/>
                  <a:pt x="180043" y="1308281"/>
                </a:cubicBezTo>
                <a:lnTo>
                  <a:pt x="197228" y="1326682"/>
                </a:lnTo>
                <a:lnTo>
                  <a:pt x="177919" y="1271074"/>
                </a:lnTo>
                <a:lnTo>
                  <a:pt x="177919" y="1299576"/>
                </a:lnTo>
                <a:cubicBezTo>
                  <a:pt x="59306" y="1043307"/>
                  <a:pt x="0" y="830781"/>
                  <a:pt x="0" y="661996"/>
                </a:cubicBezTo>
                <a:cubicBezTo>
                  <a:pt x="0" y="638326"/>
                  <a:pt x="800" y="612700"/>
                  <a:pt x="2401" y="585116"/>
                </a:cubicBezTo>
                <a:cubicBezTo>
                  <a:pt x="7371" y="580144"/>
                  <a:pt x="12625" y="575141"/>
                  <a:pt x="18159" y="570103"/>
                </a:cubicBezTo>
                <a:cubicBezTo>
                  <a:pt x="20926" y="567585"/>
                  <a:pt x="23001" y="565669"/>
                  <a:pt x="24385" y="564355"/>
                </a:cubicBezTo>
                <a:lnTo>
                  <a:pt x="24416" y="564323"/>
                </a:lnTo>
                <a:lnTo>
                  <a:pt x="24416" y="517087"/>
                </a:lnTo>
                <a:lnTo>
                  <a:pt x="50933" y="517087"/>
                </a:lnTo>
                <a:lnTo>
                  <a:pt x="62637" y="488878"/>
                </a:lnTo>
                <a:cubicBezTo>
                  <a:pt x="96613" y="416445"/>
                  <a:pt x="153624" y="345189"/>
                  <a:pt x="233672" y="275114"/>
                </a:cubicBezTo>
                <a:lnTo>
                  <a:pt x="257526" y="255245"/>
                </a:lnTo>
                <a:lnTo>
                  <a:pt x="252431" y="252950"/>
                </a:lnTo>
                <a:cubicBezTo>
                  <a:pt x="287732" y="208615"/>
                  <a:pt x="330490" y="171931"/>
                  <a:pt x="380706" y="142899"/>
                </a:cubicBezTo>
                <a:cubicBezTo>
                  <a:pt x="481939" y="80166"/>
                  <a:pt x="532554" y="48801"/>
                  <a:pt x="532554" y="48801"/>
                </a:cubicBezTo>
                <a:cubicBezTo>
                  <a:pt x="550259" y="56972"/>
                  <a:pt x="564915" y="61059"/>
                  <a:pt x="576523" y="61059"/>
                </a:cubicBezTo>
                <a:cubicBezTo>
                  <a:pt x="591481" y="61059"/>
                  <a:pt x="617477" y="53590"/>
                  <a:pt x="654505" y="38653"/>
                </a:cubicBezTo>
                <a:cubicBezTo>
                  <a:pt x="691535" y="23715"/>
                  <a:pt x="718891" y="17597"/>
                  <a:pt x="736575" y="20299"/>
                </a:cubicBezTo>
                <a:cubicBezTo>
                  <a:pt x="742907" y="15781"/>
                  <a:pt x="756688" y="11749"/>
                  <a:pt x="777917" y="8204"/>
                </a:cubicBezTo>
                <a:cubicBezTo>
                  <a:pt x="802300" y="2930"/>
                  <a:pt x="822835" y="196"/>
                  <a:pt x="8395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32" name="Freeform: Shape 31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1154018" y="521580"/>
            <a:ext cx="1426253" cy="1629012"/>
          </a:xfrm>
          <a:custGeom>
            <a:avLst/>
            <a:gdLst>
              <a:gd name="connsiteX0" fmla="*/ 21882 w 1426253"/>
              <a:gd name="connsiteY0" fmla="*/ 1353927 h 1629012"/>
              <a:gd name="connsiteX1" fmla="*/ 26203 w 1426253"/>
              <a:gd name="connsiteY1" fmla="*/ 1353927 h 1629012"/>
              <a:gd name="connsiteX2" fmla="*/ 32015 w 1426253"/>
              <a:gd name="connsiteY2" fmla="*/ 1378501 h 1629012"/>
              <a:gd name="connsiteX3" fmla="*/ 57536 w 1426253"/>
              <a:gd name="connsiteY3" fmla="*/ 1368745 h 1629012"/>
              <a:gd name="connsiteX4" fmla="*/ 54672 w 1426253"/>
              <a:gd name="connsiteY4" fmla="*/ 1389471 h 1629012"/>
              <a:gd name="connsiteX5" fmla="*/ 52887 w 1426253"/>
              <a:gd name="connsiteY5" fmla="*/ 1402377 h 1629012"/>
              <a:gd name="connsiteX6" fmla="*/ 21882 w 1426253"/>
              <a:gd name="connsiteY6" fmla="*/ 1402377 h 1629012"/>
              <a:gd name="connsiteX7" fmla="*/ 80607 w 1426253"/>
              <a:gd name="connsiteY7" fmla="*/ 1208938 h 1629012"/>
              <a:gd name="connsiteX8" fmla="*/ 88867 w 1426253"/>
              <a:gd name="connsiteY8" fmla="*/ 1213162 h 1629012"/>
              <a:gd name="connsiteX9" fmla="*/ 89618 w 1426253"/>
              <a:gd name="connsiteY9" fmla="*/ 1215482 h 1629012"/>
              <a:gd name="connsiteX10" fmla="*/ 81006 w 1426253"/>
              <a:gd name="connsiteY10" fmla="*/ 1215482 h 1629012"/>
              <a:gd name="connsiteX11" fmla="*/ 80432 w 1426253"/>
              <a:gd name="connsiteY11" fmla="*/ 1206091 h 1629012"/>
              <a:gd name="connsiteX12" fmla="*/ 80607 w 1426253"/>
              <a:gd name="connsiteY12" fmla="*/ 1208938 h 1629012"/>
              <a:gd name="connsiteX13" fmla="*/ 80211 w 1426253"/>
              <a:gd name="connsiteY13" fmla="*/ 1208737 h 1629012"/>
              <a:gd name="connsiteX14" fmla="*/ 78421 w 1426253"/>
              <a:gd name="connsiteY14" fmla="*/ 1169027 h 1629012"/>
              <a:gd name="connsiteX15" fmla="*/ 82873 w 1426253"/>
              <a:gd name="connsiteY15" fmla="*/ 1169027 h 1629012"/>
              <a:gd name="connsiteX16" fmla="*/ 82681 w 1426253"/>
              <a:gd name="connsiteY16" fmla="*/ 1179184 h 1629012"/>
              <a:gd name="connsiteX17" fmla="*/ 80432 w 1426253"/>
              <a:gd name="connsiteY17" fmla="*/ 1206091 h 1629012"/>
              <a:gd name="connsiteX18" fmla="*/ 78312 w 1426253"/>
              <a:gd name="connsiteY18" fmla="*/ 1171371 h 1629012"/>
              <a:gd name="connsiteX19" fmla="*/ 83838 w 1426253"/>
              <a:gd name="connsiteY19" fmla="*/ 1098544 h 1629012"/>
              <a:gd name="connsiteX20" fmla="*/ 80481 w 1426253"/>
              <a:gd name="connsiteY20" fmla="*/ 1125550 h 1629012"/>
              <a:gd name="connsiteX21" fmla="*/ 78421 w 1426253"/>
              <a:gd name="connsiteY21" fmla="*/ 1169027 h 1629012"/>
              <a:gd name="connsiteX22" fmla="*/ 65613 w 1426253"/>
              <a:gd name="connsiteY22" fmla="*/ 1169027 h 1629012"/>
              <a:gd name="connsiteX23" fmla="*/ 65613 w 1426253"/>
              <a:gd name="connsiteY23" fmla="*/ 1215482 h 1629012"/>
              <a:gd name="connsiteX24" fmla="*/ 81006 w 1426253"/>
              <a:gd name="connsiteY24" fmla="*/ 1215482 h 1629012"/>
              <a:gd name="connsiteX25" fmla="*/ 81297 w 1426253"/>
              <a:gd name="connsiteY25" fmla="*/ 1220223 h 1629012"/>
              <a:gd name="connsiteX26" fmla="*/ 82983 w 1426253"/>
              <a:gd name="connsiteY26" fmla="*/ 1230382 h 1629012"/>
              <a:gd name="connsiteX27" fmla="*/ 86286 w 1426253"/>
              <a:gd name="connsiteY27" fmla="*/ 1227475 h 1629012"/>
              <a:gd name="connsiteX28" fmla="*/ 90891 w 1426253"/>
              <a:gd name="connsiteY28" fmla="*/ 1219408 h 1629012"/>
              <a:gd name="connsiteX29" fmla="*/ 89618 w 1426253"/>
              <a:gd name="connsiteY29" fmla="*/ 1215482 h 1629012"/>
              <a:gd name="connsiteX30" fmla="*/ 116090 w 1426253"/>
              <a:gd name="connsiteY30" fmla="*/ 1215482 h 1629012"/>
              <a:gd name="connsiteX31" fmla="*/ 116090 w 1426253"/>
              <a:gd name="connsiteY31" fmla="*/ 1169027 h 1629012"/>
              <a:gd name="connsiteX32" fmla="*/ 82873 w 1426253"/>
              <a:gd name="connsiteY32" fmla="*/ 1169027 h 1629012"/>
              <a:gd name="connsiteX33" fmla="*/ 83504 w 1426253"/>
              <a:gd name="connsiteY33" fmla="*/ 1135556 h 1629012"/>
              <a:gd name="connsiteX34" fmla="*/ 83709 w 1426253"/>
              <a:gd name="connsiteY34" fmla="*/ 1106333 h 1629012"/>
              <a:gd name="connsiteX35" fmla="*/ 1086505 w 1426253"/>
              <a:gd name="connsiteY35" fmla="*/ 1037093 h 1629012"/>
              <a:gd name="connsiteX36" fmla="*/ 1082588 w 1426253"/>
              <a:gd name="connsiteY36" fmla="*/ 1053410 h 1629012"/>
              <a:gd name="connsiteX37" fmla="*/ 1068392 w 1426253"/>
              <a:gd name="connsiteY37" fmla="*/ 1149489 h 1629012"/>
              <a:gd name="connsiteX38" fmla="*/ 1081596 w 1426253"/>
              <a:gd name="connsiteY38" fmla="*/ 1228593 h 1629012"/>
              <a:gd name="connsiteX39" fmla="*/ 1088907 w 1426253"/>
              <a:gd name="connsiteY39" fmla="*/ 1261071 h 1629012"/>
              <a:gd name="connsiteX40" fmla="*/ 1084533 w 1426253"/>
              <a:gd name="connsiteY40" fmla="*/ 1137314 h 1629012"/>
              <a:gd name="connsiteX41" fmla="*/ 742355 w 1426253"/>
              <a:gd name="connsiteY41" fmla="*/ 886691 h 1629012"/>
              <a:gd name="connsiteX42" fmla="*/ 963639 w 1426253"/>
              <a:gd name="connsiteY42" fmla="*/ 921017 h 1629012"/>
              <a:gd name="connsiteX43" fmla="*/ 956291 w 1426253"/>
              <a:gd name="connsiteY43" fmla="*/ 886691 h 1629012"/>
              <a:gd name="connsiteX44" fmla="*/ 519677 w 1426253"/>
              <a:gd name="connsiteY44" fmla="*/ 846981 h 1629012"/>
              <a:gd name="connsiteX45" fmla="*/ 514326 w 1426253"/>
              <a:gd name="connsiteY45" fmla="*/ 875512 h 1629012"/>
              <a:gd name="connsiteX46" fmla="*/ 1029852 w 1426253"/>
              <a:gd name="connsiteY46" fmla="*/ 885645 h 1629012"/>
              <a:gd name="connsiteX47" fmla="*/ 1029852 w 1426253"/>
              <a:gd name="connsiteY47" fmla="*/ 859616 h 1629012"/>
              <a:gd name="connsiteX48" fmla="*/ 519677 w 1426253"/>
              <a:gd name="connsiteY48" fmla="*/ 846981 h 1629012"/>
              <a:gd name="connsiteX49" fmla="*/ 461252 w 1426253"/>
              <a:gd name="connsiteY49" fmla="*/ 842960 h 1629012"/>
              <a:gd name="connsiteX50" fmla="*/ 461252 w 1426253"/>
              <a:gd name="connsiteY50" fmla="*/ 873517 h 1629012"/>
              <a:gd name="connsiteX51" fmla="*/ 491842 w 1426253"/>
              <a:gd name="connsiteY51" fmla="*/ 873517 h 1629012"/>
              <a:gd name="connsiteX52" fmla="*/ 491842 w 1426253"/>
              <a:gd name="connsiteY52" fmla="*/ 842960 h 1629012"/>
              <a:gd name="connsiteX53" fmla="*/ 97406 w 1426253"/>
              <a:gd name="connsiteY53" fmla="*/ 781336 h 1629012"/>
              <a:gd name="connsiteX54" fmla="*/ 97406 w 1426253"/>
              <a:gd name="connsiteY54" fmla="*/ 809899 h 1629012"/>
              <a:gd name="connsiteX55" fmla="*/ 129991 w 1426253"/>
              <a:gd name="connsiteY55" fmla="*/ 809899 h 1629012"/>
              <a:gd name="connsiteX56" fmla="*/ 129991 w 1426253"/>
              <a:gd name="connsiteY56" fmla="*/ 781336 h 1629012"/>
              <a:gd name="connsiteX57" fmla="*/ 1117600 w 1426253"/>
              <a:gd name="connsiteY57" fmla="*/ 185630 h 1629012"/>
              <a:gd name="connsiteX58" fmla="*/ 1110159 w 1426253"/>
              <a:gd name="connsiteY58" fmla="*/ 284650 h 1629012"/>
              <a:gd name="connsiteX59" fmla="*/ 1119533 w 1426253"/>
              <a:gd name="connsiteY59" fmla="*/ 427782 h 1629012"/>
              <a:gd name="connsiteX60" fmla="*/ 1119879 w 1426253"/>
              <a:gd name="connsiteY60" fmla="*/ 431474 h 1629012"/>
              <a:gd name="connsiteX61" fmla="*/ 1122927 w 1426253"/>
              <a:gd name="connsiteY61" fmla="*/ 382203 h 1629012"/>
              <a:gd name="connsiteX62" fmla="*/ 1127290 w 1426253"/>
              <a:gd name="connsiteY62" fmla="*/ 252826 h 1629012"/>
              <a:gd name="connsiteX63" fmla="*/ 1125918 w 1426253"/>
              <a:gd name="connsiteY63" fmla="*/ 187636 h 1629012"/>
              <a:gd name="connsiteX64" fmla="*/ 1256551 w 1426253"/>
              <a:gd name="connsiteY64" fmla="*/ 65987 h 1629012"/>
              <a:gd name="connsiteX65" fmla="*/ 1256778 w 1426253"/>
              <a:gd name="connsiteY65" fmla="*/ 67838 h 1629012"/>
              <a:gd name="connsiteX66" fmla="*/ 1261254 w 1426253"/>
              <a:gd name="connsiteY66" fmla="*/ 75208 h 1629012"/>
              <a:gd name="connsiteX67" fmla="*/ 1267224 w 1426253"/>
              <a:gd name="connsiteY67" fmla="*/ 71535 h 1629012"/>
              <a:gd name="connsiteX68" fmla="*/ 1264981 w 1426253"/>
              <a:gd name="connsiteY68" fmla="*/ 70382 h 1629012"/>
              <a:gd name="connsiteX69" fmla="*/ 1262775 w 1426253"/>
              <a:gd name="connsiteY69" fmla="*/ 70887 h 1629012"/>
              <a:gd name="connsiteX70" fmla="*/ 1259940 w 1426253"/>
              <a:gd name="connsiteY70" fmla="*/ 71535 h 1629012"/>
              <a:gd name="connsiteX71" fmla="*/ 1258132 w 1426253"/>
              <a:gd name="connsiteY71" fmla="*/ 69684 h 1629012"/>
              <a:gd name="connsiteX72" fmla="*/ 1258924 w 1426253"/>
              <a:gd name="connsiteY72" fmla="*/ 67266 h 1629012"/>
              <a:gd name="connsiteX73" fmla="*/ 1256754 w 1426253"/>
              <a:gd name="connsiteY73" fmla="*/ 66148 h 1629012"/>
              <a:gd name="connsiteX74" fmla="*/ 381517 w 1426253"/>
              <a:gd name="connsiteY74" fmla="*/ 0 h 1629012"/>
              <a:gd name="connsiteX75" fmla="*/ 442127 w 1426253"/>
              <a:gd name="connsiteY75" fmla="*/ 0 h 1629012"/>
              <a:gd name="connsiteX76" fmla="*/ 435063 w 1426253"/>
              <a:gd name="connsiteY76" fmla="*/ 31763 h 1629012"/>
              <a:gd name="connsiteX77" fmla="*/ 469960 w 1426253"/>
              <a:gd name="connsiteY77" fmla="*/ 25809 h 1629012"/>
              <a:gd name="connsiteX78" fmla="*/ 468630 w 1426253"/>
              <a:gd name="connsiteY78" fmla="*/ 32208 h 1629012"/>
              <a:gd name="connsiteX79" fmla="*/ 469866 w 1426253"/>
              <a:gd name="connsiteY79" fmla="*/ 31763 h 1629012"/>
              <a:gd name="connsiteX80" fmla="*/ 475233 w 1426253"/>
              <a:gd name="connsiteY80" fmla="*/ 37034 h 1629012"/>
              <a:gd name="connsiteX81" fmla="*/ 475154 w 1426253"/>
              <a:gd name="connsiteY81" fmla="*/ 35752 h 1629012"/>
              <a:gd name="connsiteX82" fmla="*/ 500581 w 1426253"/>
              <a:gd name="connsiteY82" fmla="*/ 43700 h 1629012"/>
              <a:gd name="connsiteX83" fmla="*/ 491082 w 1426253"/>
              <a:gd name="connsiteY83" fmla="*/ 9945 h 1629012"/>
              <a:gd name="connsiteX84" fmla="*/ 547512 w 1426253"/>
              <a:gd name="connsiteY84" fmla="*/ 1933 h 1629012"/>
              <a:gd name="connsiteX85" fmla="*/ 539121 w 1426253"/>
              <a:gd name="connsiteY85" fmla="*/ 181068 h 1629012"/>
              <a:gd name="connsiteX86" fmla="*/ 503781 w 1426253"/>
              <a:gd name="connsiteY86" fmla="*/ 333480 h 1629012"/>
              <a:gd name="connsiteX87" fmla="*/ 488201 w 1426253"/>
              <a:gd name="connsiteY87" fmla="*/ 416017 h 1629012"/>
              <a:gd name="connsiteX88" fmla="*/ 454064 w 1426253"/>
              <a:gd name="connsiteY88" fmla="*/ 496085 h 1629012"/>
              <a:gd name="connsiteX89" fmla="*/ 471386 w 1426253"/>
              <a:gd name="connsiteY89" fmla="*/ 616323 h 1629012"/>
              <a:gd name="connsiteX90" fmla="*/ 574437 w 1426253"/>
              <a:gd name="connsiteY90" fmla="*/ 618468 h 1629012"/>
              <a:gd name="connsiteX91" fmla="*/ 589158 w 1426253"/>
              <a:gd name="connsiteY91" fmla="*/ 619524 h 1629012"/>
              <a:gd name="connsiteX92" fmla="*/ 608335 w 1426253"/>
              <a:gd name="connsiteY92" fmla="*/ 601494 h 1629012"/>
              <a:gd name="connsiteX93" fmla="*/ 676139 w 1426253"/>
              <a:gd name="connsiteY93" fmla="*/ 583421 h 1629012"/>
              <a:gd name="connsiteX94" fmla="*/ 698623 w 1426253"/>
              <a:gd name="connsiteY94" fmla="*/ 598432 h 1629012"/>
              <a:gd name="connsiteX95" fmla="*/ 1039606 w 1426253"/>
              <a:gd name="connsiteY95" fmla="*/ 598432 h 1629012"/>
              <a:gd name="connsiteX96" fmla="*/ 1051734 w 1426253"/>
              <a:gd name="connsiteY96" fmla="*/ 465559 h 1629012"/>
              <a:gd name="connsiteX97" fmla="*/ 1048741 w 1426253"/>
              <a:gd name="connsiteY97" fmla="*/ 368977 h 1629012"/>
              <a:gd name="connsiteX98" fmla="*/ 1045749 w 1426253"/>
              <a:gd name="connsiteY98" fmla="*/ 270717 h 1629012"/>
              <a:gd name="connsiteX99" fmla="*/ 1068961 w 1426253"/>
              <a:gd name="connsiteY99" fmla="*/ 99370 h 1629012"/>
              <a:gd name="connsiteX100" fmla="*/ 1085523 w 1426253"/>
              <a:gd name="connsiteY100" fmla="*/ 131954 h 1629012"/>
              <a:gd name="connsiteX101" fmla="*/ 1120101 w 1426253"/>
              <a:gd name="connsiteY101" fmla="*/ 131542 h 1629012"/>
              <a:gd name="connsiteX102" fmla="*/ 1103225 w 1426253"/>
              <a:gd name="connsiteY102" fmla="*/ 121220 h 1629012"/>
              <a:gd name="connsiteX103" fmla="*/ 1122084 w 1426253"/>
              <a:gd name="connsiteY103" fmla="*/ 116927 h 1629012"/>
              <a:gd name="connsiteX104" fmla="*/ 1121306 w 1426253"/>
              <a:gd name="connsiteY104" fmla="*/ 103327 h 1629012"/>
              <a:gd name="connsiteX105" fmla="*/ 1145119 w 1426253"/>
              <a:gd name="connsiteY105" fmla="*/ 111277 h 1629012"/>
              <a:gd name="connsiteX106" fmla="*/ 1167317 w 1426253"/>
              <a:gd name="connsiteY106" fmla="*/ 53644 h 1629012"/>
              <a:gd name="connsiteX107" fmla="*/ 1193100 w 1426253"/>
              <a:gd name="connsiteY107" fmla="*/ 75582 h 1629012"/>
              <a:gd name="connsiteX108" fmla="*/ 1195947 w 1426253"/>
              <a:gd name="connsiteY108" fmla="*/ 67834 h 1629012"/>
              <a:gd name="connsiteX109" fmla="*/ 1215069 w 1426253"/>
              <a:gd name="connsiteY109" fmla="*/ 55671 h 1629012"/>
              <a:gd name="connsiteX110" fmla="*/ 1255287 w 1426253"/>
              <a:gd name="connsiteY110" fmla="*/ 55671 h 1629012"/>
              <a:gd name="connsiteX111" fmla="*/ 1256354 w 1426253"/>
              <a:gd name="connsiteY111" fmla="*/ 64384 h 1629012"/>
              <a:gd name="connsiteX112" fmla="*/ 1258780 w 1426253"/>
              <a:gd name="connsiteY112" fmla="*/ 64850 h 1629012"/>
              <a:gd name="connsiteX113" fmla="*/ 1259626 w 1426253"/>
              <a:gd name="connsiteY113" fmla="*/ 65126 h 1629012"/>
              <a:gd name="connsiteX114" fmla="*/ 1262964 w 1426253"/>
              <a:gd name="connsiteY114" fmla="*/ 54943 h 1629012"/>
              <a:gd name="connsiteX115" fmla="*/ 1314153 w 1426253"/>
              <a:gd name="connsiteY115" fmla="*/ 39870 h 1629012"/>
              <a:gd name="connsiteX116" fmla="*/ 1321248 w 1426253"/>
              <a:gd name="connsiteY116" fmla="*/ 71535 h 1629012"/>
              <a:gd name="connsiteX117" fmla="*/ 1352121 w 1426253"/>
              <a:gd name="connsiteY117" fmla="*/ 47659 h 1629012"/>
              <a:gd name="connsiteX118" fmla="*/ 1357856 w 1426253"/>
              <a:gd name="connsiteY118" fmla="*/ 58105 h 1629012"/>
              <a:gd name="connsiteX119" fmla="*/ 1354995 w 1426253"/>
              <a:gd name="connsiteY119" fmla="*/ 45553 h 1629012"/>
              <a:gd name="connsiteX120" fmla="*/ 1351930 w 1426253"/>
              <a:gd name="connsiteY120" fmla="*/ 25809 h 1629012"/>
              <a:gd name="connsiteX121" fmla="*/ 1374675 w 1426253"/>
              <a:gd name="connsiteY121" fmla="*/ 33322 h 1629012"/>
              <a:gd name="connsiteX122" fmla="*/ 1378421 w 1426253"/>
              <a:gd name="connsiteY122" fmla="*/ 35251 h 1629012"/>
              <a:gd name="connsiteX123" fmla="*/ 1383574 w 1426253"/>
              <a:gd name="connsiteY123" fmla="*/ 32423 h 1629012"/>
              <a:gd name="connsiteX124" fmla="*/ 1426253 w 1426253"/>
              <a:gd name="connsiteY124" fmla="*/ 19824 h 1629012"/>
              <a:gd name="connsiteX125" fmla="*/ 1426253 w 1426253"/>
              <a:gd name="connsiteY125" fmla="*/ 512900 h 1629012"/>
              <a:gd name="connsiteX126" fmla="*/ 1380525 w 1426253"/>
              <a:gd name="connsiteY126" fmla="*/ 1019214 h 1629012"/>
              <a:gd name="connsiteX127" fmla="*/ 1391957 w 1426253"/>
              <a:gd name="connsiteY127" fmla="*/ 1189610 h 1629012"/>
              <a:gd name="connsiteX128" fmla="*/ 1408361 w 1426253"/>
              <a:gd name="connsiteY128" fmla="*/ 1390438 h 1629012"/>
              <a:gd name="connsiteX129" fmla="*/ 1388505 w 1426253"/>
              <a:gd name="connsiteY129" fmla="*/ 1388728 h 1629012"/>
              <a:gd name="connsiteX130" fmla="*/ 1392464 w 1426253"/>
              <a:gd name="connsiteY130" fmla="*/ 1479895 h 1629012"/>
              <a:gd name="connsiteX131" fmla="*/ 1312126 w 1426253"/>
              <a:gd name="connsiteY131" fmla="*/ 1450241 h 1629012"/>
              <a:gd name="connsiteX132" fmla="*/ 1282408 w 1426253"/>
              <a:gd name="connsiteY132" fmla="*/ 1437681 h 1629012"/>
              <a:gd name="connsiteX133" fmla="*/ 1279240 w 1426253"/>
              <a:gd name="connsiteY133" fmla="*/ 1434543 h 1629012"/>
              <a:gd name="connsiteX134" fmla="*/ 1274277 w 1426253"/>
              <a:gd name="connsiteY134" fmla="*/ 1458053 h 1629012"/>
              <a:gd name="connsiteX135" fmla="*/ 1263740 w 1426253"/>
              <a:gd name="connsiteY135" fmla="*/ 1479895 h 1629012"/>
              <a:gd name="connsiteX136" fmla="*/ 1254867 w 1426253"/>
              <a:gd name="connsiteY136" fmla="*/ 1477517 h 1629012"/>
              <a:gd name="connsiteX137" fmla="*/ 1255287 w 1426253"/>
              <a:gd name="connsiteY137" fmla="*/ 1478692 h 1629012"/>
              <a:gd name="connsiteX138" fmla="*/ 1220454 w 1426253"/>
              <a:gd name="connsiteY138" fmla="*/ 1493877 h 1629012"/>
              <a:gd name="connsiteX139" fmla="*/ 1191891 w 1426253"/>
              <a:gd name="connsiteY139" fmla="*/ 1515679 h 1629012"/>
              <a:gd name="connsiteX140" fmla="*/ 1133039 w 1426253"/>
              <a:gd name="connsiteY140" fmla="*/ 1463064 h 1629012"/>
              <a:gd name="connsiteX141" fmla="*/ 1117721 w 1426253"/>
              <a:gd name="connsiteY141" fmla="*/ 1451627 h 1629012"/>
              <a:gd name="connsiteX142" fmla="*/ 1109512 w 1426253"/>
              <a:gd name="connsiteY142" fmla="*/ 1440099 h 1629012"/>
              <a:gd name="connsiteX143" fmla="*/ 1114118 w 1426253"/>
              <a:gd name="connsiteY143" fmla="*/ 1519670 h 1629012"/>
              <a:gd name="connsiteX144" fmla="*/ 1036884 w 1426253"/>
              <a:gd name="connsiteY144" fmla="*/ 1433885 h 1629012"/>
              <a:gd name="connsiteX145" fmla="*/ 1006008 w 1426253"/>
              <a:gd name="connsiteY145" fmla="*/ 1077923 h 1629012"/>
              <a:gd name="connsiteX146" fmla="*/ 1016072 w 1426253"/>
              <a:gd name="connsiteY146" fmla="*/ 950767 h 1629012"/>
              <a:gd name="connsiteX147" fmla="*/ 1017015 w 1426253"/>
              <a:gd name="connsiteY147" fmla="*/ 947212 h 1629012"/>
              <a:gd name="connsiteX148" fmla="*/ 1002904 w 1426253"/>
              <a:gd name="connsiteY148" fmla="*/ 952915 h 1629012"/>
              <a:gd name="connsiteX149" fmla="*/ 978553 w 1426253"/>
              <a:gd name="connsiteY149" fmla="*/ 955027 h 1629012"/>
              <a:gd name="connsiteX150" fmla="*/ 929597 w 1426253"/>
              <a:gd name="connsiteY150" fmla="*/ 950055 h 1629012"/>
              <a:gd name="connsiteX151" fmla="*/ 885106 w 1426253"/>
              <a:gd name="connsiteY151" fmla="*/ 945082 h 1629012"/>
              <a:gd name="connsiteX152" fmla="*/ 860439 w 1426253"/>
              <a:gd name="connsiteY152" fmla="*/ 949073 h 1629012"/>
              <a:gd name="connsiteX153" fmla="*/ 477624 w 1426253"/>
              <a:gd name="connsiteY153" fmla="*/ 937134 h 1629012"/>
              <a:gd name="connsiteX154" fmla="*/ 473253 w 1426253"/>
              <a:gd name="connsiteY154" fmla="*/ 940238 h 1629012"/>
              <a:gd name="connsiteX155" fmla="*/ 481899 w 1426253"/>
              <a:gd name="connsiteY155" fmla="*/ 1487843 h 1629012"/>
              <a:gd name="connsiteX156" fmla="*/ 431295 w 1426253"/>
              <a:gd name="connsiteY156" fmla="*/ 1487843 h 1629012"/>
              <a:gd name="connsiteX157" fmla="*/ 435350 w 1426253"/>
              <a:gd name="connsiteY157" fmla="*/ 1497122 h 1629012"/>
              <a:gd name="connsiteX158" fmla="*/ 446116 w 1426253"/>
              <a:gd name="connsiteY158" fmla="*/ 1555451 h 1629012"/>
              <a:gd name="connsiteX159" fmla="*/ 391871 w 1426253"/>
              <a:gd name="connsiteY159" fmla="*/ 1550784 h 1629012"/>
              <a:gd name="connsiteX160" fmla="*/ 372554 w 1426253"/>
              <a:gd name="connsiteY160" fmla="*/ 1548006 h 1629012"/>
              <a:gd name="connsiteX161" fmla="*/ 372554 w 1426253"/>
              <a:gd name="connsiteY161" fmla="*/ 1593229 h 1629012"/>
              <a:gd name="connsiteX162" fmla="*/ 328032 w 1426253"/>
              <a:gd name="connsiteY162" fmla="*/ 1593229 h 1629012"/>
              <a:gd name="connsiteX163" fmla="*/ 328032 w 1426253"/>
              <a:gd name="connsiteY163" fmla="*/ 1565216 h 1629012"/>
              <a:gd name="connsiteX164" fmla="*/ 321348 w 1426253"/>
              <a:gd name="connsiteY164" fmla="*/ 1565145 h 1629012"/>
              <a:gd name="connsiteX165" fmla="*/ 306301 w 1426253"/>
              <a:gd name="connsiteY165" fmla="*/ 1564397 h 1629012"/>
              <a:gd name="connsiteX166" fmla="*/ 300274 w 1426253"/>
              <a:gd name="connsiteY166" fmla="*/ 1563280 h 1629012"/>
              <a:gd name="connsiteX167" fmla="*/ 296893 w 1426253"/>
              <a:gd name="connsiteY167" fmla="*/ 1570287 h 1629012"/>
              <a:gd name="connsiteX168" fmla="*/ 258815 w 1426253"/>
              <a:gd name="connsiteY168" fmla="*/ 1575702 h 1629012"/>
              <a:gd name="connsiteX169" fmla="*/ 237123 w 1426253"/>
              <a:gd name="connsiteY169" fmla="*/ 1573477 h 1629012"/>
              <a:gd name="connsiteX170" fmla="*/ 237371 w 1426253"/>
              <a:gd name="connsiteY170" fmla="*/ 1589240 h 1629012"/>
              <a:gd name="connsiteX171" fmla="*/ 222642 w 1426253"/>
              <a:gd name="connsiteY171" fmla="*/ 1588804 h 1629012"/>
              <a:gd name="connsiteX172" fmla="*/ 212505 w 1426253"/>
              <a:gd name="connsiteY172" fmla="*/ 1587607 h 1629012"/>
              <a:gd name="connsiteX173" fmla="*/ 201874 w 1426253"/>
              <a:gd name="connsiteY173" fmla="*/ 1629012 h 1629012"/>
              <a:gd name="connsiteX174" fmla="*/ 158175 w 1426253"/>
              <a:gd name="connsiteY174" fmla="*/ 1609871 h 1629012"/>
              <a:gd name="connsiteX175" fmla="*/ 125557 w 1426253"/>
              <a:gd name="connsiteY175" fmla="*/ 1601177 h 1629012"/>
              <a:gd name="connsiteX176" fmla="*/ 98656 w 1426253"/>
              <a:gd name="connsiteY176" fmla="*/ 1463904 h 1629012"/>
              <a:gd name="connsiteX177" fmla="*/ 97817 w 1426253"/>
              <a:gd name="connsiteY177" fmla="*/ 1358614 h 1629012"/>
              <a:gd name="connsiteX178" fmla="*/ 84265 w 1426253"/>
              <a:gd name="connsiteY178" fmla="*/ 1501397 h 1629012"/>
              <a:gd name="connsiteX179" fmla="*/ 94208 w 1426253"/>
              <a:gd name="connsiteY179" fmla="*/ 1621064 h 1629012"/>
              <a:gd name="connsiteX180" fmla="*/ 41737 w 1426253"/>
              <a:gd name="connsiteY180" fmla="*/ 1519288 h 1629012"/>
              <a:gd name="connsiteX181" fmla="*/ 49013 w 1426253"/>
              <a:gd name="connsiteY181" fmla="*/ 1430391 h 1629012"/>
              <a:gd name="connsiteX182" fmla="*/ 52887 w 1426253"/>
              <a:gd name="connsiteY182" fmla="*/ 1402377 h 1629012"/>
              <a:gd name="connsiteX183" fmla="*/ 70364 w 1426253"/>
              <a:gd name="connsiteY183" fmla="*/ 1402377 h 1629012"/>
              <a:gd name="connsiteX184" fmla="*/ 70364 w 1426253"/>
              <a:gd name="connsiteY184" fmla="*/ 1359369 h 1629012"/>
              <a:gd name="connsiteX185" fmla="*/ 58812 w 1426253"/>
              <a:gd name="connsiteY185" fmla="*/ 1368258 h 1629012"/>
              <a:gd name="connsiteX186" fmla="*/ 57536 w 1426253"/>
              <a:gd name="connsiteY186" fmla="*/ 1368745 h 1629012"/>
              <a:gd name="connsiteX187" fmla="*/ 59582 w 1426253"/>
              <a:gd name="connsiteY187" fmla="*/ 1353927 h 1629012"/>
              <a:gd name="connsiteX188" fmla="*/ 26203 w 1426253"/>
              <a:gd name="connsiteY188" fmla="*/ 1353927 h 1629012"/>
              <a:gd name="connsiteX189" fmla="*/ 18008 w 1426253"/>
              <a:gd name="connsiteY189" fmla="*/ 1319287 h 1629012"/>
              <a:gd name="connsiteX190" fmla="*/ 0 w 1426253"/>
              <a:gd name="connsiteY190" fmla="*/ 1131597 h 1629012"/>
              <a:gd name="connsiteX191" fmla="*/ 23844 w 1426253"/>
              <a:gd name="connsiteY191" fmla="*/ 825415 h 1629012"/>
              <a:gd name="connsiteX192" fmla="*/ 49717 w 1426253"/>
              <a:gd name="connsiteY192" fmla="*/ 508720 h 1629012"/>
              <a:gd name="connsiteX193" fmla="*/ 62652 w 1426253"/>
              <a:gd name="connsiteY193" fmla="*/ 352242 h 1629012"/>
              <a:gd name="connsiteX194" fmla="*/ 73561 w 1426253"/>
              <a:gd name="connsiteY194" fmla="*/ 199150 h 1629012"/>
              <a:gd name="connsiteX195" fmla="*/ 65613 w 1426253"/>
              <a:gd name="connsiteY195" fmla="*/ 87431 h 1629012"/>
              <a:gd name="connsiteX196" fmla="*/ 145665 w 1426253"/>
              <a:gd name="connsiteY196" fmla="*/ 179358 h 1629012"/>
              <a:gd name="connsiteX197" fmla="*/ 146116 w 1426253"/>
              <a:gd name="connsiteY197" fmla="*/ 273369 h 1629012"/>
              <a:gd name="connsiteX198" fmla="*/ 146132 w 1426253"/>
              <a:gd name="connsiteY198" fmla="*/ 273664 h 1629012"/>
              <a:gd name="connsiteX199" fmla="*/ 146403 w 1426253"/>
              <a:gd name="connsiteY199" fmla="*/ 271872 h 1629012"/>
              <a:gd name="connsiteX200" fmla="*/ 151809 w 1426253"/>
              <a:gd name="connsiteY200" fmla="*/ 243136 h 1629012"/>
              <a:gd name="connsiteX201" fmla="*/ 163019 w 1426253"/>
              <a:gd name="connsiteY201" fmla="*/ 205104 h 1629012"/>
              <a:gd name="connsiteX202" fmla="*/ 157065 w 1426253"/>
              <a:gd name="connsiteY202" fmla="*/ 169368 h 1629012"/>
              <a:gd name="connsiteX203" fmla="*/ 151111 w 1426253"/>
              <a:gd name="connsiteY203" fmla="*/ 125020 h 1629012"/>
              <a:gd name="connsiteX204" fmla="*/ 147122 w 1426253"/>
              <a:gd name="connsiteY204" fmla="*/ 105704 h 1629012"/>
              <a:gd name="connsiteX205" fmla="*/ 164017 w 1426253"/>
              <a:gd name="connsiteY205" fmla="*/ 74353 h 1629012"/>
              <a:gd name="connsiteX206" fmla="*/ 178947 w 1426253"/>
              <a:gd name="connsiteY206" fmla="*/ 49178 h 1629012"/>
              <a:gd name="connsiteX207" fmla="*/ 190854 w 1426253"/>
              <a:gd name="connsiteY207" fmla="*/ 48450 h 1629012"/>
              <a:gd name="connsiteX208" fmla="*/ 219481 w 1426253"/>
              <a:gd name="connsiteY208" fmla="*/ 40977 h 1629012"/>
              <a:gd name="connsiteX209" fmla="*/ 224229 w 1426253"/>
              <a:gd name="connsiteY209" fmla="*/ 45728 h 1629012"/>
              <a:gd name="connsiteX210" fmla="*/ 230057 w 1426253"/>
              <a:gd name="connsiteY210" fmla="*/ 45728 h 1629012"/>
              <a:gd name="connsiteX211" fmla="*/ 236089 w 1426253"/>
              <a:gd name="connsiteY211" fmla="*/ 45728 h 1629012"/>
              <a:gd name="connsiteX212" fmla="*/ 253979 w 1426253"/>
              <a:gd name="connsiteY212" fmla="*/ 34988 h 1629012"/>
              <a:gd name="connsiteX213" fmla="*/ 260820 w 1426253"/>
              <a:gd name="connsiteY213" fmla="*/ 35752 h 1629012"/>
              <a:gd name="connsiteX214" fmla="*/ 260456 w 1426253"/>
              <a:gd name="connsiteY214" fmla="*/ 31794 h 1629012"/>
              <a:gd name="connsiteX215" fmla="*/ 312640 w 1426253"/>
              <a:gd name="connsiteY215" fmla="*/ 23158 h 1629012"/>
              <a:gd name="connsiteX216" fmla="*/ 318501 w 1426253"/>
              <a:gd name="connsiteY216" fmla="*/ 17346 h 1629012"/>
              <a:gd name="connsiteX217" fmla="*/ 341490 w 1426253"/>
              <a:gd name="connsiteY217" fmla="*/ 13870 h 1629012"/>
              <a:gd name="connsiteX218" fmla="*/ 381517 w 1426253"/>
              <a:gd name="connsiteY218" fmla="*/ 0 h 162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1426253" h="1629012" fill="norm" stroke="1" extrusionOk="0">
                <a:moveTo>
                  <a:pt x="21882" y="1353927"/>
                </a:moveTo>
                <a:lnTo>
                  <a:pt x="26203" y="1353927"/>
                </a:lnTo>
                <a:lnTo>
                  <a:pt x="32015" y="1378501"/>
                </a:lnTo>
                <a:lnTo>
                  <a:pt x="57536" y="1368745"/>
                </a:lnTo>
                <a:lnTo>
                  <a:pt x="54672" y="1389471"/>
                </a:lnTo>
                <a:lnTo>
                  <a:pt x="52887" y="1402377"/>
                </a:lnTo>
                <a:lnTo>
                  <a:pt x="21882" y="1402377"/>
                </a:lnTo>
                <a:close/>
                <a:moveTo>
                  <a:pt x="80607" y="1208938"/>
                </a:moveTo>
                <a:lnTo>
                  <a:pt x="88867" y="1213162"/>
                </a:lnTo>
                <a:lnTo>
                  <a:pt x="89618" y="1215482"/>
                </a:lnTo>
                <a:lnTo>
                  <a:pt x="81006" y="1215482"/>
                </a:lnTo>
                <a:close/>
                <a:moveTo>
                  <a:pt x="80432" y="1206091"/>
                </a:moveTo>
                <a:lnTo>
                  <a:pt x="80607" y="1208938"/>
                </a:lnTo>
                <a:lnTo>
                  <a:pt x="80211" y="1208737"/>
                </a:lnTo>
                <a:close/>
                <a:moveTo>
                  <a:pt x="78421" y="1169027"/>
                </a:moveTo>
                <a:lnTo>
                  <a:pt x="82873" y="1169027"/>
                </a:lnTo>
                <a:lnTo>
                  <a:pt x="82681" y="1179184"/>
                </a:lnTo>
                <a:lnTo>
                  <a:pt x="80432" y="1206091"/>
                </a:lnTo>
                <a:lnTo>
                  <a:pt x="78312" y="1171371"/>
                </a:lnTo>
                <a:close/>
                <a:moveTo>
                  <a:pt x="83838" y="1098544"/>
                </a:moveTo>
                <a:lnTo>
                  <a:pt x="80481" y="1125550"/>
                </a:lnTo>
                <a:lnTo>
                  <a:pt x="78421" y="1169027"/>
                </a:lnTo>
                <a:lnTo>
                  <a:pt x="65613" y="1169027"/>
                </a:lnTo>
                <a:lnTo>
                  <a:pt x="65613" y="1215482"/>
                </a:lnTo>
                <a:lnTo>
                  <a:pt x="81006" y="1215482"/>
                </a:lnTo>
                <a:lnTo>
                  <a:pt x="81297" y="1220223"/>
                </a:lnTo>
                <a:lnTo>
                  <a:pt x="82983" y="1230382"/>
                </a:lnTo>
                <a:lnTo>
                  <a:pt x="86286" y="1227475"/>
                </a:lnTo>
                <a:cubicBezTo>
                  <a:pt x="88925" y="1224482"/>
                  <a:pt x="90460" y="1221794"/>
                  <a:pt x="90891" y="1219408"/>
                </a:cubicBezTo>
                <a:lnTo>
                  <a:pt x="89618" y="1215482"/>
                </a:lnTo>
                <a:lnTo>
                  <a:pt x="116090" y="1215482"/>
                </a:lnTo>
                <a:lnTo>
                  <a:pt x="116090" y="1169027"/>
                </a:lnTo>
                <a:lnTo>
                  <a:pt x="82873" y="1169027"/>
                </a:lnTo>
                <a:lnTo>
                  <a:pt x="83504" y="1135556"/>
                </a:lnTo>
                <a:cubicBezTo>
                  <a:pt x="83504" y="1127085"/>
                  <a:pt x="83573" y="1117343"/>
                  <a:pt x="83709" y="1106333"/>
                </a:cubicBezTo>
                <a:close/>
                <a:moveTo>
                  <a:pt x="1086505" y="1037093"/>
                </a:moveTo>
                <a:lnTo>
                  <a:pt x="1082588" y="1053410"/>
                </a:lnTo>
                <a:cubicBezTo>
                  <a:pt x="1073123" y="1095897"/>
                  <a:pt x="1068392" y="1127924"/>
                  <a:pt x="1068392" y="1149489"/>
                </a:cubicBezTo>
                <a:cubicBezTo>
                  <a:pt x="1068392" y="1177060"/>
                  <a:pt x="1072793" y="1203428"/>
                  <a:pt x="1081596" y="1228593"/>
                </a:cubicBezTo>
                <a:lnTo>
                  <a:pt x="1088907" y="1261071"/>
                </a:lnTo>
                <a:lnTo>
                  <a:pt x="1084533" y="1137314"/>
                </a:lnTo>
                <a:close/>
                <a:moveTo>
                  <a:pt x="742355" y="886691"/>
                </a:moveTo>
                <a:cubicBezTo>
                  <a:pt x="784153" y="905753"/>
                  <a:pt x="857915" y="917195"/>
                  <a:pt x="963639" y="921017"/>
                </a:cubicBezTo>
                <a:lnTo>
                  <a:pt x="956291" y="886691"/>
                </a:lnTo>
                <a:close/>
                <a:moveTo>
                  <a:pt x="519677" y="846981"/>
                </a:moveTo>
                <a:lnTo>
                  <a:pt x="514326" y="875512"/>
                </a:lnTo>
                <a:cubicBezTo>
                  <a:pt x="790519" y="875512"/>
                  <a:pt x="962362" y="878890"/>
                  <a:pt x="1029852" y="885645"/>
                </a:cubicBezTo>
                <a:lnTo>
                  <a:pt x="1029852" y="859616"/>
                </a:lnTo>
                <a:cubicBezTo>
                  <a:pt x="875681" y="863268"/>
                  <a:pt x="705621" y="859057"/>
                  <a:pt x="519677" y="846981"/>
                </a:cubicBezTo>
                <a:close/>
                <a:moveTo>
                  <a:pt x="461252" y="842960"/>
                </a:moveTo>
                <a:lnTo>
                  <a:pt x="461252" y="873517"/>
                </a:lnTo>
                <a:lnTo>
                  <a:pt x="491842" y="873517"/>
                </a:lnTo>
                <a:lnTo>
                  <a:pt x="491842" y="842960"/>
                </a:lnTo>
                <a:close/>
                <a:moveTo>
                  <a:pt x="97406" y="781336"/>
                </a:moveTo>
                <a:lnTo>
                  <a:pt x="97406" y="809899"/>
                </a:lnTo>
                <a:lnTo>
                  <a:pt x="129991" y="809899"/>
                </a:lnTo>
                <a:lnTo>
                  <a:pt x="129991" y="781336"/>
                </a:lnTo>
                <a:close/>
                <a:moveTo>
                  <a:pt x="1117600" y="185630"/>
                </a:moveTo>
                <a:cubicBezTo>
                  <a:pt x="1112640" y="206824"/>
                  <a:pt x="1110159" y="239831"/>
                  <a:pt x="1110159" y="284650"/>
                </a:cubicBezTo>
                <a:cubicBezTo>
                  <a:pt x="1110159" y="312495"/>
                  <a:pt x="1113283" y="360206"/>
                  <a:pt x="1119533" y="427782"/>
                </a:cubicBezTo>
                <a:lnTo>
                  <a:pt x="1119879" y="431474"/>
                </a:lnTo>
                <a:lnTo>
                  <a:pt x="1122927" y="382203"/>
                </a:lnTo>
                <a:cubicBezTo>
                  <a:pt x="1125836" y="330277"/>
                  <a:pt x="1127290" y="287152"/>
                  <a:pt x="1127290" y="252826"/>
                </a:cubicBezTo>
                <a:lnTo>
                  <a:pt x="1125918" y="187636"/>
                </a:lnTo>
                <a:close/>
                <a:moveTo>
                  <a:pt x="1256551" y="65987"/>
                </a:moveTo>
                <a:lnTo>
                  <a:pt x="1256778" y="67838"/>
                </a:lnTo>
                <a:cubicBezTo>
                  <a:pt x="1257772" y="71095"/>
                  <a:pt x="1259266" y="73551"/>
                  <a:pt x="1261254" y="75208"/>
                </a:cubicBezTo>
                <a:cubicBezTo>
                  <a:pt x="1265235" y="78523"/>
                  <a:pt x="1267224" y="77298"/>
                  <a:pt x="1267224" y="71535"/>
                </a:cubicBezTo>
                <a:lnTo>
                  <a:pt x="1264981" y="70382"/>
                </a:lnTo>
                <a:lnTo>
                  <a:pt x="1262775" y="70887"/>
                </a:lnTo>
                <a:cubicBezTo>
                  <a:pt x="1260886" y="71318"/>
                  <a:pt x="1259940" y="71535"/>
                  <a:pt x="1259940" y="71535"/>
                </a:cubicBezTo>
                <a:cubicBezTo>
                  <a:pt x="1258232" y="73066"/>
                  <a:pt x="1257627" y="72448"/>
                  <a:pt x="1258132" y="69684"/>
                </a:cubicBezTo>
                <a:lnTo>
                  <a:pt x="1258924" y="67266"/>
                </a:lnTo>
                <a:lnTo>
                  <a:pt x="1256754" y="66148"/>
                </a:lnTo>
                <a:close/>
                <a:moveTo>
                  <a:pt x="381517" y="0"/>
                </a:moveTo>
                <a:lnTo>
                  <a:pt x="442127" y="0"/>
                </a:lnTo>
                <a:cubicBezTo>
                  <a:pt x="442127" y="23687"/>
                  <a:pt x="439772" y="34274"/>
                  <a:pt x="435063" y="31763"/>
                </a:cubicBezTo>
                <a:lnTo>
                  <a:pt x="469960" y="25809"/>
                </a:lnTo>
                <a:lnTo>
                  <a:pt x="468630" y="32208"/>
                </a:lnTo>
                <a:lnTo>
                  <a:pt x="469866" y="31763"/>
                </a:lnTo>
                <a:lnTo>
                  <a:pt x="475233" y="37034"/>
                </a:lnTo>
                <a:lnTo>
                  <a:pt x="475154" y="35752"/>
                </a:lnTo>
                <a:lnTo>
                  <a:pt x="500581" y="43700"/>
                </a:lnTo>
                <a:cubicBezTo>
                  <a:pt x="495558" y="39331"/>
                  <a:pt x="492390" y="28078"/>
                  <a:pt x="491082" y="9945"/>
                </a:cubicBezTo>
                <a:cubicBezTo>
                  <a:pt x="503769" y="9945"/>
                  <a:pt x="522580" y="7274"/>
                  <a:pt x="547512" y="1933"/>
                </a:cubicBezTo>
                <a:cubicBezTo>
                  <a:pt x="543332" y="98579"/>
                  <a:pt x="540534" y="158290"/>
                  <a:pt x="539121" y="181068"/>
                </a:cubicBezTo>
                <a:cubicBezTo>
                  <a:pt x="532385" y="240264"/>
                  <a:pt x="520605" y="291067"/>
                  <a:pt x="503781" y="333480"/>
                </a:cubicBezTo>
                <a:cubicBezTo>
                  <a:pt x="506419" y="358875"/>
                  <a:pt x="501225" y="386389"/>
                  <a:pt x="488201" y="416017"/>
                </a:cubicBezTo>
                <a:cubicBezTo>
                  <a:pt x="475176" y="445646"/>
                  <a:pt x="463796" y="472336"/>
                  <a:pt x="454064" y="496085"/>
                </a:cubicBezTo>
                <a:lnTo>
                  <a:pt x="471386" y="616323"/>
                </a:lnTo>
                <a:cubicBezTo>
                  <a:pt x="515264" y="616323"/>
                  <a:pt x="549614" y="617039"/>
                  <a:pt x="574437" y="618468"/>
                </a:cubicBezTo>
                <a:lnTo>
                  <a:pt x="589158" y="619524"/>
                </a:lnTo>
                <a:lnTo>
                  <a:pt x="608335" y="601494"/>
                </a:lnTo>
                <a:cubicBezTo>
                  <a:pt x="628870" y="585994"/>
                  <a:pt x="651472" y="579971"/>
                  <a:pt x="676139" y="583421"/>
                </a:cubicBezTo>
                <a:lnTo>
                  <a:pt x="698623" y="598432"/>
                </a:lnTo>
                <a:lnTo>
                  <a:pt x="1039606" y="598432"/>
                </a:lnTo>
                <a:cubicBezTo>
                  <a:pt x="1047691" y="566152"/>
                  <a:pt x="1051734" y="521862"/>
                  <a:pt x="1051734" y="465559"/>
                </a:cubicBezTo>
                <a:cubicBezTo>
                  <a:pt x="1051734" y="444998"/>
                  <a:pt x="1050738" y="412804"/>
                  <a:pt x="1048741" y="368977"/>
                </a:cubicBezTo>
                <a:cubicBezTo>
                  <a:pt x="1046747" y="325150"/>
                  <a:pt x="1045749" y="292397"/>
                  <a:pt x="1045749" y="270717"/>
                </a:cubicBezTo>
                <a:cubicBezTo>
                  <a:pt x="1045749" y="210677"/>
                  <a:pt x="1053486" y="153561"/>
                  <a:pt x="1068961" y="99370"/>
                </a:cubicBezTo>
                <a:cubicBezTo>
                  <a:pt x="1081458" y="100701"/>
                  <a:pt x="1086979" y="111562"/>
                  <a:pt x="1085523" y="131954"/>
                </a:cubicBezTo>
                <a:cubicBezTo>
                  <a:pt x="1108576" y="129570"/>
                  <a:pt x="1120101" y="129433"/>
                  <a:pt x="1120101" y="131542"/>
                </a:cubicBezTo>
                <a:cubicBezTo>
                  <a:pt x="1120101" y="126561"/>
                  <a:pt x="1114476" y="123119"/>
                  <a:pt x="1103225" y="121220"/>
                </a:cubicBezTo>
                <a:lnTo>
                  <a:pt x="1122084" y="116927"/>
                </a:lnTo>
                <a:lnTo>
                  <a:pt x="1121306" y="103327"/>
                </a:lnTo>
                <a:lnTo>
                  <a:pt x="1145119" y="111277"/>
                </a:lnTo>
                <a:lnTo>
                  <a:pt x="1167317" y="53644"/>
                </a:lnTo>
                <a:lnTo>
                  <a:pt x="1193100" y="75582"/>
                </a:lnTo>
                <a:lnTo>
                  <a:pt x="1195947" y="67834"/>
                </a:lnTo>
                <a:cubicBezTo>
                  <a:pt x="1199976" y="63515"/>
                  <a:pt x="1206351" y="59461"/>
                  <a:pt x="1215069" y="55671"/>
                </a:cubicBezTo>
                <a:lnTo>
                  <a:pt x="1255287" y="55671"/>
                </a:lnTo>
                <a:lnTo>
                  <a:pt x="1256354" y="64384"/>
                </a:lnTo>
                <a:lnTo>
                  <a:pt x="1258780" y="64850"/>
                </a:lnTo>
                <a:lnTo>
                  <a:pt x="1259626" y="65126"/>
                </a:lnTo>
                <a:lnTo>
                  <a:pt x="1262964" y="54943"/>
                </a:lnTo>
                <a:cubicBezTo>
                  <a:pt x="1268401" y="40818"/>
                  <a:pt x="1285464" y="35795"/>
                  <a:pt x="1314153" y="39870"/>
                </a:cubicBezTo>
                <a:lnTo>
                  <a:pt x="1321248" y="71535"/>
                </a:lnTo>
                <a:lnTo>
                  <a:pt x="1352121" y="47659"/>
                </a:lnTo>
                <a:lnTo>
                  <a:pt x="1357856" y="58105"/>
                </a:lnTo>
                <a:lnTo>
                  <a:pt x="1354995" y="45553"/>
                </a:lnTo>
                <a:cubicBezTo>
                  <a:pt x="1353945" y="39896"/>
                  <a:pt x="1352923" y="33314"/>
                  <a:pt x="1351930" y="25809"/>
                </a:cubicBezTo>
                <a:cubicBezTo>
                  <a:pt x="1362899" y="29124"/>
                  <a:pt x="1370479" y="31627"/>
                  <a:pt x="1374675" y="33322"/>
                </a:cubicBezTo>
                <a:lnTo>
                  <a:pt x="1378421" y="35251"/>
                </a:lnTo>
                <a:lnTo>
                  <a:pt x="1383574" y="32423"/>
                </a:lnTo>
                <a:cubicBezTo>
                  <a:pt x="1391981" y="28710"/>
                  <a:pt x="1406207" y="24511"/>
                  <a:pt x="1426253" y="19824"/>
                </a:cubicBezTo>
                <a:cubicBezTo>
                  <a:pt x="1426253" y="197704"/>
                  <a:pt x="1426253" y="362063"/>
                  <a:pt x="1426253" y="512900"/>
                </a:cubicBezTo>
                <a:cubicBezTo>
                  <a:pt x="1423382" y="713814"/>
                  <a:pt x="1408140" y="882585"/>
                  <a:pt x="1380525" y="1019214"/>
                </a:cubicBezTo>
                <a:cubicBezTo>
                  <a:pt x="1380525" y="1066797"/>
                  <a:pt x="1384337" y="1123597"/>
                  <a:pt x="1391957" y="1189610"/>
                </a:cubicBezTo>
                <a:cubicBezTo>
                  <a:pt x="1402892" y="1300442"/>
                  <a:pt x="1408361" y="1367385"/>
                  <a:pt x="1408361" y="1390438"/>
                </a:cubicBezTo>
                <a:cubicBezTo>
                  <a:pt x="1394216" y="1389108"/>
                  <a:pt x="1387598" y="1388539"/>
                  <a:pt x="1388505" y="1388728"/>
                </a:cubicBezTo>
                <a:lnTo>
                  <a:pt x="1392464" y="1479895"/>
                </a:lnTo>
                <a:cubicBezTo>
                  <a:pt x="1363985" y="1466216"/>
                  <a:pt x="1337207" y="1456331"/>
                  <a:pt x="1312126" y="1450241"/>
                </a:cubicBezTo>
                <a:cubicBezTo>
                  <a:pt x="1299587" y="1447194"/>
                  <a:pt x="1289680" y="1443008"/>
                  <a:pt x="1282408" y="1437681"/>
                </a:cubicBezTo>
                <a:lnTo>
                  <a:pt x="1279240" y="1434543"/>
                </a:lnTo>
                <a:lnTo>
                  <a:pt x="1274277" y="1458053"/>
                </a:lnTo>
                <a:cubicBezTo>
                  <a:pt x="1271475" y="1466652"/>
                  <a:pt x="1267963" y="1473932"/>
                  <a:pt x="1263740" y="1479895"/>
                </a:cubicBezTo>
                <a:lnTo>
                  <a:pt x="1254867" y="1477517"/>
                </a:lnTo>
                <a:lnTo>
                  <a:pt x="1255287" y="1478692"/>
                </a:lnTo>
                <a:cubicBezTo>
                  <a:pt x="1238038" y="1486819"/>
                  <a:pt x="1226427" y="1491882"/>
                  <a:pt x="1220454" y="1493877"/>
                </a:cubicBezTo>
                <a:cubicBezTo>
                  <a:pt x="1214478" y="1495871"/>
                  <a:pt x="1204957" y="1503139"/>
                  <a:pt x="1191891" y="1515679"/>
                </a:cubicBezTo>
                <a:cubicBezTo>
                  <a:pt x="1176374" y="1493765"/>
                  <a:pt x="1156756" y="1476228"/>
                  <a:pt x="1133039" y="1463064"/>
                </a:cubicBezTo>
                <a:cubicBezTo>
                  <a:pt x="1127109" y="1459773"/>
                  <a:pt x="1122002" y="1455961"/>
                  <a:pt x="1117721" y="1451627"/>
                </a:cubicBezTo>
                <a:lnTo>
                  <a:pt x="1109512" y="1440099"/>
                </a:lnTo>
                <a:lnTo>
                  <a:pt x="1114118" y="1519670"/>
                </a:lnTo>
                <a:cubicBezTo>
                  <a:pt x="1068392" y="1515595"/>
                  <a:pt x="1042647" y="1487000"/>
                  <a:pt x="1036884" y="1433885"/>
                </a:cubicBezTo>
                <a:cubicBezTo>
                  <a:pt x="1016301" y="1249945"/>
                  <a:pt x="1006008" y="1131291"/>
                  <a:pt x="1006008" y="1077923"/>
                </a:cubicBezTo>
                <a:cubicBezTo>
                  <a:pt x="1006008" y="1025895"/>
                  <a:pt x="1009363" y="983510"/>
                  <a:pt x="1016072" y="950767"/>
                </a:cubicBezTo>
                <a:lnTo>
                  <a:pt x="1017015" y="947212"/>
                </a:lnTo>
                <a:lnTo>
                  <a:pt x="1002904" y="952915"/>
                </a:lnTo>
                <a:cubicBezTo>
                  <a:pt x="996235" y="954323"/>
                  <a:pt x="988118" y="955027"/>
                  <a:pt x="978553" y="955027"/>
                </a:cubicBezTo>
                <a:cubicBezTo>
                  <a:pt x="967155" y="955027"/>
                  <a:pt x="950835" y="953368"/>
                  <a:pt x="929597" y="950055"/>
                </a:cubicBezTo>
                <a:cubicBezTo>
                  <a:pt x="908360" y="946740"/>
                  <a:pt x="893530" y="945082"/>
                  <a:pt x="885106" y="945082"/>
                </a:cubicBezTo>
                <a:cubicBezTo>
                  <a:pt x="876830" y="945082"/>
                  <a:pt x="868608" y="946412"/>
                  <a:pt x="860439" y="949073"/>
                </a:cubicBezTo>
                <a:lnTo>
                  <a:pt x="477624" y="937134"/>
                </a:lnTo>
                <a:lnTo>
                  <a:pt x="473253" y="940238"/>
                </a:lnTo>
                <a:cubicBezTo>
                  <a:pt x="464281" y="1180775"/>
                  <a:pt x="467164" y="1363311"/>
                  <a:pt x="481899" y="1487843"/>
                </a:cubicBezTo>
                <a:lnTo>
                  <a:pt x="431295" y="1487843"/>
                </a:lnTo>
                <a:cubicBezTo>
                  <a:pt x="431888" y="1486302"/>
                  <a:pt x="433238" y="1489396"/>
                  <a:pt x="435350" y="1497122"/>
                </a:cubicBezTo>
                <a:cubicBezTo>
                  <a:pt x="439444" y="1508100"/>
                  <a:pt x="443033" y="1527542"/>
                  <a:pt x="446116" y="1555451"/>
                </a:cubicBezTo>
                <a:cubicBezTo>
                  <a:pt x="433401" y="1555451"/>
                  <a:pt x="415319" y="1553896"/>
                  <a:pt x="391871" y="1550784"/>
                </a:cubicBezTo>
                <a:lnTo>
                  <a:pt x="372554" y="1548006"/>
                </a:lnTo>
                <a:lnTo>
                  <a:pt x="372554" y="1593229"/>
                </a:lnTo>
                <a:lnTo>
                  <a:pt x="328032" y="1593229"/>
                </a:lnTo>
                <a:lnTo>
                  <a:pt x="328032" y="1565216"/>
                </a:lnTo>
                <a:lnTo>
                  <a:pt x="321348" y="1565145"/>
                </a:lnTo>
                <a:cubicBezTo>
                  <a:pt x="314945" y="1564980"/>
                  <a:pt x="309930" y="1564729"/>
                  <a:pt x="306301" y="1564397"/>
                </a:cubicBezTo>
                <a:lnTo>
                  <a:pt x="300274" y="1563280"/>
                </a:lnTo>
                <a:lnTo>
                  <a:pt x="296893" y="1570287"/>
                </a:lnTo>
                <a:cubicBezTo>
                  <a:pt x="290759" y="1574837"/>
                  <a:pt x="278066" y="1576643"/>
                  <a:pt x="258815" y="1575702"/>
                </a:cubicBezTo>
                <a:lnTo>
                  <a:pt x="237123" y="1573477"/>
                </a:lnTo>
                <a:lnTo>
                  <a:pt x="237371" y="1589240"/>
                </a:lnTo>
                <a:cubicBezTo>
                  <a:pt x="231845" y="1589240"/>
                  <a:pt x="226935" y="1589095"/>
                  <a:pt x="222642" y="1588804"/>
                </a:cubicBezTo>
                <a:lnTo>
                  <a:pt x="212505" y="1587607"/>
                </a:lnTo>
                <a:lnTo>
                  <a:pt x="201874" y="1629012"/>
                </a:lnTo>
                <a:cubicBezTo>
                  <a:pt x="180657" y="1626015"/>
                  <a:pt x="166091" y="1619634"/>
                  <a:pt x="158175" y="1609871"/>
                </a:cubicBezTo>
                <a:cubicBezTo>
                  <a:pt x="150256" y="1600107"/>
                  <a:pt x="139385" y="1597210"/>
                  <a:pt x="125557" y="1601177"/>
                </a:cubicBezTo>
                <a:cubicBezTo>
                  <a:pt x="110949" y="1566050"/>
                  <a:pt x="101981" y="1520292"/>
                  <a:pt x="98656" y="1463904"/>
                </a:cubicBezTo>
                <a:cubicBezTo>
                  <a:pt x="95332" y="1407517"/>
                  <a:pt x="95053" y="1372420"/>
                  <a:pt x="97817" y="1358614"/>
                </a:cubicBezTo>
                <a:cubicBezTo>
                  <a:pt x="88781" y="1399378"/>
                  <a:pt x="84265" y="1446973"/>
                  <a:pt x="84265" y="1501397"/>
                </a:cubicBezTo>
                <a:cubicBezTo>
                  <a:pt x="84265" y="1534351"/>
                  <a:pt x="87578" y="1574240"/>
                  <a:pt x="94208" y="1621064"/>
                </a:cubicBezTo>
                <a:cubicBezTo>
                  <a:pt x="59226" y="1586231"/>
                  <a:pt x="41737" y="1552305"/>
                  <a:pt x="41737" y="1519288"/>
                </a:cubicBezTo>
                <a:cubicBezTo>
                  <a:pt x="41737" y="1498120"/>
                  <a:pt x="44163" y="1468487"/>
                  <a:pt x="49013" y="1430391"/>
                </a:cubicBezTo>
                <a:lnTo>
                  <a:pt x="52887" y="1402377"/>
                </a:lnTo>
                <a:lnTo>
                  <a:pt x="70364" y="1402377"/>
                </a:lnTo>
                <a:lnTo>
                  <a:pt x="70364" y="1359369"/>
                </a:lnTo>
                <a:lnTo>
                  <a:pt x="58812" y="1368258"/>
                </a:lnTo>
                <a:lnTo>
                  <a:pt x="57536" y="1368745"/>
                </a:lnTo>
                <a:lnTo>
                  <a:pt x="59582" y="1353927"/>
                </a:lnTo>
                <a:lnTo>
                  <a:pt x="26203" y="1353927"/>
                </a:lnTo>
                <a:lnTo>
                  <a:pt x="18008" y="1319287"/>
                </a:lnTo>
                <a:cubicBezTo>
                  <a:pt x="6003" y="1259236"/>
                  <a:pt x="0" y="1196671"/>
                  <a:pt x="0" y="1131597"/>
                </a:cubicBezTo>
                <a:cubicBezTo>
                  <a:pt x="0" y="1062671"/>
                  <a:pt x="7948" y="960610"/>
                  <a:pt x="23844" y="825415"/>
                </a:cubicBezTo>
                <a:cubicBezTo>
                  <a:pt x="39784" y="682031"/>
                  <a:pt x="48408" y="576465"/>
                  <a:pt x="49717" y="508720"/>
                </a:cubicBezTo>
                <a:cubicBezTo>
                  <a:pt x="51067" y="473191"/>
                  <a:pt x="55380" y="421030"/>
                  <a:pt x="62652" y="352242"/>
                </a:cubicBezTo>
                <a:cubicBezTo>
                  <a:pt x="69924" y="283451"/>
                  <a:pt x="73561" y="232422"/>
                  <a:pt x="73561" y="199150"/>
                </a:cubicBezTo>
                <a:cubicBezTo>
                  <a:pt x="73561" y="167441"/>
                  <a:pt x="70913" y="130202"/>
                  <a:pt x="65613" y="87431"/>
                </a:cubicBezTo>
                <a:cubicBezTo>
                  <a:pt x="104858" y="95453"/>
                  <a:pt x="131542" y="126096"/>
                  <a:pt x="145665" y="179358"/>
                </a:cubicBezTo>
                <a:cubicBezTo>
                  <a:pt x="145001" y="209305"/>
                  <a:pt x="145152" y="240642"/>
                  <a:pt x="146116" y="273369"/>
                </a:cubicBezTo>
                <a:lnTo>
                  <a:pt x="146132" y="273664"/>
                </a:lnTo>
                <a:lnTo>
                  <a:pt x="146403" y="271872"/>
                </a:lnTo>
                <a:cubicBezTo>
                  <a:pt x="148508" y="258678"/>
                  <a:pt x="150310" y="249099"/>
                  <a:pt x="151809" y="243136"/>
                </a:cubicBezTo>
                <a:cubicBezTo>
                  <a:pt x="159282" y="229371"/>
                  <a:pt x="163019" y="216695"/>
                  <a:pt x="163019" y="205104"/>
                </a:cubicBezTo>
                <a:cubicBezTo>
                  <a:pt x="163019" y="199172"/>
                  <a:pt x="161034" y="187261"/>
                  <a:pt x="157065" y="169368"/>
                </a:cubicBezTo>
                <a:cubicBezTo>
                  <a:pt x="153096" y="151477"/>
                  <a:pt x="151111" y="136695"/>
                  <a:pt x="151111" y="125020"/>
                </a:cubicBezTo>
                <a:cubicBezTo>
                  <a:pt x="148453" y="119742"/>
                  <a:pt x="147122" y="113304"/>
                  <a:pt x="147122" y="105704"/>
                </a:cubicBezTo>
                <a:cubicBezTo>
                  <a:pt x="147122" y="93755"/>
                  <a:pt x="152754" y="83305"/>
                  <a:pt x="164017" y="74353"/>
                </a:cubicBezTo>
                <a:cubicBezTo>
                  <a:pt x="175280" y="65402"/>
                  <a:pt x="180255" y="57011"/>
                  <a:pt x="178947" y="49178"/>
                </a:cubicBezTo>
                <a:lnTo>
                  <a:pt x="190854" y="48450"/>
                </a:lnTo>
                <a:lnTo>
                  <a:pt x="219481" y="40977"/>
                </a:lnTo>
                <a:lnTo>
                  <a:pt x="224229" y="45728"/>
                </a:lnTo>
                <a:lnTo>
                  <a:pt x="230057" y="45728"/>
                </a:lnTo>
                <a:lnTo>
                  <a:pt x="236089" y="45728"/>
                </a:lnTo>
                <a:lnTo>
                  <a:pt x="253979" y="34988"/>
                </a:lnTo>
                <a:lnTo>
                  <a:pt x="260820" y="35752"/>
                </a:lnTo>
                <a:lnTo>
                  <a:pt x="260456" y="31794"/>
                </a:lnTo>
                <a:lnTo>
                  <a:pt x="312640" y="23158"/>
                </a:lnTo>
                <a:lnTo>
                  <a:pt x="318501" y="17346"/>
                </a:lnTo>
                <a:cubicBezTo>
                  <a:pt x="323673" y="14365"/>
                  <a:pt x="331337" y="13206"/>
                  <a:pt x="341490" y="13870"/>
                </a:cubicBezTo>
                <a:cubicBezTo>
                  <a:pt x="361799" y="15200"/>
                  <a:pt x="375142" y="10577"/>
                  <a:pt x="3815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35" name="Freeform: Shape 34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9990488" y="521581"/>
            <a:ext cx="1118703" cy="1629013"/>
          </a:xfrm>
          <a:custGeom>
            <a:avLst/>
            <a:gdLst>
              <a:gd name="connsiteX0" fmla="*/ 252508 w 1118703"/>
              <a:gd name="connsiteY0" fmla="*/ 1550652 h 1629013"/>
              <a:gd name="connsiteX1" fmla="*/ 251273 w 1118703"/>
              <a:gd name="connsiteY1" fmla="*/ 1553457 h 1629013"/>
              <a:gd name="connsiteX2" fmla="*/ 252508 w 1118703"/>
              <a:gd name="connsiteY2" fmla="*/ 1553457 h 1629013"/>
              <a:gd name="connsiteX3" fmla="*/ 252508 w 1118703"/>
              <a:gd name="connsiteY3" fmla="*/ 1538796 h 1629013"/>
              <a:gd name="connsiteX4" fmla="*/ 235377 w 1118703"/>
              <a:gd name="connsiteY4" fmla="*/ 1542660 h 1629013"/>
              <a:gd name="connsiteX5" fmla="*/ 252508 w 1118703"/>
              <a:gd name="connsiteY5" fmla="*/ 1540524 h 1629013"/>
              <a:gd name="connsiteX6" fmla="*/ 112099 w 1118703"/>
              <a:gd name="connsiteY6" fmla="*/ 1503772 h 1629013"/>
              <a:gd name="connsiteX7" fmla="*/ 109345 w 1118703"/>
              <a:gd name="connsiteY7" fmla="*/ 1516723 h 1629013"/>
              <a:gd name="connsiteX8" fmla="*/ 113715 w 1118703"/>
              <a:gd name="connsiteY8" fmla="*/ 1516914 h 1629013"/>
              <a:gd name="connsiteX9" fmla="*/ 112099 w 1118703"/>
              <a:gd name="connsiteY9" fmla="*/ 1446109 h 1629013"/>
              <a:gd name="connsiteX10" fmla="*/ 95208 w 1118703"/>
              <a:gd name="connsiteY10" fmla="*/ 1449219 h 1629013"/>
              <a:gd name="connsiteX11" fmla="*/ 112099 w 1118703"/>
              <a:gd name="connsiteY11" fmla="*/ 1447312 h 1629013"/>
              <a:gd name="connsiteX12" fmla="*/ 406344 w 1118703"/>
              <a:gd name="connsiteY12" fmla="*/ 1228623 h 1629013"/>
              <a:gd name="connsiteX13" fmla="*/ 421544 w 1118703"/>
              <a:gd name="connsiteY13" fmla="*/ 1257218 h 1629013"/>
              <a:gd name="connsiteX14" fmla="*/ 425469 w 1118703"/>
              <a:gd name="connsiteY14" fmla="*/ 1257218 h 1629013"/>
              <a:gd name="connsiteX15" fmla="*/ 646153 w 1118703"/>
              <a:gd name="connsiteY15" fmla="*/ 1157090 h 1629013"/>
              <a:gd name="connsiteX16" fmla="*/ 692638 w 1118703"/>
              <a:gd name="connsiteY16" fmla="*/ 1157090 h 1629013"/>
              <a:gd name="connsiteX17" fmla="*/ 692638 w 1118703"/>
              <a:gd name="connsiteY17" fmla="*/ 1188107 h 1629013"/>
              <a:gd name="connsiteX18" fmla="*/ 678251 w 1118703"/>
              <a:gd name="connsiteY18" fmla="*/ 1187433 h 1629013"/>
              <a:gd name="connsiteX19" fmla="*/ 650585 w 1118703"/>
              <a:gd name="connsiteY19" fmla="*/ 1186920 h 1629013"/>
              <a:gd name="connsiteX20" fmla="*/ 646153 w 1118703"/>
              <a:gd name="connsiteY20" fmla="*/ 1187419 h 1629013"/>
              <a:gd name="connsiteX21" fmla="*/ 112099 w 1118703"/>
              <a:gd name="connsiteY21" fmla="*/ 849674 h 1629013"/>
              <a:gd name="connsiteX22" fmla="*/ 81509 w 1118703"/>
              <a:gd name="connsiteY22" fmla="*/ 1117666 h 1629013"/>
              <a:gd name="connsiteX23" fmla="*/ 83504 w 1118703"/>
              <a:gd name="connsiteY23" fmla="*/ 1393638 h 1629013"/>
              <a:gd name="connsiteX24" fmla="*/ 112099 w 1118703"/>
              <a:gd name="connsiteY24" fmla="*/ 1395189 h 1629013"/>
              <a:gd name="connsiteX25" fmla="*/ 112099 w 1118703"/>
              <a:gd name="connsiteY25" fmla="*/ 849674 h 1629013"/>
              <a:gd name="connsiteX26" fmla="*/ 466003 w 1118703"/>
              <a:gd name="connsiteY26" fmla="*/ 836975 h 1629013"/>
              <a:gd name="connsiteX27" fmla="*/ 475946 w 1118703"/>
              <a:gd name="connsiteY27" fmla="*/ 923235 h 1629013"/>
              <a:gd name="connsiteX28" fmla="*/ 466003 w 1118703"/>
              <a:gd name="connsiteY28" fmla="*/ 836975 h 1629013"/>
              <a:gd name="connsiteX29" fmla="*/ 451310 w 1118703"/>
              <a:gd name="connsiteY29" fmla="*/ 606380 h 1629013"/>
              <a:gd name="connsiteX30" fmla="*/ 499790 w 1118703"/>
              <a:gd name="connsiteY30" fmla="*/ 606380 h 1629013"/>
              <a:gd name="connsiteX31" fmla="*/ 499790 w 1118703"/>
              <a:gd name="connsiteY31" fmla="*/ 662779 h 1629013"/>
              <a:gd name="connsiteX32" fmla="*/ 485618 w 1118703"/>
              <a:gd name="connsiteY32" fmla="*/ 662779 h 1629013"/>
              <a:gd name="connsiteX33" fmla="*/ 431423 w 1118703"/>
              <a:gd name="connsiteY33" fmla="*/ 859616 h 1629013"/>
              <a:gd name="connsiteX34" fmla="*/ 442316 w 1118703"/>
              <a:gd name="connsiteY34" fmla="*/ 640167 h 1629013"/>
              <a:gd name="connsiteX35" fmla="*/ 451310 w 1118703"/>
              <a:gd name="connsiteY35" fmla="*/ 640167 h 1629013"/>
              <a:gd name="connsiteX36" fmla="*/ 419486 w 1118703"/>
              <a:gd name="connsiteY36" fmla="*/ 300167 h 1629013"/>
              <a:gd name="connsiteX37" fmla="*/ 466003 w 1118703"/>
              <a:gd name="connsiteY37" fmla="*/ 334240 h 1629013"/>
              <a:gd name="connsiteX38" fmla="*/ 466003 w 1118703"/>
              <a:gd name="connsiteY38" fmla="*/ 343930 h 1629013"/>
              <a:gd name="connsiteX39" fmla="*/ 471957 w 1118703"/>
              <a:gd name="connsiteY39" fmla="*/ 343930 h 1629013"/>
              <a:gd name="connsiteX40" fmla="*/ 471957 w 1118703"/>
              <a:gd name="connsiteY40" fmla="*/ 398364 h 1629013"/>
              <a:gd name="connsiteX41" fmla="*/ 425469 w 1118703"/>
              <a:gd name="connsiteY41" fmla="*/ 398364 h 1629013"/>
              <a:gd name="connsiteX42" fmla="*/ 425469 w 1118703"/>
              <a:gd name="connsiteY42" fmla="*/ 343930 h 1629013"/>
              <a:gd name="connsiteX43" fmla="*/ 448417 w 1118703"/>
              <a:gd name="connsiteY43" fmla="*/ 343930 h 1629013"/>
              <a:gd name="connsiteX44" fmla="*/ 437629 w 1118703"/>
              <a:gd name="connsiteY44" fmla="*/ 228600 h 1629013"/>
              <a:gd name="connsiteX45" fmla="*/ 466003 w 1118703"/>
              <a:gd name="connsiteY45" fmla="*/ 279804 h 1629013"/>
              <a:gd name="connsiteX46" fmla="*/ 413532 w 1118703"/>
              <a:gd name="connsiteY46" fmla="*/ 290984 h 1629013"/>
              <a:gd name="connsiteX47" fmla="*/ 446347 w 1118703"/>
              <a:gd name="connsiteY47" fmla="*/ 151263 h 1629013"/>
              <a:gd name="connsiteX48" fmla="*/ 453020 w 1118703"/>
              <a:gd name="connsiteY48" fmla="*/ 153424 h 1629013"/>
              <a:gd name="connsiteX49" fmla="*/ 466003 w 1118703"/>
              <a:gd name="connsiteY49" fmla="*/ 199530 h 1629013"/>
              <a:gd name="connsiteX50" fmla="*/ 423095 w 1118703"/>
              <a:gd name="connsiteY50" fmla="*/ 161752 h 1629013"/>
              <a:gd name="connsiteX51" fmla="*/ 444121 w 1118703"/>
              <a:gd name="connsiteY51" fmla="*/ 155419 h 1629013"/>
              <a:gd name="connsiteX52" fmla="*/ 446347 w 1118703"/>
              <a:gd name="connsiteY52" fmla="*/ 151263 h 1629013"/>
              <a:gd name="connsiteX53" fmla="*/ 397636 w 1118703"/>
              <a:gd name="connsiteY53" fmla="*/ 41737 h 1629013"/>
              <a:gd name="connsiteX54" fmla="*/ 446116 w 1118703"/>
              <a:gd name="connsiteY54" fmla="*/ 41737 h 1629013"/>
              <a:gd name="connsiteX55" fmla="*/ 446116 w 1118703"/>
              <a:gd name="connsiteY55" fmla="*/ 108078 h 1629013"/>
              <a:gd name="connsiteX56" fmla="*/ 397636 w 1118703"/>
              <a:gd name="connsiteY56" fmla="*/ 108078 h 1629013"/>
              <a:gd name="connsiteX57" fmla="*/ 344340 w 1118703"/>
              <a:gd name="connsiteY57" fmla="*/ 0 h 1629013"/>
              <a:gd name="connsiteX58" fmla="*/ 380503 w 1118703"/>
              <a:gd name="connsiteY58" fmla="*/ 49558 h 1629013"/>
              <a:gd name="connsiteX59" fmla="*/ 398079 w 1118703"/>
              <a:gd name="connsiteY59" fmla="*/ 322301 h 1629013"/>
              <a:gd name="connsiteX60" fmla="*/ 416222 w 1118703"/>
              <a:gd name="connsiteY60" fmla="*/ 486538 h 1629013"/>
              <a:gd name="connsiteX61" fmla="*/ 416407 w 1118703"/>
              <a:gd name="connsiteY61" fmla="*/ 489050 h 1629013"/>
              <a:gd name="connsiteX62" fmla="*/ 456458 w 1118703"/>
              <a:gd name="connsiteY62" fmla="*/ 516750 h 1629013"/>
              <a:gd name="connsiteX63" fmla="*/ 450363 w 1118703"/>
              <a:gd name="connsiteY63" fmla="*/ 476998 h 1629013"/>
              <a:gd name="connsiteX64" fmla="*/ 441365 w 1118703"/>
              <a:gd name="connsiteY64" fmla="*/ 423443 h 1629013"/>
              <a:gd name="connsiteX65" fmla="*/ 515688 w 1118703"/>
              <a:gd name="connsiteY65" fmla="*/ 499380 h 1629013"/>
              <a:gd name="connsiteX66" fmla="*/ 506742 w 1118703"/>
              <a:gd name="connsiteY66" fmla="*/ 559420 h 1629013"/>
              <a:gd name="connsiteX67" fmla="*/ 466003 w 1118703"/>
              <a:gd name="connsiteY67" fmla="*/ 594410 h 1629013"/>
              <a:gd name="connsiteX68" fmla="*/ 463591 w 1118703"/>
              <a:gd name="connsiteY68" fmla="*/ 571229 h 1629013"/>
              <a:gd name="connsiteX69" fmla="*/ 416646 w 1118703"/>
              <a:gd name="connsiteY69" fmla="*/ 492297 h 1629013"/>
              <a:gd name="connsiteX70" fmla="*/ 420760 w 1118703"/>
              <a:gd name="connsiteY70" fmla="*/ 548411 h 1629013"/>
              <a:gd name="connsiteX71" fmla="*/ 422272 w 1118703"/>
              <a:gd name="connsiteY71" fmla="*/ 596786 h 1629013"/>
              <a:gd name="connsiteX72" fmla="*/ 396115 w 1118703"/>
              <a:gd name="connsiteY72" fmla="*/ 806829 h 1629013"/>
              <a:gd name="connsiteX73" fmla="*/ 399978 w 1118703"/>
              <a:gd name="connsiteY73" fmla="*/ 1176532 h 1629013"/>
              <a:gd name="connsiteX74" fmla="*/ 417901 w 1118703"/>
              <a:gd name="connsiteY74" fmla="*/ 1176975 h 1629013"/>
              <a:gd name="connsiteX75" fmla="*/ 461632 w 1118703"/>
              <a:gd name="connsiteY75" fmla="*/ 1171720 h 1629013"/>
              <a:gd name="connsiteX76" fmla="*/ 525631 w 1118703"/>
              <a:gd name="connsiteY76" fmla="*/ 1179352 h 1629013"/>
              <a:gd name="connsiteX77" fmla="*/ 492001 w 1118703"/>
              <a:gd name="connsiteY77" fmla="*/ 1213906 h 1629013"/>
              <a:gd name="connsiteX78" fmla="*/ 490633 w 1118703"/>
              <a:gd name="connsiteY78" fmla="*/ 1215296 h 1629013"/>
              <a:gd name="connsiteX79" fmla="*/ 498462 w 1118703"/>
              <a:gd name="connsiteY79" fmla="*/ 1214105 h 1629013"/>
              <a:gd name="connsiteX80" fmla="*/ 546498 w 1118703"/>
              <a:gd name="connsiteY80" fmla="*/ 1205381 h 1629013"/>
              <a:gd name="connsiteX81" fmla="*/ 632122 w 1118703"/>
              <a:gd name="connsiteY81" fmla="*/ 1189000 h 1629013"/>
              <a:gd name="connsiteX82" fmla="*/ 646153 w 1118703"/>
              <a:gd name="connsiteY82" fmla="*/ 1187419 h 1629013"/>
              <a:gd name="connsiteX83" fmla="*/ 646153 w 1118703"/>
              <a:gd name="connsiteY83" fmla="*/ 1203544 h 1629013"/>
              <a:gd name="connsiteX84" fmla="*/ 692638 w 1118703"/>
              <a:gd name="connsiteY84" fmla="*/ 1203544 h 1629013"/>
              <a:gd name="connsiteX85" fmla="*/ 692638 w 1118703"/>
              <a:gd name="connsiteY85" fmla="*/ 1196278 h 1629013"/>
              <a:gd name="connsiteX86" fmla="*/ 692638 w 1118703"/>
              <a:gd name="connsiteY86" fmla="*/ 1188107 h 1629013"/>
              <a:gd name="connsiteX87" fmla="*/ 699188 w 1118703"/>
              <a:gd name="connsiteY87" fmla="*/ 1188413 h 1629013"/>
              <a:gd name="connsiteX88" fmla="*/ 711251 w 1118703"/>
              <a:gd name="connsiteY88" fmla="*/ 1188978 h 1629013"/>
              <a:gd name="connsiteX89" fmla="*/ 793243 w 1118703"/>
              <a:gd name="connsiteY89" fmla="*/ 1195152 h 1629013"/>
              <a:gd name="connsiteX90" fmla="*/ 932827 w 1118703"/>
              <a:gd name="connsiteY90" fmla="*/ 1202816 h 1629013"/>
              <a:gd name="connsiteX91" fmla="*/ 1020449 w 1118703"/>
              <a:gd name="connsiteY91" fmla="*/ 1194836 h 1629013"/>
              <a:gd name="connsiteX92" fmla="*/ 1054127 w 1118703"/>
              <a:gd name="connsiteY92" fmla="*/ 1225014 h 1629013"/>
              <a:gd name="connsiteX93" fmla="*/ 1052114 w 1118703"/>
              <a:gd name="connsiteY93" fmla="*/ 1248542 h 1629013"/>
              <a:gd name="connsiteX94" fmla="*/ 1087866 w 1118703"/>
              <a:gd name="connsiteY94" fmla="*/ 1238568 h 1629013"/>
              <a:gd name="connsiteX95" fmla="*/ 1113548 w 1118703"/>
              <a:gd name="connsiteY95" fmla="*/ 1314599 h 1629013"/>
              <a:gd name="connsiteX96" fmla="*/ 1113136 w 1118703"/>
              <a:gd name="connsiteY96" fmla="*/ 1343542 h 1629013"/>
              <a:gd name="connsiteX97" fmla="*/ 1102211 w 1118703"/>
              <a:gd name="connsiteY97" fmla="*/ 1346327 h 1629013"/>
              <a:gd name="connsiteX98" fmla="*/ 1106170 w 1118703"/>
              <a:gd name="connsiteY98" fmla="*/ 1376505 h 1629013"/>
              <a:gd name="connsiteX99" fmla="*/ 1071375 w 1118703"/>
              <a:gd name="connsiteY99" fmla="*/ 1380013 h 1629013"/>
              <a:gd name="connsiteX100" fmla="*/ 1054415 w 1118703"/>
              <a:gd name="connsiteY100" fmla="*/ 1385907 h 1629013"/>
              <a:gd name="connsiteX101" fmla="*/ 1055758 w 1118703"/>
              <a:gd name="connsiteY101" fmla="*/ 1407920 h 1629013"/>
              <a:gd name="connsiteX102" fmla="*/ 1051546 w 1118703"/>
              <a:gd name="connsiteY102" fmla="*/ 1437336 h 1629013"/>
              <a:gd name="connsiteX103" fmla="*/ 973771 w 1118703"/>
              <a:gd name="connsiteY103" fmla="*/ 1494259 h 1629013"/>
              <a:gd name="connsiteX104" fmla="*/ 963894 w 1118703"/>
              <a:gd name="connsiteY104" fmla="*/ 1496309 h 1629013"/>
              <a:gd name="connsiteX105" fmla="*/ 960543 w 1118703"/>
              <a:gd name="connsiteY105" fmla="*/ 1517579 h 1629013"/>
              <a:gd name="connsiteX106" fmla="*/ 959048 w 1118703"/>
              <a:gd name="connsiteY106" fmla="*/ 1529233 h 1629013"/>
              <a:gd name="connsiteX107" fmla="*/ 987911 w 1118703"/>
              <a:gd name="connsiteY107" fmla="*/ 1524751 h 1629013"/>
              <a:gd name="connsiteX108" fmla="*/ 1024661 w 1118703"/>
              <a:gd name="connsiteY108" fmla="*/ 1579298 h 1629013"/>
              <a:gd name="connsiteX109" fmla="*/ 975831 w 1118703"/>
              <a:gd name="connsiteY109" fmla="*/ 1563400 h 1629013"/>
              <a:gd name="connsiteX110" fmla="*/ 633233 w 1118703"/>
              <a:gd name="connsiteY110" fmla="*/ 1565396 h 1629013"/>
              <a:gd name="connsiteX111" fmla="*/ 293770 w 1118703"/>
              <a:gd name="connsiteY111" fmla="*/ 1610995 h 1629013"/>
              <a:gd name="connsiteX112" fmla="*/ 241808 w 1118703"/>
              <a:gd name="connsiteY112" fmla="*/ 1609931 h 1629013"/>
              <a:gd name="connsiteX113" fmla="*/ 198802 w 1118703"/>
              <a:gd name="connsiteY113" fmla="*/ 1629013 h 1629013"/>
              <a:gd name="connsiteX114" fmla="*/ 208170 w 1118703"/>
              <a:gd name="connsiteY114" fmla="*/ 1604658 h 1629013"/>
              <a:gd name="connsiteX115" fmla="*/ 183047 w 1118703"/>
              <a:gd name="connsiteY115" fmla="*/ 1600466 h 1629013"/>
              <a:gd name="connsiteX116" fmla="*/ 124422 w 1118703"/>
              <a:gd name="connsiteY116" fmla="*/ 1582744 h 1629013"/>
              <a:gd name="connsiteX117" fmla="*/ 112099 w 1118703"/>
              <a:gd name="connsiteY117" fmla="*/ 1577471 h 1629013"/>
              <a:gd name="connsiteX118" fmla="*/ 112099 w 1118703"/>
              <a:gd name="connsiteY118" fmla="*/ 1611123 h 1629013"/>
              <a:gd name="connsiteX119" fmla="*/ 63619 w 1118703"/>
              <a:gd name="connsiteY119" fmla="*/ 1611123 h 1629013"/>
              <a:gd name="connsiteX120" fmla="*/ 72074 w 1118703"/>
              <a:gd name="connsiteY120" fmla="*/ 1583287 h 1629013"/>
              <a:gd name="connsiteX121" fmla="*/ 37778 w 1118703"/>
              <a:gd name="connsiteY121" fmla="*/ 1601178 h 1629013"/>
              <a:gd name="connsiteX122" fmla="*/ 29830 w 1118703"/>
              <a:gd name="connsiteY122" fmla="*/ 1474798 h 1629013"/>
              <a:gd name="connsiteX123" fmla="*/ 19887 w 1118703"/>
              <a:gd name="connsiteY123" fmla="*/ 1368177 h 1629013"/>
              <a:gd name="connsiteX124" fmla="*/ 21882 w 1118703"/>
              <a:gd name="connsiteY124" fmla="*/ 1326410 h 1629013"/>
              <a:gd name="connsiteX125" fmla="*/ 10941 w 1118703"/>
              <a:gd name="connsiteY125" fmla="*/ 1259610 h 1629013"/>
              <a:gd name="connsiteX126" fmla="*/ 0 w 1118703"/>
              <a:gd name="connsiteY126" fmla="*/ 1187268 h 1629013"/>
              <a:gd name="connsiteX127" fmla="*/ 9945 w 1118703"/>
              <a:gd name="connsiteY127" fmla="*/ 1137487 h 1629013"/>
              <a:gd name="connsiteX128" fmla="*/ 8946 w 1118703"/>
              <a:gd name="connsiteY128" fmla="*/ 1116113 h 1629013"/>
              <a:gd name="connsiteX129" fmla="*/ 46488 w 1118703"/>
              <a:gd name="connsiteY129" fmla="*/ 1108133 h 1629013"/>
              <a:gd name="connsiteX130" fmla="*/ 26853 w 1118703"/>
              <a:gd name="connsiteY130" fmla="*/ 1105347 h 1629013"/>
              <a:gd name="connsiteX131" fmla="*/ 23844 w 1118703"/>
              <a:gd name="connsiteY131" fmla="*/ 1052053 h 1629013"/>
              <a:gd name="connsiteX132" fmla="*/ 14900 w 1118703"/>
              <a:gd name="connsiteY132" fmla="*/ 875781 h 1629013"/>
              <a:gd name="connsiteX133" fmla="*/ 5954 w 1118703"/>
              <a:gd name="connsiteY133" fmla="*/ 688238 h 1629013"/>
              <a:gd name="connsiteX134" fmla="*/ 11939 w 1118703"/>
              <a:gd name="connsiteY134" fmla="*/ 520375 h 1629013"/>
              <a:gd name="connsiteX135" fmla="*/ 17893 w 1118703"/>
              <a:gd name="connsiteY135" fmla="*/ 350263 h 1629013"/>
              <a:gd name="connsiteX136" fmla="*/ 5954 w 1118703"/>
              <a:gd name="connsiteY136" fmla="*/ 173596 h 1629013"/>
              <a:gd name="connsiteX137" fmla="*/ 12160 w 1118703"/>
              <a:gd name="connsiteY137" fmla="*/ 149560 h 1629013"/>
              <a:gd name="connsiteX138" fmla="*/ 44111 w 1118703"/>
              <a:gd name="connsiteY138" fmla="*/ 119287 h 1629013"/>
              <a:gd name="connsiteX139" fmla="*/ 70839 w 1118703"/>
              <a:gd name="connsiteY139" fmla="*/ 130182 h 1629013"/>
              <a:gd name="connsiteX140" fmla="*/ 76077 w 1118703"/>
              <a:gd name="connsiteY140" fmla="*/ 152903 h 1629013"/>
              <a:gd name="connsiteX141" fmla="*/ 79270 w 1118703"/>
              <a:gd name="connsiteY141" fmla="*/ 126983 h 1629013"/>
              <a:gd name="connsiteX142" fmla="*/ 96393 w 1118703"/>
              <a:gd name="connsiteY142" fmla="*/ 77489 h 1629013"/>
              <a:gd name="connsiteX143" fmla="*/ 105841 w 1118703"/>
              <a:gd name="connsiteY143" fmla="*/ 80994 h 1629013"/>
              <a:gd name="connsiteX144" fmla="*/ 111039 w 1118703"/>
              <a:gd name="connsiteY144" fmla="*/ 83275 h 1629013"/>
              <a:gd name="connsiteX145" fmla="*/ 116469 w 1118703"/>
              <a:gd name="connsiteY145" fmla="*/ 77536 h 1629013"/>
              <a:gd name="connsiteX146" fmla="*/ 119287 w 1118703"/>
              <a:gd name="connsiteY146" fmla="*/ 69572 h 1629013"/>
              <a:gd name="connsiteX147" fmla="*/ 119287 w 1118703"/>
              <a:gd name="connsiteY147" fmla="*/ 57601 h 1629013"/>
              <a:gd name="connsiteX148" fmla="*/ 155957 w 1118703"/>
              <a:gd name="connsiteY148" fmla="*/ 67546 h 1629013"/>
              <a:gd name="connsiteX149" fmla="*/ 188193 w 1118703"/>
              <a:gd name="connsiteY149" fmla="*/ 59755 h 1629013"/>
              <a:gd name="connsiteX150" fmla="*/ 231133 w 1118703"/>
              <a:gd name="connsiteY150" fmla="*/ 35752 h 1629013"/>
              <a:gd name="connsiteX151" fmla="*/ 272172 w 1118703"/>
              <a:gd name="connsiteY151" fmla="*/ 57601 h 1629013"/>
              <a:gd name="connsiteX152" fmla="*/ 344340 w 1118703"/>
              <a:gd name="connsiteY152" fmla="*/ 0 h 162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118703" h="1629013" fill="norm" stroke="1" extrusionOk="0">
                <a:moveTo>
                  <a:pt x="252508" y="1550652"/>
                </a:moveTo>
                <a:lnTo>
                  <a:pt x="251273" y="1553457"/>
                </a:lnTo>
                <a:lnTo>
                  <a:pt x="252508" y="1553457"/>
                </a:lnTo>
                <a:close/>
                <a:moveTo>
                  <a:pt x="252508" y="1538796"/>
                </a:moveTo>
                <a:cubicBezTo>
                  <a:pt x="252424" y="1538818"/>
                  <a:pt x="246713" y="1540104"/>
                  <a:pt x="235377" y="1542660"/>
                </a:cubicBezTo>
                <a:lnTo>
                  <a:pt x="252508" y="1540524"/>
                </a:lnTo>
                <a:close/>
                <a:moveTo>
                  <a:pt x="112099" y="1503772"/>
                </a:moveTo>
                <a:lnTo>
                  <a:pt x="109345" y="1516723"/>
                </a:lnTo>
                <a:lnTo>
                  <a:pt x="113715" y="1516914"/>
                </a:lnTo>
                <a:close/>
                <a:moveTo>
                  <a:pt x="112099" y="1446109"/>
                </a:moveTo>
                <a:lnTo>
                  <a:pt x="95208" y="1449219"/>
                </a:lnTo>
                <a:lnTo>
                  <a:pt x="112099" y="1447312"/>
                </a:lnTo>
                <a:close/>
                <a:moveTo>
                  <a:pt x="406344" y="1228623"/>
                </a:moveTo>
                <a:lnTo>
                  <a:pt x="421544" y="1257218"/>
                </a:lnTo>
                <a:lnTo>
                  <a:pt x="425469" y="1257218"/>
                </a:lnTo>
                <a:close/>
                <a:moveTo>
                  <a:pt x="646153" y="1157090"/>
                </a:moveTo>
                <a:lnTo>
                  <a:pt x="692638" y="1157090"/>
                </a:lnTo>
                <a:lnTo>
                  <a:pt x="692638" y="1188107"/>
                </a:lnTo>
                <a:lnTo>
                  <a:pt x="678251" y="1187433"/>
                </a:lnTo>
                <a:cubicBezTo>
                  <a:pt x="668142" y="1187091"/>
                  <a:pt x="658919" y="1186920"/>
                  <a:pt x="650585" y="1186920"/>
                </a:cubicBezTo>
                <a:lnTo>
                  <a:pt x="646153" y="1187419"/>
                </a:lnTo>
                <a:close/>
                <a:moveTo>
                  <a:pt x="112099" y="849674"/>
                </a:moveTo>
                <a:cubicBezTo>
                  <a:pt x="91706" y="914251"/>
                  <a:pt x="81509" y="1003583"/>
                  <a:pt x="81509" y="1117666"/>
                </a:cubicBezTo>
                <a:cubicBezTo>
                  <a:pt x="81509" y="1298987"/>
                  <a:pt x="82175" y="1390978"/>
                  <a:pt x="83504" y="1393638"/>
                </a:cubicBezTo>
                <a:lnTo>
                  <a:pt x="112099" y="1395189"/>
                </a:lnTo>
                <a:cubicBezTo>
                  <a:pt x="115879" y="1308613"/>
                  <a:pt x="115879" y="1126775"/>
                  <a:pt x="112099" y="849674"/>
                </a:cubicBezTo>
                <a:close/>
                <a:moveTo>
                  <a:pt x="466003" y="836975"/>
                </a:moveTo>
                <a:cubicBezTo>
                  <a:pt x="466003" y="859817"/>
                  <a:pt x="469318" y="888569"/>
                  <a:pt x="475946" y="923235"/>
                </a:cubicBezTo>
                <a:cubicBezTo>
                  <a:pt x="435666" y="894312"/>
                  <a:pt x="432351" y="865558"/>
                  <a:pt x="466003" y="836975"/>
                </a:cubicBezTo>
                <a:close/>
                <a:moveTo>
                  <a:pt x="451310" y="606380"/>
                </a:moveTo>
                <a:lnTo>
                  <a:pt x="499790" y="606380"/>
                </a:lnTo>
                <a:lnTo>
                  <a:pt x="499790" y="662779"/>
                </a:lnTo>
                <a:lnTo>
                  <a:pt x="485618" y="662779"/>
                </a:lnTo>
                <a:lnTo>
                  <a:pt x="431423" y="859616"/>
                </a:lnTo>
                <a:lnTo>
                  <a:pt x="442316" y="640167"/>
                </a:lnTo>
                <a:lnTo>
                  <a:pt x="451310" y="640167"/>
                </a:lnTo>
                <a:close/>
                <a:moveTo>
                  <a:pt x="419486" y="300167"/>
                </a:moveTo>
                <a:lnTo>
                  <a:pt x="466003" y="334240"/>
                </a:lnTo>
                <a:lnTo>
                  <a:pt x="466003" y="343930"/>
                </a:lnTo>
                <a:lnTo>
                  <a:pt x="471957" y="343930"/>
                </a:lnTo>
                <a:lnTo>
                  <a:pt x="471957" y="398364"/>
                </a:lnTo>
                <a:lnTo>
                  <a:pt x="425469" y="398364"/>
                </a:lnTo>
                <a:lnTo>
                  <a:pt x="425469" y="343930"/>
                </a:lnTo>
                <a:lnTo>
                  <a:pt x="448417" y="343930"/>
                </a:lnTo>
                <a:close/>
                <a:moveTo>
                  <a:pt x="437629" y="228600"/>
                </a:moveTo>
                <a:lnTo>
                  <a:pt x="466003" y="279804"/>
                </a:lnTo>
                <a:lnTo>
                  <a:pt x="413532" y="290984"/>
                </a:lnTo>
                <a:close/>
                <a:moveTo>
                  <a:pt x="446347" y="151263"/>
                </a:moveTo>
                <a:cubicBezTo>
                  <a:pt x="447828" y="150931"/>
                  <a:pt x="450053" y="151650"/>
                  <a:pt x="453020" y="153424"/>
                </a:cubicBezTo>
                <a:cubicBezTo>
                  <a:pt x="458952" y="156972"/>
                  <a:pt x="463279" y="172339"/>
                  <a:pt x="466003" y="199530"/>
                </a:cubicBezTo>
                <a:lnTo>
                  <a:pt x="423095" y="161752"/>
                </a:lnTo>
                <a:cubicBezTo>
                  <a:pt x="437112" y="160042"/>
                  <a:pt x="444121" y="157932"/>
                  <a:pt x="444121" y="155419"/>
                </a:cubicBezTo>
                <a:cubicBezTo>
                  <a:pt x="444121" y="152981"/>
                  <a:pt x="444863" y="151595"/>
                  <a:pt x="446347" y="151263"/>
                </a:cubicBezTo>
                <a:close/>
                <a:moveTo>
                  <a:pt x="397636" y="41737"/>
                </a:moveTo>
                <a:lnTo>
                  <a:pt x="446116" y="41737"/>
                </a:lnTo>
                <a:lnTo>
                  <a:pt x="446116" y="108078"/>
                </a:lnTo>
                <a:lnTo>
                  <a:pt x="397636" y="108078"/>
                </a:lnTo>
                <a:close/>
                <a:moveTo>
                  <a:pt x="344340" y="0"/>
                </a:moveTo>
                <a:cubicBezTo>
                  <a:pt x="368448" y="0"/>
                  <a:pt x="380503" y="16521"/>
                  <a:pt x="380503" y="49558"/>
                </a:cubicBezTo>
                <a:cubicBezTo>
                  <a:pt x="377695" y="115340"/>
                  <a:pt x="383553" y="206255"/>
                  <a:pt x="398079" y="322301"/>
                </a:cubicBezTo>
                <a:cubicBezTo>
                  <a:pt x="406143" y="386045"/>
                  <a:pt x="412192" y="440791"/>
                  <a:pt x="416222" y="486538"/>
                </a:cubicBezTo>
                <a:lnTo>
                  <a:pt x="416407" y="489050"/>
                </a:lnTo>
                <a:lnTo>
                  <a:pt x="456458" y="516750"/>
                </a:lnTo>
                <a:lnTo>
                  <a:pt x="450363" y="476998"/>
                </a:lnTo>
                <a:cubicBezTo>
                  <a:pt x="447679" y="460348"/>
                  <a:pt x="444680" y="442497"/>
                  <a:pt x="441365" y="423443"/>
                </a:cubicBezTo>
                <a:cubicBezTo>
                  <a:pt x="490913" y="438496"/>
                  <a:pt x="515688" y="463808"/>
                  <a:pt x="515688" y="499380"/>
                </a:cubicBezTo>
                <a:cubicBezTo>
                  <a:pt x="515688" y="512341"/>
                  <a:pt x="512705" y="532354"/>
                  <a:pt x="506742" y="559420"/>
                </a:cubicBezTo>
                <a:cubicBezTo>
                  <a:pt x="500778" y="586483"/>
                  <a:pt x="487199" y="598146"/>
                  <a:pt x="466003" y="594410"/>
                </a:cubicBezTo>
                <a:lnTo>
                  <a:pt x="463591" y="571229"/>
                </a:lnTo>
                <a:lnTo>
                  <a:pt x="416646" y="492297"/>
                </a:lnTo>
                <a:lnTo>
                  <a:pt x="420760" y="548411"/>
                </a:lnTo>
                <a:cubicBezTo>
                  <a:pt x="421766" y="566785"/>
                  <a:pt x="422272" y="582910"/>
                  <a:pt x="422272" y="596786"/>
                </a:cubicBezTo>
                <a:cubicBezTo>
                  <a:pt x="422272" y="673861"/>
                  <a:pt x="413552" y="743874"/>
                  <a:pt x="396115" y="806829"/>
                </a:cubicBezTo>
                <a:lnTo>
                  <a:pt x="399978" y="1176532"/>
                </a:lnTo>
                <a:cubicBezTo>
                  <a:pt x="400591" y="1176828"/>
                  <a:pt x="406564" y="1176975"/>
                  <a:pt x="417901" y="1176975"/>
                </a:cubicBezTo>
                <a:cubicBezTo>
                  <a:pt x="425986" y="1176975"/>
                  <a:pt x="440564" y="1175224"/>
                  <a:pt x="461632" y="1171720"/>
                </a:cubicBezTo>
                <a:cubicBezTo>
                  <a:pt x="484180" y="1167244"/>
                  <a:pt x="505511" y="1169787"/>
                  <a:pt x="525631" y="1179352"/>
                </a:cubicBezTo>
                <a:cubicBezTo>
                  <a:pt x="510727" y="1194709"/>
                  <a:pt x="499516" y="1206229"/>
                  <a:pt x="492001" y="1213906"/>
                </a:cubicBezTo>
                <a:lnTo>
                  <a:pt x="490633" y="1215296"/>
                </a:lnTo>
                <a:lnTo>
                  <a:pt x="498462" y="1214105"/>
                </a:lnTo>
                <a:cubicBezTo>
                  <a:pt x="510884" y="1212057"/>
                  <a:pt x="526897" y="1209150"/>
                  <a:pt x="546498" y="1205381"/>
                </a:cubicBezTo>
                <a:cubicBezTo>
                  <a:pt x="582598" y="1197386"/>
                  <a:pt x="611139" y="1191925"/>
                  <a:pt x="632122" y="1189000"/>
                </a:cubicBezTo>
                <a:lnTo>
                  <a:pt x="646153" y="1187419"/>
                </a:lnTo>
                <a:lnTo>
                  <a:pt x="646153" y="1203544"/>
                </a:lnTo>
                <a:lnTo>
                  <a:pt x="692638" y="1203544"/>
                </a:lnTo>
                <a:lnTo>
                  <a:pt x="692638" y="1196278"/>
                </a:lnTo>
                <a:lnTo>
                  <a:pt x="692638" y="1188107"/>
                </a:lnTo>
                <a:lnTo>
                  <a:pt x="699188" y="1188413"/>
                </a:lnTo>
                <a:lnTo>
                  <a:pt x="711251" y="1188978"/>
                </a:lnTo>
                <a:cubicBezTo>
                  <a:pt x="735028" y="1190350"/>
                  <a:pt x="762358" y="1192408"/>
                  <a:pt x="793243" y="1195152"/>
                </a:cubicBezTo>
                <a:cubicBezTo>
                  <a:pt x="857124" y="1200261"/>
                  <a:pt x="903652" y="1202816"/>
                  <a:pt x="932827" y="1202816"/>
                </a:cubicBezTo>
                <a:cubicBezTo>
                  <a:pt x="963798" y="1202816"/>
                  <a:pt x="993004" y="1200156"/>
                  <a:pt x="1020449" y="1194836"/>
                </a:cubicBezTo>
                <a:cubicBezTo>
                  <a:pt x="1039766" y="1199269"/>
                  <a:pt x="1050991" y="1209329"/>
                  <a:pt x="1054127" y="1225014"/>
                </a:cubicBezTo>
                <a:cubicBezTo>
                  <a:pt x="1057261" y="1240699"/>
                  <a:pt x="1056591" y="1248542"/>
                  <a:pt x="1052114" y="1248542"/>
                </a:cubicBezTo>
                <a:cubicBezTo>
                  <a:pt x="1051629" y="1248542"/>
                  <a:pt x="1063546" y="1245217"/>
                  <a:pt x="1087866" y="1238568"/>
                </a:cubicBezTo>
                <a:cubicBezTo>
                  <a:pt x="1090380" y="1269432"/>
                  <a:pt x="1098940" y="1294775"/>
                  <a:pt x="1113548" y="1314599"/>
                </a:cubicBezTo>
                <a:cubicBezTo>
                  <a:pt x="1120557" y="1327771"/>
                  <a:pt x="1120420" y="1337419"/>
                  <a:pt x="1113136" y="1343542"/>
                </a:cubicBezTo>
                <a:cubicBezTo>
                  <a:pt x="1105852" y="1349664"/>
                  <a:pt x="1102211" y="1350593"/>
                  <a:pt x="1102211" y="1346327"/>
                </a:cubicBezTo>
                <a:cubicBezTo>
                  <a:pt x="1102211" y="1345759"/>
                  <a:pt x="1103532" y="1355817"/>
                  <a:pt x="1106170" y="1376505"/>
                </a:cubicBezTo>
                <a:cubicBezTo>
                  <a:pt x="1093820" y="1376505"/>
                  <a:pt x="1082223" y="1377674"/>
                  <a:pt x="1071375" y="1380013"/>
                </a:cubicBezTo>
                <a:lnTo>
                  <a:pt x="1054415" y="1385907"/>
                </a:lnTo>
                <a:lnTo>
                  <a:pt x="1055758" y="1407920"/>
                </a:lnTo>
                <a:cubicBezTo>
                  <a:pt x="1052950" y="1427531"/>
                  <a:pt x="1051546" y="1437336"/>
                  <a:pt x="1051546" y="1437336"/>
                </a:cubicBezTo>
                <a:cubicBezTo>
                  <a:pt x="1032657" y="1465046"/>
                  <a:pt x="1006731" y="1484018"/>
                  <a:pt x="973771" y="1494259"/>
                </a:cubicBezTo>
                <a:lnTo>
                  <a:pt x="963894" y="1496309"/>
                </a:lnTo>
                <a:lnTo>
                  <a:pt x="960543" y="1517579"/>
                </a:lnTo>
                <a:cubicBezTo>
                  <a:pt x="959547" y="1524272"/>
                  <a:pt x="959048" y="1528155"/>
                  <a:pt x="959048" y="1529233"/>
                </a:cubicBezTo>
                <a:cubicBezTo>
                  <a:pt x="959048" y="1525622"/>
                  <a:pt x="968668" y="1524129"/>
                  <a:pt x="987911" y="1524751"/>
                </a:cubicBezTo>
                <a:cubicBezTo>
                  <a:pt x="1007154" y="1525376"/>
                  <a:pt x="1019403" y="1543557"/>
                  <a:pt x="1024661" y="1579298"/>
                </a:cubicBezTo>
                <a:lnTo>
                  <a:pt x="975831" y="1563400"/>
                </a:lnTo>
                <a:cubicBezTo>
                  <a:pt x="863647" y="1564730"/>
                  <a:pt x="749448" y="1565396"/>
                  <a:pt x="633233" y="1565396"/>
                </a:cubicBezTo>
                <a:cubicBezTo>
                  <a:pt x="502323" y="1570632"/>
                  <a:pt x="389169" y="1585831"/>
                  <a:pt x="293770" y="1610995"/>
                </a:cubicBezTo>
                <a:lnTo>
                  <a:pt x="241808" y="1609931"/>
                </a:lnTo>
                <a:lnTo>
                  <a:pt x="198802" y="1629013"/>
                </a:lnTo>
                <a:lnTo>
                  <a:pt x="208170" y="1604658"/>
                </a:lnTo>
                <a:lnTo>
                  <a:pt x="183047" y="1600466"/>
                </a:lnTo>
                <a:cubicBezTo>
                  <a:pt x="163868" y="1595944"/>
                  <a:pt x="144327" y="1590036"/>
                  <a:pt x="124422" y="1582744"/>
                </a:cubicBezTo>
                <a:lnTo>
                  <a:pt x="112099" y="1577471"/>
                </a:lnTo>
                <a:lnTo>
                  <a:pt x="112099" y="1611123"/>
                </a:lnTo>
                <a:lnTo>
                  <a:pt x="63619" y="1611123"/>
                </a:lnTo>
                <a:cubicBezTo>
                  <a:pt x="66277" y="1591552"/>
                  <a:pt x="69097" y="1582273"/>
                  <a:pt x="72074" y="1583287"/>
                </a:cubicBezTo>
                <a:lnTo>
                  <a:pt x="37778" y="1601178"/>
                </a:lnTo>
                <a:cubicBezTo>
                  <a:pt x="39108" y="1564953"/>
                  <a:pt x="36459" y="1522826"/>
                  <a:pt x="29830" y="1474798"/>
                </a:cubicBezTo>
                <a:cubicBezTo>
                  <a:pt x="23202" y="1426771"/>
                  <a:pt x="19887" y="1391230"/>
                  <a:pt x="19887" y="1368177"/>
                </a:cubicBezTo>
                <a:cubicBezTo>
                  <a:pt x="19887" y="1352281"/>
                  <a:pt x="20551" y="1338358"/>
                  <a:pt x="21882" y="1326410"/>
                </a:cubicBezTo>
                <a:cubicBezTo>
                  <a:pt x="21882" y="1311695"/>
                  <a:pt x="18235" y="1289428"/>
                  <a:pt x="10941" y="1259610"/>
                </a:cubicBezTo>
                <a:cubicBezTo>
                  <a:pt x="3647" y="1229790"/>
                  <a:pt x="0" y="1205676"/>
                  <a:pt x="0" y="1187268"/>
                </a:cubicBezTo>
                <a:cubicBezTo>
                  <a:pt x="0" y="1166812"/>
                  <a:pt x="3315" y="1150218"/>
                  <a:pt x="9945" y="1137487"/>
                </a:cubicBezTo>
                <a:cubicBezTo>
                  <a:pt x="4645" y="1132717"/>
                  <a:pt x="4313" y="1125592"/>
                  <a:pt x="8946" y="1116113"/>
                </a:cubicBezTo>
                <a:cubicBezTo>
                  <a:pt x="13580" y="1106634"/>
                  <a:pt x="26093" y="1103975"/>
                  <a:pt x="46488" y="1108133"/>
                </a:cubicBezTo>
                <a:lnTo>
                  <a:pt x="26853" y="1105347"/>
                </a:lnTo>
                <a:cubicBezTo>
                  <a:pt x="24849" y="1095615"/>
                  <a:pt x="23844" y="1077850"/>
                  <a:pt x="23844" y="1052053"/>
                </a:cubicBezTo>
                <a:cubicBezTo>
                  <a:pt x="23844" y="1014687"/>
                  <a:pt x="20864" y="955930"/>
                  <a:pt x="14900" y="875781"/>
                </a:cubicBezTo>
                <a:cubicBezTo>
                  <a:pt x="8936" y="795634"/>
                  <a:pt x="5954" y="733119"/>
                  <a:pt x="5954" y="688238"/>
                </a:cubicBezTo>
                <a:cubicBezTo>
                  <a:pt x="5954" y="654524"/>
                  <a:pt x="7948" y="598570"/>
                  <a:pt x="11939" y="520375"/>
                </a:cubicBezTo>
                <a:cubicBezTo>
                  <a:pt x="15908" y="446317"/>
                  <a:pt x="17893" y="389614"/>
                  <a:pt x="17893" y="350263"/>
                </a:cubicBezTo>
                <a:cubicBezTo>
                  <a:pt x="17893" y="287627"/>
                  <a:pt x="13912" y="228737"/>
                  <a:pt x="5954" y="173596"/>
                </a:cubicBezTo>
                <a:cubicBezTo>
                  <a:pt x="8994" y="169585"/>
                  <a:pt x="11062" y="161573"/>
                  <a:pt x="12160" y="149560"/>
                </a:cubicBezTo>
                <a:cubicBezTo>
                  <a:pt x="17185" y="129379"/>
                  <a:pt x="27835" y="119287"/>
                  <a:pt x="44111" y="119287"/>
                </a:cubicBezTo>
                <a:cubicBezTo>
                  <a:pt x="51015" y="119287"/>
                  <a:pt x="59924" y="122920"/>
                  <a:pt x="70839" y="130182"/>
                </a:cubicBezTo>
                <a:lnTo>
                  <a:pt x="76077" y="152903"/>
                </a:lnTo>
                <a:lnTo>
                  <a:pt x="79270" y="126983"/>
                </a:lnTo>
                <a:cubicBezTo>
                  <a:pt x="83074" y="111013"/>
                  <a:pt x="88783" y="94514"/>
                  <a:pt x="96393" y="77489"/>
                </a:cubicBezTo>
                <a:cubicBezTo>
                  <a:pt x="100166" y="78823"/>
                  <a:pt x="103315" y="79992"/>
                  <a:pt x="105841" y="80994"/>
                </a:cubicBezTo>
                <a:lnTo>
                  <a:pt x="111039" y="83275"/>
                </a:lnTo>
                <a:lnTo>
                  <a:pt x="116469" y="77536"/>
                </a:lnTo>
                <a:cubicBezTo>
                  <a:pt x="122423" y="72227"/>
                  <a:pt x="123362" y="69572"/>
                  <a:pt x="119287" y="69572"/>
                </a:cubicBezTo>
                <a:lnTo>
                  <a:pt x="119287" y="57601"/>
                </a:lnTo>
                <a:lnTo>
                  <a:pt x="155957" y="67546"/>
                </a:lnTo>
                <a:cubicBezTo>
                  <a:pt x="163621" y="65243"/>
                  <a:pt x="174365" y="62648"/>
                  <a:pt x="188193" y="59755"/>
                </a:cubicBezTo>
                <a:cubicBezTo>
                  <a:pt x="202021" y="56864"/>
                  <a:pt x="216335" y="48862"/>
                  <a:pt x="231133" y="35752"/>
                </a:cubicBezTo>
                <a:cubicBezTo>
                  <a:pt x="251420" y="40777"/>
                  <a:pt x="265101" y="48061"/>
                  <a:pt x="272172" y="57601"/>
                </a:cubicBezTo>
                <a:cubicBezTo>
                  <a:pt x="292439" y="19201"/>
                  <a:pt x="316494" y="0"/>
                  <a:pt x="3443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34" name="Freeform: Shape 33"/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7216820" y="521372"/>
            <a:ext cx="1145944" cy="1629426"/>
          </a:xfrm>
          <a:custGeom>
            <a:avLst/>
            <a:gdLst>
              <a:gd name="connsiteX0" fmla="*/ 376546 w 1145944"/>
              <a:gd name="connsiteY0" fmla="*/ 814302 h 1629426"/>
              <a:gd name="connsiteX1" fmla="*/ 376546 w 1145944"/>
              <a:gd name="connsiteY1" fmla="*/ 828773 h 1629426"/>
              <a:gd name="connsiteX2" fmla="*/ 413738 w 1145944"/>
              <a:gd name="connsiteY2" fmla="*/ 864723 h 1629426"/>
              <a:gd name="connsiteX3" fmla="*/ 444239 w 1145944"/>
              <a:gd name="connsiteY3" fmla="*/ 889299 h 1629426"/>
              <a:gd name="connsiteX4" fmla="*/ 416042 w 1145944"/>
              <a:gd name="connsiteY4" fmla="*/ 34801 h 1629426"/>
              <a:gd name="connsiteX5" fmla="*/ 418979 w 1145944"/>
              <a:gd name="connsiteY5" fmla="*/ 44366 h 1629426"/>
              <a:gd name="connsiteX6" fmla="*/ 420403 w 1145944"/>
              <a:gd name="connsiteY6" fmla="*/ 78153 h 1629426"/>
              <a:gd name="connsiteX7" fmla="*/ 419516 w 1145944"/>
              <a:gd name="connsiteY7" fmla="*/ 114064 h 1629426"/>
              <a:gd name="connsiteX8" fmla="*/ 438787 w 1145944"/>
              <a:gd name="connsiteY8" fmla="*/ 174324 h 1629426"/>
              <a:gd name="connsiteX9" fmla="*/ 432929 w 1145944"/>
              <a:gd name="connsiteY9" fmla="*/ 231056 h 1629426"/>
              <a:gd name="connsiteX10" fmla="*/ 423644 w 1145944"/>
              <a:gd name="connsiteY10" fmla="*/ 240983 h 1629426"/>
              <a:gd name="connsiteX11" fmla="*/ 419516 w 1145944"/>
              <a:gd name="connsiteY11" fmla="*/ 240983 h 1629426"/>
              <a:gd name="connsiteX12" fmla="*/ 419516 w 1145944"/>
              <a:gd name="connsiteY12" fmla="*/ 245393 h 1629426"/>
              <a:gd name="connsiteX13" fmla="*/ 415527 w 1145944"/>
              <a:gd name="connsiteY13" fmla="*/ 249659 h 1629426"/>
              <a:gd name="connsiteX14" fmla="*/ 404586 w 1145944"/>
              <a:gd name="connsiteY14" fmla="*/ 156829 h 1629426"/>
              <a:gd name="connsiteX15" fmla="*/ 393646 w 1145944"/>
              <a:gd name="connsiteY15" fmla="*/ 78153 h 1629426"/>
              <a:gd name="connsiteX16" fmla="*/ 387851 w 1145944"/>
              <a:gd name="connsiteY16" fmla="*/ 54088 h 1629426"/>
              <a:gd name="connsiteX17" fmla="*/ 410333 w 1145944"/>
              <a:gd name="connsiteY17" fmla="*/ 44873 h 1629426"/>
              <a:gd name="connsiteX18" fmla="*/ 416042 w 1145944"/>
              <a:gd name="connsiteY18" fmla="*/ 34801 h 1629426"/>
              <a:gd name="connsiteX19" fmla="*/ 316507 w 1145944"/>
              <a:gd name="connsiteY19" fmla="*/ 0 h 1629426"/>
              <a:gd name="connsiteX20" fmla="*/ 350674 w 1145944"/>
              <a:gd name="connsiteY20" fmla="*/ 24383 h 1629426"/>
              <a:gd name="connsiteX21" fmla="*/ 364591 w 1145944"/>
              <a:gd name="connsiteY21" fmla="*/ 131370 h 1629426"/>
              <a:gd name="connsiteX22" fmla="*/ 378509 w 1145944"/>
              <a:gd name="connsiteY22" fmla="*/ 233223 h 1629426"/>
              <a:gd name="connsiteX23" fmla="*/ 376546 w 1145944"/>
              <a:gd name="connsiteY23" fmla="*/ 259032 h 1629426"/>
              <a:gd name="connsiteX24" fmla="*/ 384494 w 1145944"/>
              <a:gd name="connsiteY24" fmla="*/ 286961 h 1629426"/>
              <a:gd name="connsiteX25" fmla="*/ 379903 w 1145944"/>
              <a:gd name="connsiteY25" fmla="*/ 331928 h 1629426"/>
              <a:gd name="connsiteX26" fmla="*/ 378650 w 1145944"/>
              <a:gd name="connsiteY26" fmla="*/ 339754 h 1629426"/>
              <a:gd name="connsiteX27" fmla="*/ 398921 w 1145944"/>
              <a:gd name="connsiteY27" fmla="*/ 320979 h 1629426"/>
              <a:gd name="connsiteX28" fmla="*/ 431350 w 1145944"/>
              <a:gd name="connsiteY28" fmla="*/ 295385 h 1629426"/>
              <a:gd name="connsiteX29" fmla="*/ 419516 w 1145944"/>
              <a:gd name="connsiteY29" fmla="*/ 295385 h 1629426"/>
              <a:gd name="connsiteX30" fmla="*/ 419516 w 1145944"/>
              <a:gd name="connsiteY30" fmla="*/ 245393 h 1629426"/>
              <a:gd name="connsiteX31" fmla="*/ 423644 w 1145944"/>
              <a:gd name="connsiteY31" fmla="*/ 240983 h 1629426"/>
              <a:gd name="connsiteX32" fmla="*/ 466004 w 1145944"/>
              <a:gd name="connsiteY32" fmla="*/ 240983 h 1629426"/>
              <a:gd name="connsiteX33" fmla="*/ 466004 w 1145944"/>
              <a:gd name="connsiteY33" fmla="*/ 269977 h 1629426"/>
              <a:gd name="connsiteX34" fmla="*/ 497776 w 1145944"/>
              <a:gd name="connsiteY34" fmla="*/ 247598 h 1629426"/>
              <a:gd name="connsiteX35" fmla="*/ 562791 w 1145944"/>
              <a:gd name="connsiteY35" fmla="*/ 205563 h 1629426"/>
              <a:gd name="connsiteX36" fmla="*/ 754800 w 1145944"/>
              <a:gd name="connsiteY36" fmla="*/ 69920 h 1629426"/>
              <a:gd name="connsiteX37" fmla="*/ 817944 w 1145944"/>
              <a:gd name="connsiteY37" fmla="*/ 33662 h 1629426"/>
              <a:gd name="connsiteX38" fmla="*/ 903379 w 1145944"/>
              <a:gd name="connsiteY38" fmla="*/ 8330 h 1629426"/>
              <a:gd name="connsiteX39" fmla="*/ 902635 w 1145944"/>
              <a:gd name="connsiteY39" fmla="*/ 30080 h 1629426"/>
              <a:gd name="connsiteX40" fmla="*/ 901838 w 1145944"/>
              <a:gd name="connsiteY40" fmla="*/ 34091 h 1629426"/>
              <a:gd name="connsiteX41" fmla="*/ 918366 w 1145944"/>
              <a:gd name="connsiteY41" fmla="*/ 33202 h 1629426"/>
              <a:gd name="connsiteX42" fmla="*/ 941159 w 1145944"/>
              <a:gd name="connsiteY42" fmla="*/ 22230 h 1629426"/>
              <a:gd name="connsiteX43" fmla="*/ 972983 w 1145944"/>
              <a:gd name="connsiteY43" fmla="*/ 58773 h 1629426"/>
              <a:gd name="connsiteX44" fmla="*/ 968485 w 1145944"/>
              <a:gd name="connsiteY44" fmla="*/ 83156 h 1629426"/>
              <a:gd name="connsiteX45" fmla="*/ 968765 w 1145944"/>
              <a:gd name="connsiteY45" fmla="*/ 96567 h 1629426"/>
              <a:gd name="connsiteX46" fmla="*/ 981006 w 1145944"/>
              <a:gd name="connsiteY46" fmla="*/ 89885 h 1629426"/>
              <a:gd name="connsiteX47" fmla="*/ 1012755 w 1145944"/>
              <a:gd name="connsiteY47" fmla="*/ 85912 h 1629426"/>
              <a:gd name="connsiteX48" fmla="*/ 986978 w 1145944"/>
              <a:gd name="connsiteY48" fmla="*/ 143925 h 1629426"/>
              <a:gd name="connsiteX49" fmla="*/ 1001894 w 1145944"/>
              <a:gd name="connsiteY49" fmla="*/ 174419 h 1629426"/>
              <a:gd name="connsiteX50" fmla="*/ 1012755 w 1145944"/>
              <a:gd name="connsiteY50" fmla="*/ 188068 h 1629426"/>
              <a:gd name="connsiteX51" fmla="*/ 990874 w 1145944"/>
              <a:gd name="connsiteY51" fmla="*/ 233667 h 1629426"/>
              <a:gd name="connsiteX52" fmla="*/ 970101 w 1145944"/>
              <a:gd name="connsiteY52" fmla="*/ 245383 h 1629426"/>
              <a:gd name="connsiteX53" fmla="*/ 1060446 w 1145944"/>
              <a:gd name="connsiteY53" fmla="*/ 254853 h 1629426"/>
              <a:gd name="connsiteX54" fmla="*/ 1002558 w 1145944"/>
              <a:gd name="connsiteY54" fmla="*/ 331232 h 1629426"/>
              <a:gd name="connsiteX55" fmla="*/ 943881 w 1145944"/>
              <a:gd name="connsiteY55" fmla="*/ 360998 h 1629426"/>
              <a:gd name="connsiteX56" fmla="*/ 929251 w 1145944"/>
              <a:gd name="connsiteY56" fmla="*/ 368566 h 1629426"/>
              <a:gd name="connsiteX57" fmla="*/ 933208 w 1145944"/>
              <a:gd name="connsiteY57" fmla="*/ 374488 h 1629426"/>
              <a:gd name="connsiteX58" fmla="*/ 768006 w 1145944"/>
              <a:gd name="connsiteY58" fmla="*/ 495642 h 1629426"/>
              <a:gd name="connsiteX59" fmla="*/ 617115 w 1145944"/>
              <a:gd name="connsiteY59" fmla="*/ 585987 h 1629426"/>
              <a:gd name="connsiteX60" fmla="*/ 639884 w 1145944"/>
              <a:gd name="connsiteY60" fmla="*/ 599920 h 1629426"/>
              <a:gd name="connsiteX61" fmla="*/ 666801 w 1145944"/>
              <a:gd name="connsiteY61" fmla="*/ 663191 h 1629426"/>
              <a:gd name="connsiteX62" fmla="*/ 599652 w 1145944"/>
              <a:gd name="connsiteY62" fmla="*/ 637873 h 1629426"/>
              <a:gd name="connsiteX63" fmla="*/ 572972 w 1145944"/>
              <a:gd name="connsiteY63" fmla="*/ 615468 h 1629426"/>
              <a:gd name="connsiteX64" fmla="*/ 563093 w 1145944"/>
              <a:gd name="connsiteY64" fmla="*/ 630162 h 1629426"/>
              <a:gd name="connsiteX65" fmla="*/ 555461 w 1145944"/>
              <a:gd name="connsiteY65" fmla="*/ 628579 h 1629426"/>
              <a:gd name="connsiteX66" fmla="*/ 855785 w 1145944"/>
              <a:gd name="connsiteY66" fmla="*/ 925039 h 1629426"/>
              <a:gd name="connsiteX67" fmla="*/ 938846 w 1145944"/>
              <a:gd name="connsiteY67" fmla="*/ 1026988 h 1629426"/>
              <a:gd name="connsiteX68" fmla="*/ 1022572 w 1145944"/>
              <a:gd name="connsiteY68" fmla="*/ 1131062 h 1629426"/>
              <a:gd name="connsiteX69" fmla="*/ 1082389 w 1145944"/>
              <a:gd name="connsiteY69" fmla="*/ 1184863 h 1629426"/>
              <a:gd name="connsiteX70" fmla="*/ 1124063 w 1145944"/>
              <a:gd name="connsiteY70" fmla="*/ 1291451 h 1629426"/>
              <a:gd name="connsiteX71" fmla="*/ 1106172 w 1145944"/>
              <a:gd name="connsiteY71" fmla="*/ 1287840 h 1629426"/>
              <a:gd name="connsiteX72" fmla="*/ 1145944 w 1145944"/>
              <a:gd name="connsiteY72" fmla="*/ 1382903 h 1629426"/>
              <a:gd name="connsiteX73" fmla="*/ 1038596 w 1145944"/>
              <a:gd name="connsiteY73" fmla="*/ 1357508 h 1629426"/>
              <a:gd name="connsiteX74" fmla="*/ 1038596 w 1145944"/>
              <a:gd name="connsiteY74" fmla="*/ 1392846 h 1629426"/>
              <a:gd name="connsiteX75" fmla="*/ 1006169 w 1145944"/>
              <a:gd name="connsiteY75" fmla="*/ 1386863 h 1629426"/>
              <a:gd name="connsiteX76" fmla="*/ 1030648 w 1145944"/>
              <a:gd name="connsiteY76" fmla="*/ 1416692 h 1629426"/>
              <a:gd name="connsiteX77" fmla="*/ 1006422 w 1145944"/>
              <a:gd name="connsiteY77" fmla="*/ 1410327 h 1629426"/>
              <a:gd name="connsiteX78" fmla="*/ 980424 w 1145944"/>
              <a:gd name="connsiteY78" fmla="*/ 1452474 h 1629426"/>
              <a:gd name="connsiteX79" fmla="*/ 914105 w 1145944"/>
              <a:gd name="connsiteY79" fmla="*/ 1407517 h 1629426"/>
              <a:gd name="connsiteX80" fmla="*/ 921609 w 1145944"/>
              <a:gd name="connsiteY80" fmla="*/ 1424211 h 1629426"/>
              <a:gd name="connsiteX81" fmla="*/ 923266 w 1145944"/>
              <a:gd name="connsiteY81" fmla="*/ 1423911 h 1629426"/>
              <a:gd name="connsiteX82" fmla="*/ 922574 w 1145944"/>
              <a:gd name="connsiteY82" fmla="*/ 1426357 h 1629426"/>
              <a:gd name="connsiteX83" fmla="*/ 926090 w 1145944"/>
              <a:gd name="connsiteY83" fmla="*/ 1434179 h 1629426"/>
              <a:gd name="connsiteX84" fmla="*/ 933208 w 1145944"/>
              <a:gd name="connsiteY84" fmla="*/ 1468372 h 1629426"/>
              <a:gd name="connsiteX85" fmla="*/ 915463 w 1145944"/>
              <a:gd name="connsiteY85" fmla="*/ 1451366 h 1629426"/>
              <a:gd name="connsiteX86" fmla="*/ 913323 w 1145944"/>
              <a:gd name="connsiteY86" fmla="*/ 1458048 h 1629426"/>
              <a:gd name="connsiteX87" fmla="*/ 922268 w 1145944"/>
              <a:gd name="connsiteY87" fmla="*/ 1476604 h 1629426"/>
              <a:gd name="connsiteX88" fmla="*/ 912975 w 1145944"/>
              <a:gd name="connsiteY88" fmla="*/ 1522078 h 1629426"/>
              <a:gd name="connsiteX89" fmla="*/ 807178 w 1145944"/>
              <a:gd name="connsiteY89" fmla="*/ 1428820 h 1629426"/>
              <a:gd name="connsiteX90" fmla="*/ 723515 w 1145944"/>
              <a:gd name="connsiteY90" fmla="*/ 1325588 h 1629426"/>
              <a:gd name="connsiteX91" fmla="*/ 601028 w 1145944"/>
              <a:gd name="connsiteY91" fmla="*/ 1193823 h 1629426"/>
              <a:gd name="connsiteX92" fmla="*/ 491654 w 1145944"/>
              <a:gd name="connsiteY92" fmla="*/ 1058831 h 1629426"/>
              <a:gd name="connsiteX93" fmla="*/ 415243 w 1145944"/>
              <a:gd name="connsiteY93" fmla="*/ 983591 h 1629426"/>
              <a:gd name="connsiteX94" fmla="*/ 372414 w 1145944"/>
              <a:gd name="connsiteY94" fmla="*/ 951759 h 1629426"/>
              <a:gd name="connsiteX95" fmla="*/ 364591 w 1145944"/>
              <a:gd name="connsiteY95" fmla="*/ 939965 h 1629426"/>
              <a:gd name="connsiteX96" fmla="*/ 361797 w 1145944"/>
              <a:gd name="connsiteY96" fmla="*/ 1019468 h 1629426"/>
              <a:gd name="connsiteX97" fmla="*/ 360744 w 1145944"/>
              <a:gd name="connsiteY97" fmla="*/ 1116114 h 1629426"/>
              <a:gd name="connsiteX98" fmla="*/ 390448 w 1145944"/>
              <a:gd name="connsiteY98" fmla="*/ 1413493 h 1629426"/>
              <a:gd name="connsiteX99" fmla="*/ 383228 w 1145944"/>
              <a:gd name="connsiteY99" fmla="*/ 1518087 h 1629426"/>
              <a:gd name="connsiteX100" fmla="*/ 348711 w 1145944"/>
              <a:gd name="connsiteY100" fmla="*/ 1525655 h 1629426"/>
              <a:gd name="connsiteX101" fmla="*/ 351688 w 1145944"/>
              <a:gd name="connsiteY101" fmla="*/ 1550546 h 1629426"/>
              <a:gd name="connsiteX102" fmla="*/ 354665 w 1145944"/>
              <a:gd name="connsiteY102" fmla="*/ 1579329 h 1629426"/>
              <a:gd name="connsiteX103" fmla="*/ 328792 w 1145944"/>
              <a:gd name="connsiteY103" fmla="*/ 1629426 h 1629426"/>
              <a:gd name="connsiteX104" fmla="*/ 293675 w 1145944"/>
              <a:gd name="connsiteY104" fmla="*/ 1607545 h 1629426"/>
              <a:gd name="connsiteX105" fmla="*/ 276321 w 1145944"/>
              <a:gd name="connsiteY105" fmla="*/ 1629426 h 1629426"/>
              <a:gd name="connsiteX106" fmla="*/ 245590 w 1145944"/>
              <a:gd name="connsiteY106" fmla="*/ 1586896 h 1629426"/>
              <a:gd name="connsiteX107" fmla="*/ 244920 w 1145944"/>
              <a:gd name="connsiteY107" fmla="*/ 1575957 h 1629426"/>
              <a:gd name="connsiteX108" fmla="*/ 240158 w 1145944"/>
              <a:gd name="connsiteY108" fmla="*/ 1579860 h 1629426"/>
              <a:gd name="connsiteX109" fmla="*/ 195573 w 1145944"/>
              <a:gd name="connsiteY109" fmla="*/ 1597602 h 1629426"/>
              <a:gd name="connsiteX110" fmla="*/ 157225 w 1145944"/>
              <a:gd name="connsiteY110" fmla="*/ 1593611 h 1629426"/>
              <a:gd name="connsiteX111" fmla="*/ 129009 w 1145944"/>
              <a:gd name="connsiteY111" fmla="*/ 1562516 h 1629426"/>
              <a:gd name="connsiteX112" fmla="*/ 108894 w 1145944"/>
              <a:gd name="connsiteY112" fmla="*/ 1538312 h 1629426"/>
              <a:gd name="connsiteX113" fmla="*/ 105151 w 1145944"/>
              <a:gd name="connsiteY113" fmla="*/ 1556881 h 1629426"/>
              <a:gd name="connsiteX114" fmla="*/ 40819 w 1145944"/>
              <a:gd name="connsiteY114" fmla="*/ 1613530 h 1629426"/>
              <a:gd name="connsiteX115" fmla="*/ 28500 w 1145944"/>
              <a:gd name="connsiteY115" fmla="*/ 1491361 h 1629426"/>
              <a:gd name="connsiteX116" fmla="*/ 0 w 1145944"/>
              <a:gd name="connsiteY116" fmla="*/ 1187681 h 1629426"/>
              <a:gd name="connsiteX117" fmla="*/ 14377 w 1145944"/>
              <a:gd name="connsiteY117" fmla="*/ 875766 h 1629426"/>
              <a:gd name="connsiteX118" fmla="*/ 34453 w 1145944"/>
              <a:gd name="connsiteY118" fmla="*/ 580984 h 1629426"/>
              <a:gd name="connsiteX119" fmla="*/ 26157 w 1145944"/>
              <a:gd name="connsiteY119" fmla="*/ 343028 h 1629426"/>
              <a:gd name="connsiteX120" fmla="*/ 15896 w 1145944"/>
              <a:gd name="connsiteY120" fmla="*/ 100701 h 1629426"/>
              <a:gd name="connsiteX121" fmla="*/ 69785 w 1145944"/>
              <a:gd name="connsiteY121" fmla="*/ 111019 h 1629426"/>
              <a:gd name="connsiteX122" fmla="*/ 79390 w 1145944"/>
              <a:gd name="connsiteY122" fmla="*/ 123135 h 1629426"/>
              <a:gd name="connsiteX123" fmla="*/ 77553 w 1145944"/>
              <a:gd name="connsiteY123" fmla="*/ 107635 h 1629426"/>
              <a:gd name="connsiteX124" fmla="*/ 129612 w 1145944"/>
              <a:gd name="connsiteY124" fmla="*/ 54088 h 1629426"/>
              <a:gd name="connsiteX125" fmla="*/ 146015 w 1145944"/>
              <a:gd name="connsiteY125" fmla="*/ 54088 h 1629426"/>
              <a:gd name="connsiteX126" fmla="*/ 157445 w 1145944"/>
              <a:gd name="connsiteY126" fmla="*/ 56082 h 1629426"/>
              <a:gd name="connsiteX127" fmla="*/ 184648 w 1145944"/>
              <a:gd name="connsiteY127" fmla="*/ 32174 h 1629426"/>
              <a:gd name="connsiteX128" fmla="*/ 203521 w 1145944"/>
              <a:gd name="connsiteY128" fmla="*/ 39615 h 1629426"/>
              <a:gd name="connsiteX129" fmla="*/ 233160 w 1145944"/>
              <a:gd name="connsiteY129" fmla="*/ 28215 h 1629426"/>
              <a:gd name="connsiteX130" fmla="*/ 235648 w 1145944"/>
              <a:gd name="connsiteY130" fmla="*/ 32590 h 1629426"/>
              <a:gd name="connsiteX131" fmla="*/ 236360 w 1145944"/>
              <a:gd name="connsiteY131" fmla="*/ 30464 h 1629426"/>
              <a:gd name="connsiteX132" fmla="*/ 277651 w 1145944"/>
              <a:gd name="connsiteY132" fmla="*/ 18304 h 1629426"/>
              <a:gd name="connsiteX133" fmla="*/ 281535 w 1145944"/>
              <a:gd name="connsiteY133" fmla="*/ 20786 h 1629426"/>
              <a:gd name="connsiteX134" fmla="*/ 282694 w 1145944"/>
              <a:gd name="connsiteY134" fmla="*/ 19452 h 1629426"/>
              <a:gd name="connsiteX135" fmla="*/ 289938 w 1145944"/>
              <a:gd name="connsiteY135" fmla="*/ 11116 h 1629426"/>
              <a:gd name="connsiteX136" fmla="*/ 316507 w 1145944"/>
              <a:gd name="connsiteY136" fmla="*/ 0 h 162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145944" h="1629426" fill="norm" stroke="1" extrusionOk="0">
                <a:moveTo>
                  <a:pt x="376546" y="814302"/>
                </a:moveTo>
                <a:lnTo>
                  <a:pt x="376546" y="828773"/>
                </a:lnTo>
                <a:cubicBezTo>
                  <a:pt x="383164" y="837429"/>
                  <a:pt x="395562" y="849412"/>
                  <a:pt x="413738" y="864723"/>
                </a:cubicBezTo>
                <a:lnTo>
                  <a:pt x="444239" y="889299"/>
                </a:lnTo>
                <a:close/>
                <a:moveTo>
                  <a:pt x="416042" y="34801"/>
                </a:moveTo>
                <a:cubicBezTo>
                  <a:pt x="417482" y="34718"/>
                  <a:pt x="418462" y="37905"/>
                  <a:pt x="418979" y="44366"/>
                </a:cubicBezTo>
                <a:cubicBezTo>
                  <a:pt x="420520" y="53654"/>
                  <a:pt x="420996" y="64917"/>
                  <a:pt x="420403" y="78153"/>
                </a:cubicBezTo>
                <a:cubicBezTo>
                  <a:pt x="419812" y="91390"/>
                  <a:pt x="419516" y="103359"/>
                  <a:pt x="419516" y="114064"/>
                </a:cubicBezTo>
                <a:cubicBezTo>
                  <a:pt x="419516" y="128715"/>
                  <a:pt x="425941" y="148801"/>
                  <a:pt x="438787" y="174324"/>
                </a:cubicBezTo>
                <a:cubicBezTo>
                  <a:pt x="448421" y="193467"/>
                  <a:pt x="446469" y="212378"/>
                  <a:pt x="432929" y="231056"/>
                </a:cubicBezTo>
                <a:lnTo>
                  <a:pt x="423644" y="240983"/>
                </a:lnTo>
                <a:lnTo>
                  <a:pt x="419516" y="240983"/>
                </a:lnTo>
                <a:lnTo>
                  <a:pt x="419516" y="245393"/>
                </a:lnTo>
                <a:lnTo>
                  <a:pt x="415527" y="249659"/>
                </a:lnTo>
                <a:cubicBezTo>
                  <a:pt x="415527" y="222257"/>
                  <a:pt x="411880" y="191313"/>
                  <a:pt x="404586" y="156829"/>
                </a:cubicBezTo>
                <a:cubicBezTo>
                  <a:pt x="397293" y="122344"/>
                  <a:pt x="393646" y="96119"/>
                  <a:pt x="393646" y="78153"/>
                </a:cubicBezTo>
                <a:cubicBezTo>
                  <a:pt x="391218" y="68252"/>
                  <a:pt x="389287" y="60230"/>
                  <a:pt x="387851" y="54088"/>
                </a:cubicBezTo>
                <a:cubicBezTo>
                  <a:pt x="386415" y="47943"/>
                  <a:pt x="393910" y="44873"/>
                  <a:pt x="410333" y="44873"/>
                </a:cubicBezTo>
                <a:cubicBezTo>
                  <a:pt x="412698" y="38243"/>
                  <a:pt x="414601" y="34887"/>
                  <a:pt x="416042" y="34801"/>
                </a:cubicBezTo>
                <a:close/>
                <a:moveTo>
                  <a:pt x="316507" y="0"/>
                </a:moveTo>
                <a:cubicBezTo>
                  <a:pt x="329573" y="0"/>
                  <a:pt x="340964" y="8129"/>
                  <a:pt x="350674" y="24383"/>
                </a:cubicBezTo>
                <a:cubicBezTo>
                  <a:pt x="350674" y="50582"/>
                  <a:pt x="355313" y="86244"/>
                  <a:pt x="364591" y="131370"/>
                </a:cubicBezTo>
                <a:cubicBezTo>
                  <a:pt x="373870" y="176493"/>
                  <a:pt x="378509" y="210445"/>
                  <a:pt x="378509" y="233223"/>
                </a:cubicBezTo>
                <a:cubicBezTo>
                  <a:pt x="378509" y="244709"/>
                  <a:pt x="377855" y="253312"/>
                  <a:pt x="376546" y="259032"/>
                </a:cubicBezTo>
                <a:cubicBezTo>
                  <a:pt x="381844" y="261355"/>
                  <a:pt x="384494" y="270663"/>
                  <a:pt x="384494" y="286961"/>
                </a:cubicBezTo>
                <a:cubicBezTo>
                  <a:pt x="384494" y="289411"/>
                  <a:pt x="382963" y="304399"/>
                  <a:pt x="379903" y="331928"/>
                </a:cubicBezTo>
                <a:lnTo>
                  <a:pt x="378650" y="339754"/>
                </a:lnTo>
                <a:lnTo>
                  <a:pt x="398921" y="320979"/>
                </a:lnTo>
                <a:lnTo>
                  <a:pt x="431350" y="295385"/>
                </a:lnTo>
                <a:lnTo>
                  <a:pt x="419516" y="295385"/>
                </a:lnTo>
                <a:lnTo>
                  <a:pt x="419516" y="245393"/>
                </a:lnTo>
                <a:lnTo>
                  <a:pt x="423644" y="240983"/>
                </a:lnTo>
                <a:lnTo>
                  <a:pt x="466004" y="240983"/>
                </a:lnTo>
                <a:lnTo>
                  <a:pt x="466004" y="269977"/>
                </a:lnTo>
                <a:lnTo>
                  <a:pt x="497776" y="247598"/>
                </a:lnTo>
                <a:cubicBezTo>
                  <a:pt x="517715" y="234182"/>
                  <a:pt x="539388" y="220169"/>
                  <a:pt x="562791" y="205563"/>
                </a:cubicBezTo>
                <a:cubicBezTo>
                  <a:pt x="656409" y="147139"/>
                  <a:pt x="720411" y="101924"/>
                  <a:pt x="754800" y="69920"/>
                </a:cubicBezTo>
                <a:cubicBezTo>
                  <a:pt x="769979" y="54698"/>
                  <a:pt x="791027" y="42614"/>
                  <a:pt x="817944" y="33662"/>
                </a:cubicBezTo>
                <a:cubicBezTo>
                  <a:pt x="845240" y="26211"/>
                  <a:pt x="873718" y="17766"/>
                  <a:pt x="903379" y="8330"/>
                </a:cubicBezTo>
                <a:cubicBezTo>
                  <a:pt x="903379" y="17332"/>
                  <a:pt x="903132" y="24584"/>
                  <a:pt x="902635" y="30080"/>
                </a:cubicBezTo>
                <a:lnTo>
                  <a:pt x="901838" y="34091"/>
                </a:lnTo>
                <a:lnTo>
                  <a:pt x="918366" y="33202"/>
                </a:lnTo>
                <a:cubicBezTo>
                  <a:pt x="925654" y="31186"/>
                  <a:pt x="933252" y="27529"/>
                  <a:pt x="941159" y="22230"/>
                </a:cubicBezTo>
                <a:cubicBezTo>
                  <a:pt x="962374" y="33588"/>
                  <a:pt x="972983" y="45770"/>
                  <a:pt x="972983" y="58773"/>
                </a:cubicBezTo>
                <a:cubicBezTo>
                  <a:pt x="972983" y="63122"/>
                  <a:pt x="971483" y="71251"/>
                  <a:pt x="968485" y="83156"/>
                </a:cubicBezTo>
                <a:lnTo>
                  <a:pt x="968765" y="96567"/>
                </a:lnTo>
                <a:lnTo>
                  <a:pt x="981006" y="89885"/>
                </a:lnTo>
                <a:cubicBezTo>
                  <a:pt x="989939" y="87236"/>
                  <a:pt x="1000522" y="85912"/>
                  <a:pt x="1012755" y="85912"/>
                </a:cubicBezTo>
                <a:cubicBezTo>
                  <a:pt x="995570" y="116249"/>
                  <a:pt x="986978" y="135585"/>
                  <a:pt x="986978" y="143925"/>
                </a:cubicBezTo>
                <a:cubicBezTo>
                  <a:pt x="986978" y="153172"/>
                  <a:pt x="991951" y="163337"/>
                  <a:pt x="1001894" y="174419"/>
                </a:cubicBezTo>
                <a:lnTo>
                  <a:pt x="1012755" y="188068"/>
                </a:lnTo>
                <a:cubicBezTo>
                  <a:pt x="1012755" y="207743"/>
                  <a:pt x="1005461" y="222943"/>
                  <a:pt x="990874" y="233667"/>
                </a:cubicBezTo>
                <a:cubicBezTo>
                  <a:pt x="976286" y="244391"/>
                  <a:pt x="969362" y="248296"/>
                  <a:pt x="970101" y="245383"/>
                </a:cubicBezTo>
                <a:cubicBezTo>
                  <a:pt x="1003288" y="254355"/>
                  <a:pt x="1033402" y="257511"/>
                  <a:pt x="1060446" y="254853"/>
                </a:cubicBezTo>
                <a:cubicBezTo>
                  <a:pt x="1051430" y="281326"/>
                  <a:pt x="1032135" y="306785"/>
                  <a:pt x="1002558" y="331232"/>
                </a:cubicBezTo>
                <a:cubicBezTo>
                  <a:pt x="981174" y="351075"/>
                  <a:pt x="961614" y="360998"/>
                  <a:pt x="943881" y="360998"/>
                </a:cubicBezTo>
                <a:cubicBezTo>
                  <a:pt x="942974" y="361463"/>
                  <a:pt x="938096" y="363985"/>
                  <a:pt x="929251" y="368566"/>
                </a:cubicBezTo>
                <a:lnTo>
                  <a:pt x="933208" y="374488"/>
                </a:lnTo>
                <a:cubicBezTo>
                  <a:pt x="891304" y="415127"/>
                  <a:pt x="836236" y="455512"/>
                  <a:pt x="768006" y="495642"/>
                </a:cubicBezTo>
                <a:cubicBezTo>
                  <a:pt x="682486" y="545656"/>
                  <a:pt x="632188" y="575770"/>
                  <a:pt x="617115" y="585987"/>
                </a:cubicBezTo>
                <a:cubicBezTo>
                  <a:pt x="618404" y="585332"/>
                  <a:pt x="625992" y="589978"/>
                  <a:pt x="639884" y="599920"/>
                </a:cubicBezTo>
                <a:cubicBezTo>
                  <a:pt x="653774" y="609865"/>
                  <a:pt x="662746" y="630953"/>
                  <a:pt x="666801" y="663191"/>
                </a:cubicBezTo>
                <a:cubicBezTo>
                  <a:pt x="637625" y="661248"/>
                  <a:pt x="615242" y="652809"/>
                  <a:pt x="599652" y="637873"/>
                </a:cubicBezTo>
                <a:cubicBezTo>
                  <a:pt x="584060" y="622937"/>
                  <a:pt x="575168" y="615468"/>
                  <a:pt x="572972" y="615468"/>
                </a:cubicBezTo>
                <a:cubicBezTo>
                  <a:pt x="571706" y="615468"/>
                  <a:pt x="568413" y="620366"/>
                  <a:pt x="563093" y="630162"/>
                </a:cubicBezTo>
                <a:lnTo>
                  <a:pt x="555461" y="628579"/>
                </a:lnTo>
                <a:cubicBezTo>
                  <a:pt x="621918" y="682981"/>
                  <a:pt x="722026" y="781802"/>
                  <a:pt x="855785" y="925039"/>
                </a:cubicBezTo>
                <a:cubicBezTo>
                  <a:pt x="864778" y="954573"/>
                  <a:pt x="892466" y="988556"/>
                  <a:pt x="938846" y="1026988"/>
                </a:cubicBezTo>
                <a:cubicBezTo>
                  <a:pt x="985226" y="1065423"/>
                  <a:pt x="1013135" y="1100112"/>
                  <a:pt x="1022572" y="1131062"/>
                </a:cubicBezTo>
                <a:cubicBezTo>
                  <a:pt x="1055717" y="1161840"/>
                  <a:pt x="1075656" y="1179774"/>
                  <a:pt x="1082389" y="1184863"/>
                </a:cubicBezTo>
                <a:cubicBezTo>
                  <a:pt x="1105528" y="1212623"/>
                  <a:pt x="1119417" y="1248153"/>
                  <a:pt x="1124063" y="1291451"/>
                </a:cubicBezTo>
                <a:cubicBezTo>
                  <a:pt x="1109497" y="1288791"/>
                  <a:pt x="1103533" y="1287588"/>
                  <a:pt x="1106172" y="1287840"/>
                </a:cubicBezTo>
                <a:cubicBezTo>
                  <a:pt x="1106172" y="1286088"/>
                  <a:pt x="1119429" y="1317775"/>
                  <a:pt x="1145944" y="1382903"/>
                </a:cubicBezTo>
                <a:cubicBezTo>
                  <a:pt x="1086664" y="1363016"/>
                  <a:pt x="1050881" y="1354551"/>
                  <a:pt x="1038596" y="1357508"/>
                </a:cubicBezTo>
                <a:lnTo>
                  <a:pt x="1038596" y="1392846"/>
                </a:lnTo>
                <a:lnTo>
                  <a:pt x="1006169" y="1386863"/>
                </a:lnTo>
                <a:cubicBezTo>
                  <a:pt x="1007899" y="1385025"/>
                  <a:pt x="1016060" y="1394968"/>
                  <a:pt x="1030648" y="1416692"/>
                </a:cubicBezTo>
                <a:cubicBezTo>
                  <a:pt x="1013145" y="1415362"/>
                  <a:pt x="1005072" y="1413240"/>
                  <a:pt x="1006422" y="1410327"/>
                </a:cubicBezTo>
                <a:cubicBezTo>
                  <a:pt x="1001355" y="1430614"/>
                  <a:pt x="992689" y="1444663"/>
                  <a:pt x="980424" y="1452474"/>
                </a:cubicBezTo>
                <a:lnTo>
                  <a:pt x="914105" y="1407517"/>
                </a:lnTo>
                <a:lnTo>
                  <a:pt x="921609" y="1424211"/>
                </a:lnTo>
                <a:lnTo>
                  <a:pt x="923266" y="1423911"/>
                </a:lnTo>
                <a:lnTo>
                  <a:pt x="922574" y="1426357"/>
                </a:lnTo>
                <a:lnTo>
                  <a:pt x="926090" y="1434179"/>
                </a:lnTo>
                <a:cubicBezTo>
                  <a:pt x="929639" y="1445130"/>
                  <a:pt x="932011" y="1456528"/>
                  <a:pt x="933208" y="1468372"/>
                </a:cubicBezTo>
                <a:lnTo>
                  <a:pt x="915463" y="1451366"/>
                </a:lnTo>
                <a:lnTo>
                  <a:pt x="913323" y="1458048"/>
                </a:lnTo>
                <a:cubicBezTo>
                  <a:pt x="913323" y="1460517"/>
                  <a:pt x="916304" y="1466704"/>
                  <a:pt x="922268" y="1476604"/>
                </a:cubicBezTo>
                <a:cubicBezTo>
                  <a:pt x="928233" y="1486505"/>
                  <a:pt x="925135" y="1501664"/>
                  <a:pt x="912975" y="1522078"/>
                </a:cubicBezTo>
                <a:cubicBezTo>
                  <a:pt x="891167" y="1496132"/>
                  <a:pt x="855901" y="1465047"/>
                  <a:pt x="807178" y="1428820"/>
                </a:cubicBezTo>
                <a:cubicBezTo>
                  <a:pt x="756383" y="1391052"/>
                  <a:pt x="728496" y="1356641"/>
                  <a:pt x="723515" y="1325588"/>
                </a:cubicBezTo>
                <a:cubicBezTo>
                  <a:pt x="681313" y="1308213"/>
                  <a:pt x="640484" y="1264292"/>
                  <a:pt x="601028" y="1193823"/>
                </a:cubicBezTo>
                <a:cubicBezTo>
                  <a:pt x="562966" y="1125297"/>
                  <a:pt x="526506" y="1080299"/>
                  <a:pt x="491654" y="1058831"/>
                </a:cubicBezTo>
                <a:cubicBezTo>
                  <a:pt x="478458" y="1032463"/>
                  <a:pt x="452989" y="1007382"/>
                  <a:pt x="415243" y="983591"/>
                </a:cubicBezTo>
                <a:cubicBezTo>
                  <a:pt x="395071" y="971368"/>
                  <a:pt x="380794" y="960757"/>
                  <a:pt x="372414" y="951759"/>
                </a:cubicBezTo>
                <a:lnTo>
                  <a:pt x="364591" y="939965"/>
                </a:lnTo>
                <a:lnTo>
                  <a:pt x="361797" y="1019468"/>
                </a:lnTo>
                <a:cubicBezTo>
                  <a:pt x="361095" y="1050554"/>
                  <a:pt x="360744" y="1082770"/>
                  <a:pt x="360744" y="1116114"/>
                </a:cubicBezTo>
                <a:cubicBezTo>
                  <a:pt x="360744" y="1227918"/>
                  <a:pt x="370646" y="1327044"/>
                  <a:pt x="390448" y="1413493"/>
                </a:cubicBezTo>
                <a:cubicBezTo>
                  <a:pt x="388802" y="1419552"/>
                  <a:pt x="386393" y="1454417"/>
                  <a:pt x="383228" y="1518087"/>
                </a:cubicBezTo>
                <a:cubicBezTo>
                  <a:pt x="360217" y="1518087"/>
                  <a:pt x="348711" y="1520610"/>
                  <a:pt x="348711" y="1525655"/>
                </a:cubicBezTo>
                <a:cubicBezTo>
                  <a:pt x="348711" y="1530320"/>
                  <a:pt x="349703" y="1538618"/>
                  <a:pt x="351688" y="1550546"/>
                </a:cubicBezTo>
                <a:cubicBezTo>
                  <a:pt x="353672" y="1562473"/>
                  <a:pt x="354665" y="1572067"/>
                  <a:pt x="354665" y="1579329"/>
                </a:cubicBezTo>
                <a:cubicBezTo>
                  <a:pt x="354665" y="1596325"/>
                  <a:pt x="346040" y="1613023"/>
                  <a:pt x="328792" y="1629426"/>
                </a:cubicBezTo>
                <a:lnTo>
                  <a:pt x="293675" y="1607545"/>
                </a:lnTo>
                <a:lnTo>
                  <a:pt x="276321" y="1629426"/>
                </a:lnTo>
                <a:cubicBezTo>
                  <a:pt x="259333" y="1619959"/>
                  <a:pt x="249088" y="1605783"/>
                  <a:pt x="245590" y="1586896"/>
                </a:cubicBezTo>
                <a:lnTo>
                  <a:pt x="244920" y="1575957"/>
                </a:lnTo>
                <a:lnTo>
                  <a:pt x="240158" y="1579860"/>
                </a:lnTo>
                <a:cubicBezTo>
                  <a:pt x="229529" y="1586484"/>
                  <a:pt x="214667" y="1592398"/>
                  <a:pt x="195573" y="1597602"/>
                </a:cubicBezTo>
                <a:cubicBezTo>
                  <a:pt x="177396" y="1597602"/>
                  <a:pt x="164614" y="1596272"/>
                  <a:pt x="157225" y="1593611"/>
                </a:cubicBezTo>
                <a:cubicBezTo>
                  <a:pt x="157225" y="1594941"/>
                  <a:pt x="147819" y="1584577"/>
                  <a:pt x="129009" y="1562516"/>
                </a:cubicBezTo>
                <a:lnTo>
                  <a:pt x="108894" y="1538312"/>
                </a:lnTo>
                <a:lnTo>
                  <a:pt x="105151" y="1556881"/>
                </a:lnTo>
                <a:cubicBezTo>
                  <a:pt x="96573" y="1577564"/>
                  <a:pt x="75129" y="1596447"/>
                  <a:pt x="40819" y="1613530"/>
                </a:cubicBezTo>
                <a:cubicBezTo>
                  <a:pt x="38011" y="1579986"/>
                  <a:pt x="33905" y="1539261"/>
                  <a:pt x="28500" y="1491361"/>
                </a:cubicBezTo>
                <a:cubicBezTo>
                  <a:pt x="9501" y="1402230"/>
                  <a:pt x="0" y="1301004"/>
                  <a:pt x="0" y="1187681"/>
                </a:cubicBezTo>
                <a:cubicBezTo>
                  <a:pt x="0" y="1112694"/>
                  <a:pt x="4793" y="1008724"/>
                  <a:pt x="14377" y="875766"/>
                </a:cubicBezTo>
                <a:cubicBezTo>
                  <a:pt x="26432" y="735209"/>
                  <a:pt x="33123" y="636948"/>
                  <a:pt x="34453" y="580984"/>
                </a:cubicBezTo>
                <a:cubicBezTo>
                  <a:pt x="35762" y="523688"/>
                  <a:pt x="32998" y="444370"/>
                  <a:pt x="26157" y="343028"/>
                </a:cubicBezTo>
                <a:cubicBezTo>
                  <a:pt x="19317" y="241685"/>
                  <a:pt x="15896" y="160909"/>
                  <a:pt x="15896" y="100701"/>
                </a:cubicBezTo>
                <a:cubicBezTo>
                  <a:pt x="38253" y="95270"/>
                  <a:pt x="56216" y="98708"/>
                  <a:pt x="69785" y="111019"/>
                </a:cubicBezTo>
                <a:lnTo>
                  <a:pt x="79390" y="123135"/>
                </a:lnTo>
                <a:lnTo>
                  <a:pt x="77553" y="107635"/>
                </a:lnTo>
                <a:cubicBezTo>
                  <a:pt x="77553" y="71937"/>
                  <a:pt x="94904" y="54088"/>
                  <a:pt x="129612" y="54088"/>
                </a:cubicBezTo>
                <a:cubicBezTo>
                  <a:pt x="132271" y="54088"/>
                  <a:pt x="137739" y="54088"/>
                  <a:pt x="146015" y="54088"/>
                </a:cubicBezTo>
                <a:cubicBezTo>
                  <a:pt x="151356" y="55416"/>
                  <a:pt x="155166" y="56082"/>
                  <a:pt x="157445" y="56082"/>
                </a:cubicBezTo>
                <a:cubicBezTo>
                  <a:pt x="166101" y="56082"/>
                  <a:pt x="175169" y="48112"/>
                  <a:pt x="184648" y="32174"/>
                </a:cubicBezTo>
                <a:cubicBezTo>
                  <a:pt x="199109" y="37472"/>
                  <a:pt x="205400" y="39953"/>
                  <a:pt x="203521" y="39615"/>
                </a:cubicBezTo>
                <a:cubicBezTo>
                  <a:pt x="208652" y="37547"/>
                  <a:pt x="218531" y="33747"/>
                  <a:pt x="233160" y="28215"/>
                </a:cubicBezTo>
                <a:lnTo>
                  <a:pt x="235648" y="32590"/>
                </a:lnTo>
                <a:lnTo>
                  <a:pt x="236360" y="30464"/>
                </a:lnTo>
                <a:cubicBezTo>
                  <a:pt x="248265" y="17038"/>
                  <a:pt x="262029" y="12983"/>
                  <a:pt x="277651" y="18304"/>
                </a:cubicBezTo>
                <a:lnTo>
                  <a:pt x="281535" y="20786"/>
                </a:lnTo>
                <a:lnTo>
                  <a:pt x="282694" y="19452"/>
                </a:lnTo>
                <a:cubicBezTo>
                  <a:pt x="284305" y="17598"/>
                  <a:pt x="286719" y="14820"/>
                  <a:pt x="289938" y="11116"/>
                </a:cubicBezTo>
                <a:cubicBezTo>
                  <a:pt x="296377" y="3707"/>
                  <a:pt x="305234" y="0"/>
                  <a:pt x="316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33" name="Freeform: Shape 32"/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4510709" y="520566"/>
            <a:ext cx="938908" cy="1631040"/>
          </a:xfrm>
          <a:custGeom>
            <a:avLst/>
            <a:gdLst>
              <a:gd name="connsiteX0" fmla="*/ 395743 w 938908"/>
              <a:gd name="connsiteY0" fmla="*/ 1590966 h 1631040"/>
              <a:gd name="connsiteX1" fmla="*/ 405584 w 938908"/>
              <a:gd name="connsiteY1" fmla="*/ 1594465 h 1631040"/>
              <a:gd name="connsiteX2" fmla="*/ 406964 w 938908"/>
              <a:gd name="connsiteY2" fmla="*/ 1594672 h 1631040"/>
              <a:gd name="connsiteX3" fmla="*/ 462012 w 938908"/>
              <a:gd name="connsiteY3" fmla="*/ 1631040 h 1631040"/>
              <a:gd name="connsiteX4" fmla="*/ 421321 w 938908"/>
              <a:gd name="connsiteY4" fmla="*/ 1631040 h 1631040"/>
              <a:gd name="connsiteX5" fmla="*/ 127995 w 938908"/>
              <a:gd name="connsiteY5" fmla="*/ 1183721 h 1631040"/>
              <a:gd name="connsiteX6" fmla="*/ 174958 w 938908"/>
              <a:gd name="connsiteY6" fmla="*/ 1324098 h 1631040"/>
              <a:gd name="connsiteX7" fmla="*/ 127995 w 938908"/>
              <a:gd name="connsiteY7" fmla="*/ 1183721 h 1631040"/>
              <a:gd name="connsiteX8" fmla="*/ 473192 w 938908"/>
              <a:gd name="connsiteY8" fmla="*/ 1169060 h 1631040"/>
              <a:gd name="connsiteX9" fmla="*/ 521672 w 938908"/>
              <a:gd name="connsiteY9" fmla="*/ 1169060 h 1631040"/>
              <a:gd name="connsiteX10" fmla="*/ 521672 w 938908"/>
              <a:gd name="connsiteY10" fmla="*/ 1213519 h 1631040"/>
              <a:gd name="connsiteX11" fmla="*/ 473192 w 938908"/>
              <a:gd name="connsiteY11" fmla="*/ 1213519 h 1631040"/>
              <a:gd name="connsiteX12" fmla="*/ 672214 w 938908"/>
              <a:gd name="connsiteY12" fmla="*/ 692575 h 1631040"/>
              <a:gd name="connsiteX13" fmla="*/ 648147 w 938908"/>
              <a:gd name="connsiteY13" fmla="*/ 918166 h 1631040"/>
              <a:gd name="connsiteX14" fmla="*/ 662270 w 938908"/>
              <a:gd name="connsiteY14" fmla="*/ 1143917 h 1631040"/>
              <a:gd name="connsiteX15" fmla="*/ 690328 w 938908"/>
              <a:gd name="connsiteY15" fmla="*/ 916045 h 1631040"/>
              <a:gd name="connsiteX16" fmla="*/ 672214 w 938908"/>
              <a:gd name="connsiteY16" fmla="*/ 692575 h 1631040"/>
              <a:gd name="connsiteX17" fmla="*/ 636208 w 938908"/>
              <a:gd name="connsiteY17" fmla="*/ 539565 h 1631040"/>
              <a:gd name="connsiteX18" fmla="*/ 645155 w 938908"/>
              <a:gd name="connsiteY18" fmla="*/ 560939 h 1631040"/>
              <a:gd name="connsiteX19" fmla="*/ 654101 w 938908"/>
              <a:gd name="connsiteY19" fmla="*/ 590864 h 1631040"/>
              <a:gd name="connsiteX20" fmla="*/ 675778 w 938908"/>
              <a:gd name="connsiteY20" fmla="*/ 590258 h 1631040"/>
              <a:gd name="connsiteX21" fmla="*/ 690119 w 938908"/>
              <a:gd name="connsiteY21" fmla="*/ 587056 h 1631040"/>
              <a:gd name="connsiteX22" fmla="*/ 689021 w 938908"/>
              <a:gd name="connsiteY22" fmla="*/ 585219 h 1631040"/>
              <a:gd name="connsiteX23" fmla="*/ 678168 w 938908"/>
              <a:gd name="connsiteY23" fmla="*/ 552705 h 1631040"/>
              <a:gd name="connsiteX24" fmla="*/ 636208 w 938908"/>
              <a:gd name="connsiteY24" fmla="*/ 539565 h 1631040"/>
              <a:gd name="connsiteX25" fmla="*/ 658249 w 938908"/>
              <a:gd name="connsiteY25" fmla="*/ 410333 h 1631040"/>
              <a:gd name="connsiteX26" fmla="*/ 633422 w 938908"/>
              <a:gd name="connsiteY26" fmla="*/ 443410 h 1631040"/>
              <a:gd name="connsiteX27" fmla="*/ 636208 w 938908"/>
              <a:gd name="connsiteY27" fmla="*/ 461253 h 1631040"/>
              <a:gd name="connsiteX28" fmla="*/ 658249 w 938908"/>
              <a:gd name="connsiteY28" fmla="*/ 410333 h 1631040"/>
              <a:gd name="connsiteX29" fmla="*/ 828488 w 938908"/>
              <a:gd name="connsiteY29" fmla="*/ 0 h 1631040"/>
              <a:gd name="connsiteX30" fmla="*/ 878901 w 938908"/>
              <a:gd name="connsiteY30" fmla="*/ 67164 h 1631040"/>
              <a:gd name="connsiteX31" fmla="*/ 938908 w 938908"/>
              <a:gd name="connsiteY31" fmla="*/ 527055 h 1631040"/>
              <a:gd name="connsiteX32" fmla="*/ 930896 w 938908"/>
              <a:gd name="connsiteY32" fmla="*/ 897995 h 1631040"/>
              <a:gd name="connsiteX33" fmla="*/ 878330 w 938908"/>
              <a:gd name="connsiteY33" fmla="*/ 1283121 h 1631040"/>
              <a:gd name="connsiteX34" fmla="*/ 852428 w 938908"/>
              <a:gd name="connsiteY34" fmla="*/ 1325809 h 1631040"/>
              <a:gd name="connsiteX35" fmla="*/ 801635 w 938908"/>
              <a:gd name="connsiteY35" fmla="*/ 1371819 h 1631040"/>
              <a:gd name="connsiteX36" fmla="*/ 801983 w 938908"/>
              <a:gd name="connsiteY36" fmla="*/ 1411022 h 1631040"/>
              <a:gd name="connsiteX37" fmla="*/ 714043 w 938908"/>
              <a:gd name="connsiteY37" fmla="*/ 1460316 h 1631040"/>
              <a:gd name="connsiteX38" fmla="*/ 708272 w 938908"/>
              <a:gd name="connsiteY38" fmla="*/ 1462615 h 1631040"/>
              <a:gd name="connsiteX39" fmla="*/ 725596 w 938908"/>
              <a:gd name="connsiteY39" fmla="*/ 1473327 h 1631040"/>
              <a:gd name="connsiteX40" fmla="*/ 754261 w 938908"/>
              <a:gd name="connsiteY40" fmla="*/ 1509379 h 1631040"/>
              <a:gd name="connsiteX41" fmla="*/ 616355 w 938908"/>
              <a:gd name="connsiteY41" fmla="*/ 1572110 h 1631040"/>
              <a:gd name="connsiteX42" fmla="*/ 574584 w 938908"/>
              <a:gd name="connsiteY42" fmla="*/ 1585923 h 1631040"/>
              <a:gd name="connsiteX43" fmla="*/ 570563 w 938908"/>
              <a:gd name="connsiteY43" fmla="*/ 1592419 h 1631040"/>
              <a:gd name="connsiteX44" fmla="*/ 516480 w 938908"/>
              <a:gd name="connsiteY44" fmla="*/ 1624993 h 1631040"/>
              <a:gd name="connsiteX45" fmla="*/ 476829 w 938908"/>
              <a:gd name="connsiteY45" fmla="*/ 1606307 h 1631040"/>
              <a:gd name="connsiteX46" fmla="*/ 476761 w 938908"/>
              <a:gd name="connsiteY46" fmla="*/ 1605086 h 1631040"/>
              <a:gd name="connsiteX47" fmla="*/ 406964 w 938908"/>
              <a:gd name="connsiteY47" fmla="*/ 1594672 h 1631040"/>
              <a:gd name="connsiteX48" fmla="*/ 391651 w 938908"/>
              <a:gd name="connsiteY48" fmla="*/ 1584555 h 1631040"/>
              <a:gd name="connsiteX49" fmla="*/ 395743 w 938908"/>
              <a:gd name="connsiteY49" fmla="*/ 1590966 h 1631040"/>
              <a:gd name="connsiteX50" fmla="*/ 379489 w 938908"/>
              <a:gd name="connsiteY50" fmla="*/ 1585183 h 1631040"/>
              <a:gd name="connsiteX51" fmla="*/ 266410 w 938908"/>
              <a:gd name="connsiteY51" fmla="*/ 1535440 h 1631040"/>
              <a:gd name="connsiteX52" fmla="*/ 283937 w 938908"/>
              <a:gd name="connsiteY52" fmla="*/ 1504684 h 1631040"/>
              <a:gd name="connsiteX53" fmla="*/ 299270 w 938908"/>
              <a:gd name="connsiteY53" fmla="*/ 1500249 h 1631040"/>
              <a:gd name="connsiteX54" fmla="*/ 296667 w 938908"/>
              <a:gd name="connsiteY54" fmla="*/ 1498279 h 1631040"/>
              <a:gd name="connsiteX55" fmla="*/ 252317 w 938908"/>
              <a:gd name="connsiteY55" fmla="*/ 1481923 h 1631040"/>
              <a:gd name="connsiteX56" fmla="*/ 0 w 938908"/>
              <a:gd name="connsiteY56" fmla="*/ 1009588 h 1631040"/>
              <a:gd name="connsiteX57" fmla="*/ 67831 w 938908"/>
              <a:gd name="connsiteY57" fmla="*/ 986124 h 1631040"/>
              <a:gd name="connsiteX58" fmla="*/ 73957 w 938908"/>
              <a:gd name="connsiteY58" fmla="*/ 1021054 h 1631040"/>
              <a:gd name="connsiteX59" fmla="*/ 79237 w 938908"/>
              <a:gd name="connsiteY59" fmla="*/ 977953 h 1631040"/>
              <a:gd name="connsiteX60" fmla="*/ 96266 w 938908"/>
              <a:gd name="connsiteY60" fmla="*/ 928459 h 1631040"/>
              <a:gd name="connsiteX61" fmla="*/ 115551 w 938908"/>
              <a:gd name="connsiteY61" fmla="*/ 942313 h 1631040"/>
              <a:gd name="connsiteX62" fmla="*/ 115674 w 938908"/>
              <a:gd name="connsiteY62" fmla="*/ 942542 h 1631040"/>
              <a:gd name="connsiteX63" fmla="*/ 117561 w 938908"/>
              <a:gd name="connsiteY63" fmla="*/ 941102 h 1631040"/>
              <a:gd name="connsiteX64" fmla="*/ 143766 w 938908"/>
              <a:gd name="connsiteY64" fmla="*/ 936723 h 1631040"/>
              <a:gd name="connsiteX65" fmla="*/ 167346 w 938908"/>
              <a:gd name="connsiteY65" fmla="*/ 936779 h 1631040"/>
              <a:gd name="connsiteX66" fmla="*/ 168213 w 938908"/>
              <a:gd name="connsiteY66" fmla="*/ 933301 h 1631040"/>
              <a:gd name="connsiteX67" fmla="*/ 202714 w 938908"/>
              <a:gd name="connsiteY67" fmla="*/ 910566 h 1631040"/>
              <a:gd name="connsiteX68" fmla="*/ 242355 w 938908"/>
              <a:gd name="connsiteY68" fmla="*/ 901123 h 1631040"/>
              <a:gd name="connsiteX69" fmla="*/ 269713 w 938908"/>
              <a:gd name="connsiteY69" fmla="*/ 896173 h 1631040"/>
              <a:gd name="connsiteX70" fmla="*/ 270713 w 938908"/>
              <a:gd name="connsiteY70" fmla="*/ 891944 h 1631040"/>
              <a:gd name="connsiteX71" fmla="*/ 326290 w 938908"/>
              <a:gd name="connsiteY71" fmla="*/ 868799 h 1631040"/>
              <a:gd name="connsiteX72" fmla="*/ 412170 w 938908"/>
              <a:gd name="connsiteY72" fmla="*/ 1140592 h 1631040"/>
              <a:gd name="connsiteX73" fmla="*/ 427464 w 938908"/>
              <a:gd name="connsiteY73" fmla="*/ 1155094 h 1631040"/>
              <a:gd name="connsiteX74" fmla="*/ 432182 w 938908"/>
              <a:gd name="connsiteY74" fmla="*/ 1183721 h 1631040"/>
              <a:gd name="connsiteX75" fmla="*/ 459954 w 938908"/>
              <a:gd name="connsiteY75" fmla="*/ 1204779 h 1631040"/>
              <a:gd name="connsiteX76" fmla="*/ 516289 w 938908"/>
              <a:gd name="connsiteY76" fmla="*/ 1248575 h 1631040"/>
              <a:gd name="connsiteX77" fmla="*/ 551913 w 938908"/>
              <a:gd name="connsiteY77" fmla="*/ 1248575 h 1631040"/>
              <a:gd name="connsiteX78" fmla="*/ 564644 w 938908"/>
              <a:gd name="connsiteY78" fmla="*/ 1234450 h 1631040"/>
              <a:gd name="connsiteX79" fmla="*/ 596436 w 938908"/>
              <a:gd name="connsiteY79" fmla="*/ 823485 h 1631040"/>
              <a:gd name="connsiteX80" fmla="*/ 574586 w 938908"/>
              <a:gd name="connsiteY80" fmla="*/ 525124 h 1631040"/>
              <a:gd name="connsiteX81" fmla="*/ 580540 w 938908"/>
              <a:gd name="connsiteY81" fmla="*/ 511318 h 1631040"/>
              <a:gd name="connsiteX82" fmla="*/ 573574 w 938908"/>
              <a:gd name="connsiteY82" fmla="*/ 494819 h 1631040"/>
              <a:gd name="connsiteX83" fmla="*/ 566606 w 938908"/>
              <a:gd name="connsiteY83" fmla="*/ 467586 h 1631040"/>
              <a:gd name="connsiteX84" fmla="*/ 570597 w 938908"/>
              <a:gd name="connsiteY84" fmla="*/ 451974 h 1631040"/>
              <a:gd name="connsiteX85" fmla="*/ 543078 w 938908"/>
              <a:gd name="connsiteY85" fmla="*/ 316632 h 1631040"/>
              <a:gd name="connsiteX86" fmla="*/ 524871 w 938908"/>
              <a:gd name="connsiteY86" fmla="*/ 167390 h 1631040"/>
              <a:gd name="connsiteX87" fmla="*/ 532913 w 938908"/>
              <a:gd name="connsiteY87" fmla="*/ 95918 h 1631040"/>
              <a:gd name="connsiteX88" fmla="*/ 559038 w 938908"/>
              <a:gd name="connsiteY88" fmla="*/ 87527 h 1631040"/>
              <a:gd name="connsiteX89" fmla="*/ 597496 w 938908"/>
              <a:gd name="connsiteY89" fmla="*/ 120460 h 1631040"/>
              <a:gd name="connsiteX90" fmla="*/ 600648 w 938908"/>
              <a:gd name="connsiteY90" fmla="*/ 126384 h 1631040"/>
              <a:gd name="connsiteX91" fmla="*/ 599349 w 938908"/>
              <a:gd name="connsiteY91" fmla="*/ 111126 h 1631040"/>
              <a:gd name="connsiteX92" fmla="*/ 605683 w 938908"/>
              <a:gd name="connsiteY92" fmla="*/ 47723 h 1631040"/>
              <a:gd name="connsiteX93" fmla="*/ 644538 w 938908"/>
              <a:gd name="connsiteY93" fmla="*/ 51711 h 1631040"/>
              <a:gd name="connsiteX94" fmla="*/ 702092 w 938908"/>
              <a:gd name="connsiteY94" fmla="*/ 39774 h 1631040"/>
              <a:gd name="connsiteX95" fmla="*/ 748561 w 938908"/>
              <a:gd name="connsiteY95" fmla="*/ 29830 h 1631040"/>
              <a:gd name="connsiteX96" fmla="*/ 781716 w 938908"/>
              <a:gd name="connsiteY96" fmla="*/ 11971 h 1631040"/>
              <a:gd name="connsiteX97" fmla="*/ 801808 w 938908"/>
              <a:gd name="connsiteY97" fmla="*/ 16942 h 1631040"/>
              <a:gd name="connsiteX98" fmla="*/ 815537 w 938908"/>
              <a:gd name="connsiteY98" fmla="*/ 21914 h 1631040"/>
              <a:gd name="connsiteX99" fmla="*/ 828488 w 938908"/>
              <a:gd name="connsiteY99" fmla="*/ 0 h 163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938908" h="1631040" fill="norm" stroke="1" extrusionOk="0">
                <a:moveTo>
                  <a:pt x="395743" y="1590966"/>
                </a:moveTo>
                <a:lnTo>
                  <a:pt x="405584" y="1594465"/>
                </a:lnTo>
                <a:lnTo>
                  <a:pt x="406964" y="1594672"/>
                </a:lnTo>
                <a:lnTo>
                  <a:pt x="462012" y="1631040"/>
                </a:lnTo>
                <a:lnTo>
                  <a:pt x="421321" y="1631040"/>
                </a:lnTo>
                <a:close/>
                <a:moveTo>
                  <a:pt x="127995" y="1183721"/>
                </a:moveTo>
                <a:cubicBezTo>
                  <a:pt x="121853" y="1241038"/>
                  <a:pt x="137506" y="1287830"/>
                  <a:pt x="174958" y="1324098"/>
                </a:cubicBezTo>
                <a:cubicBezTo>
                  <a:pt x="158575" y="1284853"/>
                  <a:pt x="142921" y="1238061"/>
                  <a:pt x="127995" y="1183721"/>
                </a:cubicBezTo>
                <a:close/>
                <a:moveTo>
                  <a:pt x="473192" y="1169060"/>
                </a:moveTo>
                <a:lnTo>
                  <a:pt x="521672" y="1169060"/>
                </a:lnTo>
                <a:lnTo>
                  <a:pt x="521672" y="1213519"/>
                </a:lnTo>
                <a:lnTo>
                  <a:pt x="473192" y="1213519"/>
                </a:lnTo>
                <a:close/>
                <a:moveTo>
                  <a:pt x="672214" y="692575"/>
                </a:moveTo>
                <a:cubicBezTo>
                  <a:pt x="652180" y="737521"/>
                  <a:pt x="644158" y="812717"/>
                  <a:pt x="648147" y="918166"/>
                </a:cubicBezTo>
                <a:cubicBezTo>
                  <a:pt x="653447" y="1014053"/>
                  <a:pt x="658154" y="1089302"/>
                  <a:pt x="662270" y="1143917"/>
                </a:cubicBezTo>
                <a:cubicBezTo>
                  <a:pt x="685070" y="1092617"/>
                  <a:pt x="694422" y="1016660"/>
                  <a:pt x="690328" y="916045"/>
                </a:cubicBezTo>
                <a:cubicBezTo>
                  <a:pt x="685112" y="813383"/>
                  <a:pt x="679075" y="738894"/>
                  <a:pt x="672214" y="692575"/>
                </a:cubicBezTo>
                <a:close/>
                <a:moveTo>
                  <a:pt x="636208" y="539565"/>
                </a:moveTo>
                <a:cubicBezTo>
                  <a:pt x="636208" y="537918"/>
                  <a:pt x="639191" y="545043"/>
                  <a:pt x="645155" y="560939"/>
                </a:cubicBezTo>
                <a:cubicBezTo>
                  <a:pt x="651118" y="576835"/>
                  <a:pt x="654101" y="586810"/>
                  <a:pt x="654101" y="590864"/>
                </a:cubicBezTo>
                <a:cubicBezTo>
                  <a:pt x="654101" y="593334"/>
                  <a:pt x="661327" y="593131"/>
                  <a:pt x="675778" y="590258"/>
                </a:cubicBezTo>
                <a:lnTo>
                  <a:pt x="690119" y="587056"/>
                </a:lnTo>
                <a:lnTo>
                  <a:pt x="689021" y="585219"/>
                </a:lnTo>
                <a:cubicBezTo>
                  <a:pt x="686609" y="579587"/>
                  <a:pt x="682990" y="568750"/>
                  <a:pt x="678168" y="552705"/>
                </a:cubicBezTo>
                <a:cubicBezTo>
                  <a:pt x="675865" y="544176"/>
                  <a:pt x="661880" y="539797"/>
                  <a:pt x="636208" y="539565"/>
                </a:cubicBezTo>
                <a:close/>
                <a:moveTo>
                  <a:pt x="658249" y="410333"/>
                </a:moveTo>
                <a:cubicBezTo>
                  <a:pt x="639839" y="410333"/>
                  <a:pt x="631565" y="421359"/>
                  <a:pt x="633422" y="443410"/>
                </a:cubicBezTo>
                <a:cubicBezTo>
                  <a:pt x="635280" y="465458"/>
                  <a:pt x="636208" y="471408"/>
                  <a:pt x="636208" y="461253"/>
                </a:cubicBezTo>
                <a:cubicBezTo>
                  <a:pt x="651303" y="452344"/>
                  <a:pt x="658651" y="435370"/>
                  <a:pt x="658249" y="410333"/>
                </a:cubicBezTo>
                <a:close/>
                <a:moveTo>
                  <a:pt x="828488" y="0"/>
                </a:moveTo>
                <a:lnTo>
                  <a:pt x="878901" y="67164"/>
                </a:lnTo>
                <a:cubicBezTo>
                  <a:pt x="889519" y="173331"/>
                  <a:pt x="909522" y="326628"/>
                  <a:pt x="938908" y="527055"/>
                </a:cubicBezTo>
                <a:cubicBezTo>
                  <a:pt x="936228" y="650872"/>
                  <a:pt x="933557" y="774518"/>
                  <a:pt x="930896" y="897995"/>
                </a:cubicBezTo>
                <a:cubicBezTo>
                  <a:pt x="925533" y="1052338"/>
                  <a:pt x="908013" y="1180712"/>
                  <a:pt x="878330" y="1283121"/>
                </a:cubicBezTo>
                <a:cubicBezTo>
                  <a:pt x="875290" y="1283121"/>
                  <a:pt x="866655" y="1297351"/>
                  <a:pt x="852428" y="1325809"/>
                </a:cubicBezTo>
                <a:cubicBezTo>
                  <a:pt x="836130" y="1353000"/>
                  <a:pt x="819200" y="1368337"/>
                  <a:pt x="801635" y="1371819"/>
                </a:cubicBezTo>
                <a:cubicBezTo>
                  <a:pt x="801866" y="1371039"/>
                  <a:pt x="801983" y="1384106"/>
                  <a:pt x="801983" y="1411022"/>
                </a:cubicBezTo>
                <a:cubicBezTo>
                  <a:pt x="772740" y="1429800"/>
                  <a:pt x="743425" y="1446231"/>
                  <a:pt x="714043" y="1460316"/>
                </a:cubicBezTo>
                <a:lnTo>
                  <a:pt x="708272" y="1462615"/>
                </a:lnTo>
                <a:lnTo>
                  <a:pt x="725596" y="1473327"/>
                </a:lnTo>
                <a:cubicBezTo>
                  <a:pt x="733612" y="1481338"/>
                  <a:pt x="743169" y="1493355"/>
                  <a:pt x="754261" y="1509379"/>
                </a:cubicBezTo>
                <a:cubicBezTo>
                  <a:pt x="745014" y="1516979"/>
                  <a:pt x="699045" y="1537888"/>
                  <a:pt x="616355" y="1572110"/>
                </a:cubicBezTo>
                <a:lnTo>
                  <a:pt x="574584" y="1585923"/>
                </a:lnTo>
                <a:lnTo>
                  <a:pt x="570563" y="1592419"/>
                </a:lnTo>
                <a:cubicBezTo>
                  <a:pt x="555011" y="1612978"/>
                  <a:pt x="536983" y="1623836"/>
                  <a:pt x="516480" y="1624993"/>
                </a:cubicBezTo>
                <a:cubicBezTo>
                  <a:pt x="494011" y="1625942"/>
                  <a:pt x="480794" y="1619714"/>
                  <a:pt x="476829" y="1606307"/>
                </a:cubicBezTo>
                <a:lnTo>
                  <a:pt x="476761" y="1605086"/>
                </a:lnTo>
                <a:lnTo>
                  <a:pt x="406964" y="1594672"/>
                </a:lnTo>
                <a:lnTo>
                  <a:pt x="391651" y="1584555"/>
                </a:lnTo>
                <a:lnTo>
                  <a:pt x="395743" y="1590966"/>
                </a:lnTo>
                <a:lnTo>
                  <a:pt x="379489" y="1585183"/>
                </a:lnTo>
                <a:cubicBezTo>
                  <a:pt x="350494" y="1574077"/>
                  <a:pt x="312800" y="1557495"/>
                  <a:pt x="266410" y="1535440"/>
                </a:cubicBezTo>
                <a:cubicBezTo>
                  <a:pt x="268162" y="1520661"/>
                  <a:pt x="274004" y="1510411"/>
                  <a:pt x="283937" y="1504684"/>
                </a:cubicBezTo>
                <a:lnTo>
                  <a:pt x="299270" y="1500249"/>
                </a:lnTo>
                <a:lnTo>
                  <a:pt x="296667" y="1498279"/>
                </a:lnTo>
                <a:cubicBezTo>
                  <a:pt x="284664" y="1487376"/>
                  <a:pt x="269882" y="1481923"/>
                  <a:pt x="252317" y="1481923"/>
                </a:cubicBezTo>
                <a:cubicBezTo>
                  <a:pt x="108764" y="1420786"/>
                  <a:pt x="24658" y="1263341"/>
                  <a:pt x="0" y="1009588"/>
                </a:cubicBezTo>
                <a:lnTo>
                  <a:pt x="67831" y="986124"/>
                </a:lnTo>
                <a:lnTo>
                  <a:pt x="73957" y="1021054"/>
                </a:lnTo>
                <a:lnTo>
                  <a:pt x="79237" y="977953"/>
                </a:lnTo>
                <a:cubicBezTo>
                  <a:pt x="83021" y="961983"/>
                  <a:pt x="88698" y="945485"/>
                  <a:pt x="96266" y="928459"/>
                </a:cubicBezTo>
                <a:cubicBezTo>
                  <a:pt x="106020" y="934381"/>
                  <a:pt x="112447" y="938998"/>
                  <a:pt x="115551" y="942313"/>
                </a:cubicBezTo>
                <a:lnTo>
                  <a:pt x="115674" y="942542"/>
                </a:lnTo>
                <a:lnTo>
                  <a:pt x="117561" y="941102"/>
                </a:lnTo>
                <a:cubicBezTo>
                  <a:pt x="122376" y="939165"/>
                  <a:pt x="131109" y="937706"/>
                  <a:pt x="143766" y="936723"/>
                </a:cubicBezTo>
                <a:lnTo>
                  <a:pt x="167346" y="936779"/>
                </a:lnTo>
                <a:lnTo>
                  <a:pt x="168213" y="933301"/>
                </a:lnTo>
                <a:cubicBezTo>
                  <a:pt x="173154" y="923118"/>
                  <a:pt x="184656" y="915540"/>
                  <a:pt x="202714" y="910566"/>
                </a:cubicBezTo>
                <a:cubicBezTo>
                  <a:pt x="214752" y="907253"/>
                  <a:pt x="227966" y="904104"/>
                  <a:pt x="242355" y="901123"/>
                </a:cubicBezTo>
                <a:lnTo>
                  <a:pt x="269713" y="896173"/>
                </a:lnTo>
                <a:lnTo>
                  <a:pt x="270713" y="891944"/>
                </a:lnTo>
                <a:cubicBezTo>
                  <a:pt x="277824" y="879537"/>
                  <a:pt x="296351" y="871824"/>
                  <a:pt x="326290" y="868799"/>
                </a:cubicBezTo>
                <a:cubicBezTo>
                  <a:pt x="334186" y="932279"/>
                  <a:pt x="362813" y="1022878"/>
                  <a:pt x="412170" y="1140592"/>
                </a:cubicBezTo>
                <a:lnTo>
                  <a:pt x="427464" y="1155094"/>
                </a:lnTo>
                <a:cubicBezTo>
                  <a:pt x="427907" y="1176354"/>
                  <a:pt x="429480" y="1185896"/>
                  <a:pt x="432182" y="1183721"/>
                </a:cubicBezTo>
                <a:cubicBezTo>
                  <a:pt x="432182" y="1183363"/>
                  <a:pt x="441439" y="1190383"/>
                  <a:pt x="459954" y="1204779"/>
                </a:cubicBezTo>
                <a:cubicBezTo>
                  <a:pt x="494385" y="1227749"/>
                  <a:pt x="513165" y="1242346"/>
                  <a:pt x="516289" y="1248575"/>
                </a:cubicBezTo>
                <a:cubicBezTo>
                  <a:pt x="523593" y="1248575"/>
                  <a:pt x="535468" y="1248575"/>
                  <a:pt x="551913" y="1248575"/>
                </a:cubicBezTo>
                <a:cubicBezTo>
                  <a:pt x="559111" y="1247560"/>
                  <a:pt x="563355" y="1242854"/>
                  <a:pt x="564644" y="1234450"/>
                </a:cubicBezTo>
                <a:cubicBezTo>
                  <a:pt x="585839" y="1089946"/>
                  <a:pt x="596436" y="952957"/>
                  <a:pt x="596436" y="823485"/>
                </a:cubicBezTo>
                <a:cubicBezTo>
                  <a:pt x="596436" y="719766"/>
                  <a:pt x="589152" y="620312"/>
                  <a:pt x="574586" y="525124"/>
                </a:cubicBezTo>
                <a:cubicBezTo>
                  <a:pt x="578555" y="518727"/>
                  <a:pt x="580540" y="514125"/>
                  <a:pt x="580540" y="511318"/>
                </a:cubicBezTo>
                <a:cubicBezTo>
                  <a:pt x="580540" y="509607"/>
                  <a:pt x="578217" y="504107"/>
                  <a:pt x="573574" y="494819"/>
                </a:cubicBezTo>
                <a:cubicBezTo>
                  <a:pt x="568929" y="485531"/>
                  <a:pt x="566606" y="476453"/>
                  <a:pt x="566606" y="467586"/>
                </a:cubicBezTo>
                <a:cubicBezTo>
                  <a:pt x="566606" y="460135"/>
                  <a:pt x="567937" y="454931"/>
                  <a:pt x="570597" y="451974"/>
                </a:cubicBezTo>
                <a:cubicBezTo>
                  <a:pt x="567937" y="437788"/>
                  <a:pt x="558763" y="392675"/>
                  <a:pt x="543078" y="316632"/>
                </a:cubicBezTo>
                <a:cubicBezTo>
                  <a:pt x="530940" y="255938"/>
                  <a:pt x="524871" y="206191"/>
                  <a:pt x="524871" y="167390"/>
                </a:cubicBezTo>
                <a:cubicBezTo>
                  <a:pt x="524871" y="144695"/>
                  <a:pt x="527552" y="120872"/>
                  <a:pt x="532913" y="95918"/>
                </a:cubicBezTo>
                <a:cubicBezTo>
                  <a:pt x="544293" y="90325"/>
                  <a:pt x="553001" y="87527"/>
                  <a:pt x="559038" y="87527"/>
                </a:cubicBezTo>
                <a:cubicBezTo>
                  <a:pt x="571245" y="87527"/>
                  <a:pt x="584065" y="98505"/>
                  <a:pt x="597496" y="120460"/>
                </a:cubicBezTo>
                <a:lnTo>
                  <a:pt x="600648" y="126384"/>
                </a:lnTo>
                <a:lnTo>
                  <a:pt x="599349" y="111126"/>
                </a:lnTo>
                <a:cubicBezTo>
                  <a:pt x="598506" y="85882"/>
                  <a:pt x="600616" y="64748"/>
                  <a:pt x="605683" y="47723"/>
                </a:cubicBezTo>
                <a:cubicBezTo>
                  <a:pt x="624536" y="50381"/>
                  <a:pt x="637487" y="51711"/>
                  <a:pt x="644538" y="51711"/>
                </a:cubicBezTo>
                <a:cubicBezTo>
                  <a:pt x="656274" y="51711"/>
                  <a:pt x="675460" y="47732"/>
                  <a:pt x="702092" y="39774"/>
                </a:cubicBezTo>
                <a:cubicBezTo>
                  <a:pt x="728722" y="31814"/>
                  <a:pt x="744213" y="28500"/>
                  <a:pt x="748561" y="29830"/>
                </a:cubicBezTo>
                <a:cubicBezTo>
                  <a:pt x="752278" y="17925"/>
                  <a:pt x="763328" y="11971"/>
                  <a:pt x="781716" y="11971"/>
                </a:cubicBezTo>
                <a:cubicBezTo>
                  <a:pt x="787163" y="11971"/>
                  <a:pt x="793860" y="13627"/>
                  <a:pt x="801808" y="16942"/>
                </a:cubicBezTo>
                <a:cubicBezTo>
                  <a:pt x="809756" y="20257"/>
                  <a:pt x="814332" y="21914"/>
                  <a:pt x="815537" y="21914"/>
                </a:cubicBezTo>
                <a:cubicBezTo>
                  <a:pt x="813023" y="21914"/>
                  <a:pt x="817340" y="14610"/>
                  <a:pt x="8284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0" name="Freeform: Shape 39"/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1274329" y="4704081"/>
            <a:ext cx="1185630" cy="1668055"/>
          </a:xfrm>
          <a:custGeom>
            <a:avLst/>
            <a:gdLst>
              <a:gd name="connsiteX0" fmla="*/ 0 w 1185630"/>
              <a:gd name="connsiteY0" fmla="*/ 1543089 h 1668055"/>
              <a:gd name="connsiteX1" fmla="*/ 51686 w 1185630"/>
              <a:gd name="connsiteY1" fmla="*/ 1632616 h 1668055"/>
              <a:gd name="connsiteX2" fmla="*/ 51686 w 1185630"/>
              <a:gd name="connsiteY2" fmla="*/ 1668055 h 1668055"/>
              <a:gd name="connsiteX3" fmla="*/ 415302 w 1185630"/>
              <a:gd name="connsiteY3" fmla="*/ 1398569 h 1668055"/>
              <a:gd name="connsiteX4" fmla="*/ 462904 w 1185630"/>
              <a:gd name="connsiteY4" fmla="*/ 1398569 h 1668055"/>
              <a:gd name="connsiteX5" fmla="*/ 462904 w 1185630"/>
              <a:gd name="connsiteY5" fmla="*/ 1448179 h 1668055"/>
              <a:gd name="connsiteX6" fmla="*/ 415302 w 1185630"/>
              <a:gd name="connsiteY6" fmla="*/ 1448179 h 1668055"/>
              <a:gd name="connsiteX7" fmla="*/ 1137998 w 1185630"/>
              <a:gd name="connsiteY7" fmla="*/ 818384 h 1668055"/>
              <a:gd name="connsiteX8" fmla="*/ 1185630 w 1185630"/>
              <a:gd name="connsiteY8" fmla="*/ 818384 h 1668055"/>
              <a:gd name="connsiteX9" fmla="*/ 1185630 w 1185630"/>
              <a:gd name="connsiteY9" fmla="*/ 863909 h 1668055"/>
              <a:gd name="connsiteX10" fmla="*/ 1137998 w 1185630"/>
              <a:gd name="connsiteY10" fmla="*/ 863909 h 1668055"/>
              <a:gd name="connsiteX11" fmla="*/ 386802 w 1185630"/>
              <a:gd name="connsiteY11" fmla="*/ 557814 h 1668055"/>
              <a:gd name="connsiteX12" fmla="*/ 436444 w 1185630"/>
              <a:gd name="connsiteY12" fmla="*/ 557814 h 1668055"/>
              <a:gd name="connsiteX13" fmla="*/ 436444 w 1185630"/>
              <a:gd name="connsiteY13" fmla="*/ 605382 h 1668055"/>
              <a:gd name="connsiteX14" fmla="*/ 386802 w 1185630"/>
              <a:gd name="connsiteY14" fmla="*/ 605382 h 1668055"/>
              <a:gd name="connsiteX15" fmla="*/ 386802 w 1185630"/>
              <a:gd name="connsiteY15" fmla="*/ 282978 h 1668055"/>
              <a:gd name="connsiteX16" fmla="*/ 389117 w 1185630"/>
              <a:gd name="connsiteY16" fmla="*/ 282978 h 1668055"/>
              <a:gd name="connsiteX17" fmla="*/ 438486 w 1185630"/>
              <a:gd name="connsiteY17" fmla="*/ 282978 h 1668055"/>
              <a:gd name="connsiteX18" fmla="*/ 438486 w 1185630"/>
              <a:gd name="connsiteY18" fmla="*/ 360344 h 1668055"/>
              <a:gd name="connsiteX19" fmla="*/ 448669 w 1185630"/>
              <a:gd name="connsiteY19" fmla="*/ 360344 h 1668055"/>
              <a:gd name="connsiteX20" fmla="*/ 448669 w 1185630"/>
              <a:gd name="connsiteY20" fmla="*/ 420104 h 1668055"/>
              <a:gd name="connsiteX21" fmla="*/ 440531 w 1185630"/>
              <a:gd name="connsiteY21" fmla="*/ 420104 h 1668055"/>
              <a:gd name="connsiteX22" fmla="*/ 440531 w 1185630"/>
              <a:gd name="connsiteY22" fmla="*/ 462872 h 1668055"/>
              <a:gd name="connsiteX23" fmla="*/ 390887 w 1185630"/>
              <a:gd name="connsiteY23" fmla="*/ 462872 h 1668055"/>
              <a:gd name="connsiteX24" fmla="*/ 390887 w 1185630"/>
              <a:gd name="connsiteY24" fmla="*/ 417347 h 1668055"/>
              <a:gd name="connsiteX25" fmla="*/ 401037 w 1185630"/>
              <a:gd name="connsiteY25" fmla="*/ 417347 h 1668055"/>
              <a:gd name="connsiteX26" fmla="*/ 401037 w 1185630"/>
              <a:gd name="connsiteY26" fmla="*/ 360344 h 1668055"/>
              <a:gd name="connsiteX27" fmla="*/ 416416 w 1185630"/>
              <a:gd name="connsiteY27" fmla="*/ 360344 h 1668055"/>
              <a:gd name="connsiteX28" fmla="*/ 415298 w 1185630"/>
              <a:gd name="connsiteY28" fmla="*/ 359790 h 1668055"/>
              <a:gd name="connsiteX29" fmla="*/ 389850 w 1185630"/>
              <a:gd name="connsiteY29" fmla="*/ 332133 h 1668055"/>
              <a:gd name="connsiteX30" fmla="*/ 386802 w 1185630"/>
              <a:gd name="connsiteY30" fmla="*/ 282978 h 1668055"/>
              <a:gd name="connsiteX31" fmla="*/ 413649 w 1185630"/>
              <a:gd name="connsiteY31" fmla="*/ 214495 h 1668055"/>
              <a:gd name="connsiteX32" fmla="*/ 359077 w 1185630"/>
              <a:gd name="connsiteY32" fmla="*/ 221369 h 1668055"/>
              <a:gd name="connsiteX33" fmla="*/ 369258 w 1185630"/>
              <a:gd name="connsiteY33" fmla="*/ 387159 h 1668055"/>
              <a:gd name="connsiteX34" fmla="*/ 366212 w 1185630"/>
              <a:gd name="connsiteY34" fmla="*/ 526005 h 1668055"/>
              <a:gd name="connsiteX35" fmla="*/ 363164 w 1185630"/>
              <a:gd name="connsiteY35" fmla="*/ 682327 h 1668055"/>
              <a:gd name="connsiteX36" fmla="*/ 363423 w 1185630"/>
              <a:gd name="connsiteY36" fmla="*/ 749123 h 1668055"/>
              <a:gd name="connsiteX37" fmla="*/ 407553 w 1185630"/>
              <a:gd name="connsiteY37" fmla="*/ 738973 h 1668055"/>
              <a:gd name="connsiteX38" fmla="*/ 478953 w 1185630"/>
              <a:gd name="connsiteY38" fmla="*/ 746157 h 1668055"/>
              <a:gd name="connsiteX39" fmla="*/ 552754 w 1185630"/>
              <a:gd name="connsiteY39" fmla="*/ 751750 h 1668055"/>
              <a:gd name="connsiteX40" fmla="*/ 736833 w 1185630"/>
              <a:gd name="connsiteY40" fmla="*/ 587190 h 1668055"/>
              <a:gd name="connsiteX41" fmla="*/ 751196 w 1185630"/>
              <a:gd name="connsiteY41" fmla="*/ 519488 h 1668055"/>
              <a:gd name="connsiteX42" fmla="*/ 716080 w 1185630"/>
              <a:gd name="connsiteY42" fmla="*/ 360538 h 1668055"/>
              <a:gd name="connsiteX43" fmla="*/ 615464 w 1185630"/>
              <a:gd name="connsiteY43" fmla="*/ 276427 h 1668055"/>
              <a:gd name="connsiteX44" fmla="*/ 413649 w 1185630"/>
              <a:gd name="connsiteY44" fmla="*/ 214495 h 1668055"/>
              <a:gd name="connsiteX45" fmla="*/ 568382 w 1185630"/>
              <a:gd name="connsiteY45" fmla="*/ 0 h 1668055"/>
              <a:gd name="connsiteX46" fmla="*/ 1034399 w 1185630"/>
              <a:gd name="connsiteY46" fmla="*/ 212937 h 1668055"/>
              <a:gd name="connsiteX47" fmla="*/ 1091987 w 1185630"/>
              <a:gd name="connsiteY47" fmla="*/ 438034 h 1668055"/>
              <a:gd name="connsiteX48" fmla="*/ 1056675 w 1185630"/>
              <a:gd name="connsiteY48" fmla="*/ 571563 h 1668055"/>
              <a:gd name="connsiteX49" fmla="*/ 896656 w 1185630"/>
              <a:gd name="connsiteY49" fmla="*/ 796723 h 1668055"/>
              <a:gd name="connsiteX50" fmla="*/ 696559 w 1185630"/>
              <a:gd name="connsiteY50" fmla="*/ 912060 h 1668055"/>
              <a:gd name="connsiteX51" fmla="*/ 552105 w 1185630"/>
              <a:gd name="connsiteY51" fmla="*/ 927040 h 1668055"/>
              <a:gd name="connsiteX52" fmla="*/ 465221 w 1185630"/>
              <a:gd name="connsiteY52" fmla="*/ 922461 h 1668055"/>
              <a:gd name="connsiteX53" fmla="*/ 368776 w 1185630"/>
              <a:gd name="connsiteY53" fmla="*/ 909132 h 1668055"/>
              <a:gd name="connsiteX54" fmla="*/ 368853 w 1185630"/>
              <a:gd name="connsiteY54" fmla="*/ 965043 h 1668055"/>
              <a:gd name="connsiteX55" fmla="*/ 381160 w 1185630"/>
              <a:gd name="connsiteY55" fmla="*/ 1183718 h 1668055"/>
              <a:gd name="connsiteX56" fmla="*/ 403890 w 1185630"/>
              <a:gd name="connsiteY56" fmla="*/ 1482810 h 1668055"/>
              <a:gd name="connsiteX57" fmla="*/ 366000 w 1185630"/>
              <a:gd name="connsiteY57" fmla="*/ 1527590 h 1668055"/>
              <a:gd name="connsiteX58" fmla="*/ 315951 w 1185630"/>
              <a:gd name="connsiteY58" fmla="*/ 1572369 h 1668055"/>
              <a:gd name="connsiteX59" fmla="*/ 277042 w 1185630"/>
              <a:gd name="connsiteY59" fmla="*/ 1567148 h 1668055"/>
              <a:gd name="connsiteX60" fmla="*/ 260409 w 1185630"/>
              <a:gd name="connsiteY60" fmla="*/ 1521493 h 1668055"/>
              <a:gd name="connsiteX61" fmla="*/ 239395 w 1185630"/>
              <a:gd name="connsiteY61" fmla="*/ 1538825 h 1668055"/>
              <a:gd name="connsiteX62" fmla="*/ 197859 w 1185630"/>
              <a:gd name="connsiteY62" fmla="*/ 1554048 h 1668055"/>
              <a:gd name="connsiteX63" fmla="*/ 189786 w 1185630"/>
              <a:gd name="connsiteY63" fmla="*/ 1552005 h 1668055"/>
              <a:gd name="connsiteX64" fmla="*/ 146562 w 1185630"/>
              <a:gd name="connsiteY64" fmla="*/ 1570325 h 1668055"/>
              <a:gd name="connsiteX65" fmla="*/ 146140 w 1185630"/>
              <a:gd name="connsiteY65" fmla="*/ 1548908 h 1668055"/>
              <a:gd name="connsiteX66" fmla="*/ 137354 w 1185630"/>
              <a:gd name="connsiteY66" fmla="*/ 1545909 h 1668055"/>
              <a:gd name="connsiteX67" fmla="*/ 125762 w 1185630"/>
              <a:gd name="connsiteY67" fmla="*/ 1561830 h 1668055"/>
              <a:gd name="connsiteX68" fmla="*/ 79409 w 1185630"/>
              <a:gd name="connsiteY68" fmla="*/ 1619191 h 1668055"/>
              <a:gd name="connsiteX69" fmla="*/ 59047 w 1185630"/>
              <a:gd name="connsiteY69" fmla="*/ 1540754 h 1668055"/>
              <a:gd name="connsiteX70" fmla="*/ 38683 w 1185630"/>
              <a:gd name="connsiteY70" fmla="*/ 1476292 h 1668055"/>
              <a:gd name="connsiteX71" fmla="*/ 40726 w 1185630"/>
              <a:gd name="connsiteY71" fmla="*/ 1458069 h 1668055"/>
              <a:gd name="connsiteX72" fmla="*/ 22471 w 1185630"/>
              <a:gd name="connsiteY72" fmla="*/ 1307681 h 1668055"/>
              <a:gd name="connsiteX73" fmla="*/ 10279 w 1185630"/>
              <a:gd name="connsiteY73" fmla="*/ 1157747 h 1668055"/>
              <a:gd name="connsiteX74" fmla="*/ 8139 w 1185630"/>
              <a:gd name="connsiteY74" fmla="*/ 704441 h 1668055"/>
              <a:gd name="connsiteX75" fmla="*/ 6096 w 1185630"/>
              <a:gd name="connsiteY75" fmla="*/ 243482 h 1668055"/>
              <a:gd name="connsiteX76" fmla="*/ 15257 w 1185630"/>
              <a:gd name="connsiteY76" fmla="*/ 208187 h 1668055"/>
              <a:gd name="connsiteX77" fmla="*/ 68611 w 1185630"/>
              <a:gd name="connsiteY77" fmla="*/ 179151 h 1668055"/>
              <a:gd name="connsiteX78" fmla="*/ 70387 w 1185630"/>
              <a:gd name="connsiteY78" fmla="*/ 190802 h 1668055"/>
              <a:gd name="connsiteX79" fmla="*/ 73917 w 1185630"/>
              <a:gd name="connsiteY79" fmla="*/ 176390 h 1668055"/>
              <a:gd name="connsiteX80" fmla="*/ 87985 w 1185630"/>
              <a:gd name="connsiteY80" fmla="*/ 157507 h 1668055"/>
              <a:gd name="connsiteX81" fmla="*/ 129409 w 1185630"/>
              <a:gd name="connsiteY81" fmla="*/ 113945 h 1668055"/>
              <a:gd name="connsiteX82" fmla="*/ 162385 w 1185630"/>
              <a:gd name="connsiteY82" fmla="*/ 126785 h 1668055"/>
              <a:gd name="connsiteX83" fmla="*/ 237483 w 1185630"/>
              <a:gd name="connsiteY83" fmla="*/ 89268 h 1668055"/>
              <a:gd name="connsiteX84" fmla="*/ 312905 w 1185630"/>
              <a:gd name="connsiteY84" fmla="*/ 50844 h 1668055"/>
              <a:gd name="connsiteX85" fmla="*/ 362887 w 1185630"/>
              <a:gd name="connsiteY85" fmla="*/ 31518 h 1668055"/>
              <a:gd name="connsiteX86" fmla="*/ 418092 w 1185630"/>
              <a:gd name="connsiteY86" fmla="*/ 16247 h 1668055"/>
              <a:gd name="connsiteX87" fmla="*/ 568382 w 1185630"/>
              <a:gd name="connsiteY87" fmla="*/ 0 h 166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85630" h="1668055" fill="norm" stroke="1" extrusionOk="0">
                <a:moveTo>
                  <a:pt x="0" y="1543089"/>
                </a:moveTo>
                <a:lnTo>
                  <a:pt x="51686" y="1632616"/>
                </a:lnTo>
                <a:lnTo>
                  <a:pt x="51686" y="1668055"/>
                </a:lnTo>
                <a:close/>
                <a:moveTo>
                  <a:pt x="415302" y="1398569"/>
                </a:moveTo>
                <a:lnTo>
                  <a:pt x="462904" y="1398569"/>
                </a:lnTo>
                <a:lnTo>
                  <a:pt x="462904" y="1448179"/>
                </a:lnTo>
                <a:lnTo>
                  <a:pt x="415302" y="1448179"/>
                </a:lnTo>
                <a:close/>
                <a:moveTo>
                  <a:pt x="1137998" y="818384"/>
                </a:moveTo>
                <a:lnTo>
                  <a:pt x="1185630" y="818384"/>
                </a:lnTo>
                <a:lnTo>
                  <a:pt x="1185630" y="863909"/>
                </a:lnTo>
                <a:lnTo>
                  <a:pt x="1137998" y="863909"/>
                </a:lnTo>
                <a:close/>
                <a:moveTo>
                  <a:pt x="386802" y="557814"/>
                </a:moveTo>
                <a:lnTo>
                  <a:pt x="436444" y="557814"/>
                </a:lnTo>
                <a:lnTo>
                  <a:pt x="436444" y="605382"/>
                </a:lnTo>
                <a:lnTo>
                  <a:pt x="386802" y="605382"/>
                </a:lnTo>
                <a:close/>
                <a:moveTo>
                  <a:pt x="386802" y="282978"/>
                </a:moveTo>
                <a:lnTo>
                  <a:pt x="389117" y="282978"/>
                </a:lnTo>
                <a:lnTo>
                  <a:pt x="438486" y="282978"/>
                </a:lnTo>
                <a:lnTo>
                  <a:pt x="438486" y="360344"/>
                </a:lnTo>
                <a:lnTo>
                  <a:pt x="448669" y="360344"/>
                </a:lnTo>
                <a:lnTo>
                  <a:pt x="448669" y="420104"/>
                </a:lnTo>
                <a:lnTo>
                  <a:pt x="440531" y="420104"/>
                </a:lnTo>
                <a:lnTo>
                  <a:pt x="440531" y="462872"/>
                </a:lnTo>
                <a:lnTo>
                  <a:pt x="390887" y="462872"/>
                </a:lnTo>
                <a:lnTo>
                  <a:pt x="390887" y="417347"/>
                </a:lnTo>
                <a:lnTo>
                  <a:pt x="401037" y="417347"/>
                </a:lnTo>
                <a:lnTo>
                  <a:pt x="401037" y="360344"/>
                </a:lnTo>
                <a:lnTo>
                  <a:pt x="416416" y="360344"/>
                </a:lnTo>
                <a:lnTo>
                  <a:pt x="415298" y="359790"/>
                </a:lnTo>
                <a:cubicBezTo>
                  <a:pt x="395788" y="348874"/>
                  <a:pt x="387305" y="339657"/>
                  <a:pt x="389850" y="332133"/>
                </a:cubicBezTo>
                <a:cubicBezTo>
                  <a:pt x="393242" y="322103"/>
                  <a:pt x="392226" y="305718"/>
                  <a:pt x="386802" y="282978"/>
                </a:cubicBezTo>
                <a:close/>
                <a:moveTo>
                  <a:pt x="413649" y="214495"/>
                </a:moveTo>
                <a:cubicBezTo>
                  <a:pt x="389612" y="214495"/>
                  <a:pt x="371421" y="216786"/>
                  <a:pt x="359077" y="221369"/>
                </a:cubicBezTo>
                <a:cubicBezTo>
                  <a:pt x="365866" y="262679"/>
                  <a:pt x="369258" y="317943"/>
                  <a:pt x="369258" y="387159"/>
                </a:cubicBezTo>
                <a:cubicBezTo>
                  <a:pt x="369258" y="413099"/>
                  <a:pt x="368242" y="459382"/>
                  <a:pt x="366212" y="526005"/>
                </a:cubicBezTo>
                <a:cubicBezTo>
                  <a:pt x="364180" y="592627"/>
                  <a:pt x="363164" y="644735"/>
                  <a:pt x="363164" y="682327"/>
                </a:cubicBezTo>
                <a:cubicBezTo>
                  <a:pt x="363164" y="718406"/>
                  <a:pt x="363250" y="740671"/>
                  <a:pt x="363423" y="749123"/>
                </a:cubicBezTo>
                <a:cubicBezTo>
                  <a:pt x="366860" y="742357"/>
                  <a:pt x="381571" y="738973"/>
                  <a:pt x="407553" y="738973"/>
                </a:cubicBezTo>
                <a:cubicBezTo>
                  <a:pt x="421712" y="738973"/>
                  <a:pt x="445513" y="741367"/>
                  <a:pt x="478953" y="746157"/>
                </a:cubicBezTo>
                <a:cubicBezTo>
                  <a:pt x="512395" y="750944"/>
                  <a:pt x="536994" y="752809"/>
                  <a:pt x="552754" y="751750"/>
                </a:cubicBezTo>
                <a:cubicBezTo>
                  <a:pt x="623959" y="729269"/>
                  <a:pt x="685320" y="674414"/>
                  <a:pt x="736833" y="587190"/>
                </a:cubicBezTo>
                <a:cubicBezTo>
                  <a:pt x="746409" y="569140"/>
                  <a:pt x="751196" y="546573"/>
                  <a:pt x="751196" y="519488"/>
                </a:cubicBezTo>
                <a:cubicBezTo>
                  <a:pt x="751196" y="507144"/>
                  <a:pt x="739492" y="454161"/>
                  <a:pt x="716080" y="360538"/>
                </a:cubicBezTo>
                <a:cubicBezTo>
                  <a:pt x="679547" y="321563"/>
                  <a:pt x="646009" y="293525"/>
                  <a:pt x="615464" y="276427"/>
                </a:cubicBezTo>
                <a:cubicBezTo>
                  <a:pt x="515637" y="235138"/>
                  <a:pt x="448366" y="214495"/>
                  <a:pt x="413649" y="214495"/>
                </a:cubicBezTo>
                <a:close/>
                <a:moveTo>
                  <a:pt x="568382" y="0"/>
                </a:moveTo>
                <a:cubicBezTo>
                  <a:pt x="754136" y="0"/>
                  <a:pt x="909476" y="70979"/>
                  <a:pt x="1034399" y="212937"/>
                </a:cubicBezTo>
                <a:cubicBezTo>
                  <a:pt x="1072791" y="305286"/>
                  <a:pt x="1091987" y="380317"/>
                  <a:pt x="1091987" y="438034"/>
                </a:cubicBezTo>
                <a:cubicBezTo>
                  <a:pt x="1091987" y="489678"/>
                  <a:pt x="1080215" y="534187"/>
                  <a:pt x="1056675" y="571563"/>
                </a:cubicBezTo>
                <a:cubicBezTo>
                  <a:pt x="1051098" y="656667"/>
                  <a:pt x="997758" y="731722"/>
                  <a:pt x="896656" y="796723"/>
                </a:cubicBezTo>
                <a:cubicBezTo>
                  <a:pt x="865334" y="833040"/>
                  <a:pt x="798635" y="871485"/>
                  <a:pt x="696559" y="912060"/>
                </a:cubicBezTo>
                <a:cubicBezTo>
                  <a:pt x="650884" y="922047"/>
                  <a:pt x="602732" y="927040"/>
                  <a:pt x="552105" y="927040"/>
                </a:cubicBezTo>
                <a:cubicBezTo>
                  <a:pt x="525235" y="927040"/>
                  <a:pt x="496275" y="925513"/>
                  <a:pt x="465221" y="922461"/>
                </a:cubicBezTo>
                <a:lnTo>
                  <a:pt x="368776" y="909132"/>
                </a:lnTo>
                <a:lnTo>
                  <a:pt x="368853" y="965043"/>
                </a:lnTo>
                <a:cubicBezTo>
                  <a:pt x="369940" y="1026505"/>
                  <a:pt x="374041" y="1099396"/>
                  <a:pt x="381160" y="1183718"/>
                </a:cubicBezTo>
                <a:cubicBezTo>
                  <a:pt x="394670" y="1345737"/>
                  <a:pt x="402246" y="1445434"/>
                  <a:pt x="403890" y="1482810"/>
                </a:cubicBezTo>
                <a:cubicBezTo>
                  <a:pt x="379981" y="1482810"/>
                  <a:pt x="367352" y="1497737"/>
                  <a:pt x="366000" y="1527590"/>
                </a:cubicBezTo>
                <a:cubicBezTo>
                  <a:pt x="364650" y="1557442"/>
                  <a:pt x="347966" y="1572369"/>
                  <a:pt x="315951" y="1572369"/>
                </a:cubicBezTo>
                <a:cubicBezTo>
                  <a:pt x="307436" y="1572369"/>
                  <a:pt x="294466" y="1570628"/>
                  <a:pt x="277042" y="1567148"/>
                </a:cubicBezTo>
                <a:cubicBezTo>
                  <a:pt x="273625" y="1545013"/>
                  <a:pt x="268081" y="1529795"/>
                  <a:pt x="260409" y="1521493"/>
                </a:cubicBezTo>
                <a:cubicBezTo>
                  <a:pt x="261618" y="1522898"/>
                  <a:pt x="254614" y="1528675"/>
                  <a:pt x="239395" y="1538825"/>
                </a:cubicBezTo>
                <a:cubicBezTo>
                  <a:pt x="224177" y="1548974"/>
                  <a:pt x="210333" y="1554048"/>
                  <a:pt x="197859" y="1554048"/>
                </a:cubicBezTo>
                <a:cubicBezTo>
                  <a:pt x="189839" y="1554048"/>
                  <a:pt x="187149" y="1553368"/>
                  <a:pt x="189786" y="1552005"/>
                </a:cubicBezTo>
                <a:lnTo>
                  <a:pt x="146562" y="1570325"/>
                </a:lnTo>
                <a:cubicBezTo>
                  <a:pt x="149286" y="1556621"/>
                  <a:pt x="149146" y="1549483"/>
                  <a:pt x="146140" y="1548908"/>
                </a:cubicBezTo>
                <a:cubicBezTo>
                  <a:pt x="143137" y="1548336"/>
                  <a:pt x="140207" y="1547336"/>
                  <a:pt x="137354" y="1545909"/>
                </a:cubicBezTo>
                <a:cubicBezTo>
                  <a:pt x="131840" y="1545909"/>
                  <a:pt x="127978" y="1551217"/>
                  <a:pt x="125762" y="1561830"/>
                </a:cubicBezTo>
                <a:cubicBezTo>
                  <a:pt x="123545" y="1572445"/>
                  <a:pt x="108094" y="1591564"/>
                  <a:pt x="79409" y="1619191"/>
                </a:cubicBezTo>
                <a:cubicBezTo>
                  <a:pt x="79409" y="1592688"/>
                  <a:pt x="72622" y="1566544"/>
                  <a:pt x="59047" y="1540754"/>
                </a:cubicBezTo>
                <a:cubicBezTo>
                  <a:pt x="45472" y="1514965"/>
                  <a:pt x="38683" y="1493478"/>
                  <a:pt x="38683" y="1476292"/>
                </a:cubicBezTo>
                <a:cubicBezTo>
                  <a:pt x="38683" y="1467451"/>
                  <a:pt x="39363" y="1461377"/>
                  <a:pt x="40726" y="1458069"/>
                </a:cubicBezTo>
                <a:cubicBezTo>
                  <a:pt x="32685" y="1426854"/>
                  <a:pt x="26599" y="1376725"/>
                  <a:pt x="22471" y="1307681"/>
                </a:cubicBezTo>
                <a:cubicBezTo>
                  <a:pt x="19769" y="1234810"/>
                  <a:pt x="15705" y="1184832"/>
                  <a:pt x="10279" y="1157747"/>
                </a:cubicBezTo>
                <a:cubicBezTo>
                  <a:pt x="4789" y="1059974"/>
                  <a:pt x="4074" y="908871"/>
                  <a:pt x="8139" y="704441"/>
                </a:cubicBezTo>
                <a:cubicBezTo>
                  <a:pt x="13565" y="505760"/>
                  <a:pt x="12883" y="352108"/>
                  <a:pt x="6096" y="243482"/>
                </a:cubicBezTo>
                <a:cubicBezTo>
                  <a:pt x="12883" y="239310"/>
                  <a:pt x="15937" y="227545"/>
                  <a:pt x="15257" y="208187"/>
                </a:cubicBezTo>
                <a:cubicBezTo>
                  <a:pt x="14575" y="188829"/>
                  <a:pt x="32361" y="179151"/>
                  <a:pt x="68611" y="179151"/>
                </a:cubicBezTo>
                <a:lnTo>
                  <a:pt x="70387" y="190802"/>
                </a:lnTo>
                <a:lnTo>
                  <a:pt x="73917" y="176390"/>
                </a:lnTo>
                <a:cubicBezTo>
                  <a:pt x="77045" y="170053"/>
                  <a:pt x="81734" y="163760"/>
                  <a:pt x="87985" y="157507"/>
                </a:cubicBezTo>
                <a:cubicBezTo>
                  <a:pt x="100491" y="145002"/>
                  <a:pt x="114299" y="130480"/>
                  <a:pt x="129409" y="113945"/>
                </a:cubicBezTo>
                <a:cubicBezTo>
                  <a:pt x="142618" y="131604"/>
                  <a:pt x="153609" y="135884"/>
                  <a:pt x="162385" y="126785"/>
                </a:cubicBezTo>
                <a:cubicBezTo>
                  <a:pt x="174447" y="107221"/>
                  <a:pt x="199480" y="94715"/>
                  <a:pt x="237483" y="89268"/>
                </a:cubicBezTo>
                <a:cubicBezTo>
                  <a:pt x="275484" y="83821"/>
                  <a:pt x="300625" y="71012"/>
                  <a:pt x="312905" y="50844"/>
                </a:cubicBezTo>
                <a:cubicBezTo>
                  <a:pt x="326004" y="52206"/>
                  <a:pt x="342666" y="45763"/>
                  <a:pt x="362887" y="31518"/>
                </a:cubicBezTo>
                <a:cubicBezTo>
                  <a:pt x="383110" y="17273"/>
                  <a:pt x="401511" y="12183"/>
                  <a:pt x="418092" y="16247"/>
                </a:cubicBezTo>
                <a:cubicBezTo>
                  <a:pt x="466211" y="5416"/>
                  <a:pt x="516309" y="0"/>
                  <a:pt x="5683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3" name="Freeform: Shape 42"/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10309886" y="4748404"/>
            <a:ext cx="479905" cy="1631041"/>
          </a:xfrm>
          <a:custGeom>
            <a:avLst/>
            <a:gdLst>
              <a:gd name="connsiteX0" fmla="*/ 417521 w 479905"/>
              <a:gd name="connsiteY0" fmla="*/ 1290310 h 1631041"/>
              <a:gd name="connsiteX1" fmla="*/ 467998 w 479905"/>
              <a:gd name="connsiteY1" fmla="*/ 1352694 h 1631041"/>
              <a:gd name="connsiteX2" fmla="*/ 417521 w 479905"/>
              <a:gd name="connsiteY2" fmla="*/ 1352694 h 1631041"/>
              <a:gd name="connsiteX3" fmla="*/ 411536 w 479905"/>
              <a:gd name="connsiteY3" fmla="*/ 1216781 h 1631041"/>
              <a:gd name="connsiteX4" fmla="*/ 417521 w 479905"/>
              <a:gd name="connsiteY4" fmla="*/ 1216781 h 1631041"/>
              <a:gd name="connsiteX5" fmla="*/ 417521 w 479905"/>
              <a:gd name="connsiteY5" fmla="*/ 1221468 h 1631041"/>
              <a:gd name="connsiteX6" fmla="*/ 459777 w 479905"/>
              <a:gd name="connsiteY6" fmla="*/ 1221468 h 1631041"/>
              <a:gd name="connsiteX7" fmla="*/ 463810 w 479905"/>
              <a:gd name="connsiteY7" fmla="*/ 1262960 h 1631041"/>
              <a:gd name="connsiteX8" fmla="*/ 456377 w 479905"/>
              <a:gd name="connsiteY8" fmla="*/ 1324859 h 1631041"/>
              <a:gd name="connsiteX9" fmla="*/ 425376 w 479905"/>
              <a:gd name="connsiteY9" fmla="*/ 1287081 h 1631041"/>
              <a:gd name="connsiteX10" fmla="*/ 411536 w 479905"/>
              <a:gd name="connsiteY10" fmla="*/ 1287081 h 1631041"/>
              <a:gd name="connsiteX11" fmla="*/ 417521 w 479905"/>
              <a:gd name="connsiteY11" fmla="*/ 1175014 h 1631041"/>
              <a:gd name="connsiteX12" fmla="*/ 440825 w 479905"/>
              <a:gd name="connsiteY12" fmla="*/ 1175014 h 1631041"/>
              <a:gd name="connsiteX13" fmla="*/ 452070 w 479905"/>
              <a:gd name="connsiteY13" fmla="*/ 1189675 h 1631041"/>
              <a:gd name="connsiteX14" fmla="*/ 452070 w 479905"/>
              <a:gd name="connsiteY14" fmla="*/ 1175014 h 1631041"/>
              <a:gd name="connsiteX15" fmla="*/ 466003 w 479905"/>
              <a:gd name="connsiteY15" fmla="*/ 1175014 h 1631041"/>
              <a:gd name="connsiteX16" fmla="*/ 466003 w 479905"/>
              <a:gd name="connsiteY16" fmla="*/ 1221468 h 1631041"/>
              <a:gd name="connsiteX17" fmla="*/ 459777 w 479905"/>
              <a:gd name="connsiteY17" fmla="*/ 1221468 h 1631041"/>
              <a:gd name="connsiteX18" fmla="*/ 459322 w 479905"/>
              <a:gd name="connsiteY18" fmla="*/ 1216781 h 1631041"/>
              <a:gd name="connsiteX19" fmla="*/ 417521 w 479905"/>
              <a:gd name="connsiteY19" fmla="*/ 1216781 h 1631041"/>
              <a:gd name="connsiteX20" fmla="*/ 399631 w 479905"/>
              <a:gd name="connsiteY20" fmla="*/ 1121308 h 1631041"/>
              <a:gd name="connsiteX21" fmla="*/ 452070 w 479905"/>
              <a:gd name="connsiteY21" fmla="*/ 1152150 h 1631041"/>
              <a:gd name="connsiteX22" fmla="*/ 452070 w 479905"/>
              <a:gd name="connsiteY22" fmla="*/ 1175014 h 1631041"/>
              <a:gd name="connsiteX23" fmla="*/ 440825 w 479905"/>
              <a:gd name="connsiteY23" fmla="*/ 1175014 h 1631041"/>
              <a:gd name="connsiteX24" fmla="*/ 417521 w 479905"/>
              <a:gd name="connsiteY24" fmla="*/ 831054 h 1631041"/>
              <a:gd name="connsiteX25" fmla="*/ 467998 w 479905"/>
              <a:gd name="connsiteY25" fmla="*/ 873139 h 1631041"/>
              <a:gd name="connsiteX26" fmla="*/ 441429 w 479905"/>
              <a:gd name="connsiteY26" fmla="*/ 923266 h 1631041"/>
              <a:gd name="connsiteX27" fmla="*/ 467302 w 479905"/>
              <a:gd name="connsiteY27" fmla="*/ 405585 h 1631041"/>
              <a:gd name="connsiteX28" fmla="*/ 479905 w 479905"/>
              <a:gd name="connsiteY28" fmla="*/ 527246 h 1631041"/>
              <a:gd name="connsiteX29" fmla="*/ 439371 w 479905"/>
              <a:gd name="connsiteY29" fmla="*/ 638585 h 1631041"/>
              <a:gd name="connsiteX30" fmla="*/ 417521 w 479905"/>
              <a:gd name="connsiteY30" fmla="*/ 545992 h 1631041"/>
              <a:gd name="connsiteX31" fmla="*/ 417521 w 479905"/>
              <a:gd name="connsiteY31" fmla="*/ 434623 h 1631041"/>
              <a:gd name="connsiteX32" fmla="*/ 389686 w 479905"/>
              <a:gd name="connsiteY32" fmla="*/ 37778 h 1631041"/>
              <a:gd name="connsiteX33" fmla="*/ 467998 w 479905"/>
              <a:gd name="connsiteY33" fmla="*/ 189651 h 1631041"/>
              <a:gd name="connsiteX34" fmla="*/ 418852 w 479905"/>
              <a:gd name="connsiteY34" fmla="*/ 146823 h 1631041"/>
              <a:gd name="connsiteX35" fmla="*/ 403779 w 479905"/>
              <a:gd name="connsiteY35" fmla="*/ 109932 h 1631041"/>
              <a:gd name="connsiteX36" fmla="*/ 389686 w 479905"/>
              <a:gd name="connsiteY36" fmla="*/ 37778 h 1631041"/>
              <a:gd name="connsiteX37" fmla="*/ 268404 w 479905"/>
              <a:gd name="connsiteY37" fmla="*/ 0 h 1631041"/>
              <a:gd name="connsiteX38" fmla="*/ 359604 w 479905"/>
              <a:gd name="connsiteY38" fmla="*/ 63999 h 1631041"/>
              <a:gd name="connsiteX39" fmla="*/ 385888 w 479905"/>
              <a:gd name="connsiteY39" fmla="*/ 147250 h 1631041"/>
              <a:gd name="connsiteX40" fmla="*/ 402385 w 479905"/>
              <a:gd name="connsiteY40" fmla="*/ 497416 h 1631041"/>
              <a:gd name="connsiteX41" fmla="*/ 392126 w 479905"/>
              <a:gd name="connsiteY41" fmla="*/ 894007 h 1631041"/>
              <a:gd name="connsiteX42" fmla="*/ 386140 w 479905"/>
              <a:gd name="connsiteY42" fmla="*/ 1288411 h 1631041"/>
              <a:gd name="connsiteX43" fmla="*/ 390320 w 479905"/>
              <a:gd name="connsiteY43" fmla="*/ 1511153 h 1631041"/>
              <a:gd name="connsiteX44" fmla="*/ 353081 w 479905"/>
              <a:gd name="connsiteY44" fmla="*/ 1562706 h 1631041"/>
              <a:gd name="connsiteX45" fmla="*/ 315651 w 479905"/>
              <a:gd name="connsiteY45" fmla="*/ 1631041 h 1631041"/>
              <a:gd name="connsiteX46" fmla="*/ 269689 w 479905"/>
              <a:gd name="connsiteY46" fmla="*/ 1602043 h 1631041"/>
              <a:gd name="connsiteX47" fmla="*/ 273155 w 479905"/>
              <a:gd name="connsiteY47" fmla="*/ 1627052 h 1631041"/>
              <a:gd name="connsiteX48" fmla="*/ 224277 w 479905"/>
              <a:gd name="connsiteY48" fmla="*/ 1585822 h 1631041"/>
              <a:gd name="connsiteX49" fmla="*/ 225655 w 479905"/>
              <a:gd name="connsiteY49" fmla="*/ 1575373 h 1631041"/>
              <a:gd name="connsiteX50" fmla="*/ 181053 w 479905"/>
              <a:gd name="connsiteY50" fmla="*/ 1584317 h 1631041"/>
              <a:gd name="connsiteX51" fmla="*/ 124893 w 479905"/>
              <a:gd name="connsiteY51" fmla="*/ 1587310 h 1631041"/>
              <a:gd name="connsiteX52" fmla="*/ 83758 w 479905"/>
              <a:gd name="connsiteY52" fmla="*/ 1543705 h 1631041"/>
              <a:gd name="connsiteX53" fmla="*/ 83661 w 479905"/>
              <a:gd name="connsiteY53" fmla="*/ 1540727 h 1631041"/>
              <a:gd name="connsiteX54" fmla="*/ 70069 w 479905"/>
              <a:gd name="connsiteY54" fmla="*/ 1554845 h 1631041"/>
              <a:gd name="connsiteX55" fmla="*/ 21882 w 479905"/>
              <a:gd name="connsiteY55" fmla="*/ 1595258 h 1631041"/>
              <a:gd name="connsiteX56" fmla="*/ 10261 w 479905"/>
              <a:gd name="connsiteY56" fmla="*/ 1321375 h 1631041"/>
              <a:gd name="connsiteX57" fmla="*/ 0 w 479905"/>
              <a:gd name="connsiteY57" fmla="*/ 1052116 h 1631041"/>
              <a:gd name="connsiteX58" fmla="*/ 21882 w 479905"/>
              <a:gd name="connsiteY58" fmla="*/ 766896 h 1631041"/>
              <a:gd name="connsiteX59" fmla="*/ 18177 w 479905"/>
              <a:gd name="connsiteY59" fmla="*/ 511730 h 1631041"/>
              <a:gd name="connsiteX60" fmla="*/ 13902 w 479905"/>
              <a:gd name="connsiteY60" fmla="*/ 511730 h 1631041"/>
              <a:gd name="connsiteX61" fmla="*/ 22230 w 479905"/>
              <a:gd name="connsiteY61" fmla="*/ 433481 h 1631041"/>
              <a:gd name="connsiteX62" fmla="*/ 21882 w 479905"/>
              <a:gd name="connsiteY62" fmla="*/ 362010 h 1631041"/>
              <a:gd name="connsiteX63" fmla="*/ 21882 w 479905"/>
              <a:gd name="connsiteY63" fmla="*/ 188892 h 1631041"/>
              <a:gd name="connsiteX64" fmla="*/ 36090 w 479905"/>
              <a:gd name="connsiteY64" fmla="*/ 188892 h 1631041"/>
              <a:gd name="connsiteX65" fmla="*/ 36188 w 479905"/>
              <a:gd name="connsiteY65" fmla="*/ 189089 h 1631041"/>
              <a:gd name="connsiteX66" fmla="*/ 38253 w 479905"/>
              <a:gd name="connsiteY66" fmla="*/ 188892 h 1631041"/>
              <a:gd name="connsiteX67" fmla="*/ 36090 w 479905"/>
              <a:gd name="connsiteY67" fmla="*/ 188892 h 1631041"/>
              <a:gd name="connsiteX68" fmla="*/ 30939 w 479905"/>
              <a:gd name="connsiteY68" fmla="*/ 178472 h 1631041"/>
              <a:gd name="connsiteX69" fmla="*/ 17893 w 479905"/>
              <a:gd name="connsiteY69" fmla="*/ 115299 h 1631041"/>
              <a:gd name="connsiteX70" fmla="*/ 87280 w 479905"/>
              <a:gd name="connsiteY70" fmla="*/ 199904 h 1631041"/>
              <a:gd name="connsiteX71" fmla="*/ 86727 w 479905"/>
              <a:gd name="connsiteY71" fmla="*/ 183507 h 1631041"/>
              <a:gd name="connsiteX72" fmla="*/ 76538 w 479905"/>
              <a:gd name="connsiteY72" fmla="*/ 150384 h 1631041"/>
              <a:gd name="connsiteX73" fmla="*/ 61624 w 479905"/>
              <a:gd name="connsiteY73" fmla="*/ 93829 h 1631041"/>
              <a:gd name="connsiteX74" fmla="*/ 103771 w 479905"/>
              <a:gd name="connsiteY74" fmla="*/ 37778 h 1631041"/>
              <a:gd name="connsiteX75" fmla="*/ 129612 w 479905"/>
              <a:gd name="connsiteY75" fmla="*/ 47755 h 1631041"/>
              <a:gd name="connsiteX76" fmla="*/ 176224 w 479905"/>
              <a:gd name="connsiteY76" fmla="*/ 27867 h 1631041"/>
              <a:gd name="connsiteX77" fmla="*/ 231006 w 479905"/>
              <a:gd name="connsiteY77" fmla="*/ 7980 h 1631041"/>
              <a:gd name="connsiteX78" fmla="*/ 270049 w 479905"/>
              <a:gd name="connsiteY78" fmla="*/ 21621 h 163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79905" h="1631041" fill="norm" stroke="1" extrusionOk="0">
                <a:moveTo>
                  <a:pt x="417521" y="1290310"/>
                </a:moveTo>
                <a:lnTo>
                  <a:pt x="467998" y="1352694"/>
                </a:lnTo>
                <a:lnTo>
                  <a:pt x="417521" y="1352694"/>
                </a:lnTo>
                <a:close/>
                <a:moveTo>
                  <a:pt x="411536" y="1216781"/>
                </a:moveTo>
                <a:lnTo>
                  <a:pt x="417521" y="1216781"/>
                </a:lnTo>
                <a:lnTo>
                  <a:pt x="417521" y="1221468"/>
                </a:lnTo>
                <a:lnTo>
                  <a:pt x="459777" y="1221468"/>
                </a:lnTo>
                <a:lnTo>
                  <a:pt x="463810" y="1262960"/>
                </a:lnTo>
                <a:cubicBezTo>
                  <a:pt x="463319" y="1280972"/>
                  <a:pt x="460841" y="1301605"/>
                  <a:pt x="456377" y="1324859"/>
                </a:cubicBezTo>
                <a:lnTo>
                  <a:pt x="425376" y="1287081"/>
                </a:lnTo>
                <a:lnTo>
                  <a:pt x="411536" y="1287081"/>
                </a:lnTo>
                <a:close/>
                <a:moveTo>
                  <a:pt x="417521" y="1175014"/>
                </a:moveTo>
                <a:lnTo>
                  <a:pt x="440825" y="1175014"/>
                </a:lnTo>
                <a:lnTo>
                  <a:pt x="452070" y="1189675"/>
                </a:lnTo>
                <a:lnTo>
                  <a:pt x="452070" y="1175014"/>
                </a:lnTo>
                <a:lnTo>
                  <a:pt x="466003" y="1175014"/>
                </a:lnTo>
                <a:lnTo>
                  <a:pt x="466003" y="1221468"/>
                </a:lnTo>
                <a:lnTo>
                  <a:pt x="459777" y="1221468"/>
                </a:lnTo>
                <a:lnTo>
                  <a:pt x="459322" y="1216781"/>
                </a:lnTo>
                <a:lnTo>
                  <a:pt x="417521" y="1216781"/>
                </a:lnTo>
                <a:close/>
                <a:moveTo>
                  <a:pt x="399631" y="1121308"/>
                </a:moveTo>
                <a:lnTo>
                  <a:pt x="452070" y="1152150"/>
                </a:lnTo>
                <a:lnTo>
                  <a:pt x="452070" y="1175014"/>
                </a:lnTo>
                <a:lnTo>
                  <a:pt x="440825" y="1175014"/>
                </a:lnTo>
                <a:close/>
                <a:moveTo>
                  <a:pt x="417521" y="831054"/>
                </a:moveTo>
                <a:lnTo>
                  <a:pt x="467998" y="873139"/>
                </a:lnTo>
                <a:lnTo>
                  <a:pt x="441429" y="923266"/>
                </a:lnTo>
                <a:close/>
                <a:moveTo>
                  <a:pt x="467302" y="405585"/>
                </a:moveTo>
                <a:cubicBezTo>
                  <a:pt x="475703" y="442316"/>
                  <a:pt x="479905" y="482870"/>
                  <a:pt x="479905" y="527246"/>
                </a:cubicBezTo>
                <a:cubicBezTo>
                  <a:pt x="479905" y="601472"/>
                  <a:pt x="466393" y="638585"/>
                  <a:pt x="439371" y="638585"/>
                </a:cubicBezTo>
                <a:cubicBezTo>
                  <a:pt x="426241" y="615890"/>
                  <a:pt x="418957" y="585027"/>
                  <a:pt x="417521" y="545992"/>
                </a:cubicBezTo>
                <a:cubicBezTo>
                  <a:pt x="417521" y="510948"/>
                  <a:pt x="417521" y="473825"/>
                  <a:pt x="417521" y="434623"/>
                </a:cubicBezTo>
                <a:close/>
                <a:moveTo>
                  <a:pt x="389686" y="37778"/>
                </a:moveTo>
                <a:cubicBezTo>
                  <a:pt x="438812" y="73456"/>
                  <a:pt x="464916" y="124080"/>
                  <a:pt x="467998" y="189651"/>
                </a:cubicBezTo>
                <a:cubicBezTo>
                  <a:pt x="435887" y="176963"/>
                  <a:pt x="419506" y="162687"/>
                  <a:pt x="418852" y="146823"/>
                </a:cubicBezTo>
                <a:cubicBezTo>
                  <a:pt x="418197" y="130958"/>
                  <a:pt x="413172" y="118659"/>
                  <a:pt x="403779" y="109932"/>
                </a:cubicBezTo>
                <a:cubicBezTo>
                  <a:pt x="394385" y="101202"/>
                  <a:pt x="389686" y="77151"/>
                  <a:pt x="389686" y="37778"/>
                </a:cubicBezTo>
                <a:close/>
                <a:moveTo>
                  <a:pt x="268404" y="0"/>
                </a:moveTo>
                <a:cubicBezTo>
                  <a:pt x="319302" y="8698"/>
                  <a:pt x="349703" y="30031"/>
                  <a:pt x="359604" y="63999"/>
                </a:cubicBezTo>
                <a:cubicBezTo>
                  <a:pt x="368936" y="93532"/>
                  <a:pt x="377695" y="121284"/>
                  <a:pt x="385888" y="147250"/>
                </a:cubicBezTo>
                <a:cubicBezTo>
                  <a:pt x="396886" y="254282"/>
                  <a:pt x="402385" y="371004"/>
                  <a:pt x="402385" y="497416"/>
                </a:cubicBezTo>
                <a:cubicBezTo>
                  <a:pt x="402385" y="566239"/>
                  <a:pt x="398964" y="698434"/>
                  <a:pt x="392126" y="894007"/>
                </a:cubicBezTo>
                <a:cubicBezTo>
                  <a:pt x="385518" y="1060825"/>
                  <a:pt x="383522" y="1192292"/>
                  <a:pt x="386140" y="1288411"/>
                </a:cubicBezTo>
                <a:lnTo>
                  <a:pt x="390320" y="1511153"/>
                </a:lnTo>
                <a:cubicBezTo>
                  <a:pt x="373495" y="1524918"/>
                  <a:pt x="361081" y="1542101"/>
                  <a:pt x="353081" y="1562706"/>
                </a:cubicBezTo>
                <a:cubicBezTo>
                  <a:pt x="339189" y="1597455"/>
                  <a:pt x="326714" y="1620234"/>
                  <a:pt x="315651" y="1631041"/>
                </a:cubicBezTo>
                <a:lnTo>
                  <a:pt x="269689" y="1602043"/>
                </a:lnTo>
                <a:lnTo>
                  <a:pt x="273155" y="1627052"/>
                </a:lnTo>
                <a:cubicBezTo>
                  <a:pt x="242502" y="1606533"/>
                  <a:pt x="226210" y="1592788"/>
                  <a:pt x="224277" y="1585822"/>
                </a:cubicBezTo>
                <a:cubicBezTo>
                  <a:pt x="222346" y="1578854"/>
                  <a:pt x="222805" y="1575373"/>
                  <a:pt x="225655" y="1575373"/>
                </a:cubicBezTo>
                <a:cubicBezTo>
                  <a:pt x="218836" y="1582000"/>
                  <a:pt x="203968" y="1584983"/>
                  <a:pt x="181053" y="1584317"/>
                </a:cubicBezTo>
                <a:cubicBezTo>
                  <a:pt x="158137" y="1583653"/>
                  <a:pt x="139417" y="1584651"/>
                  <a:pt x="124893" y="1587310"/>
                </a:cubicBezTo>
                <a:lnTo>
                  <a:pt x="83758" y="1543705"/>
                </a:lnTo>
                <a:lnTo>
                  <a:pt x="83661" y="1540727"/>
                </a:lnTo>
                <a:lnTo>
                  <a:pt x="70069" y="1554845"/>
                </a:lnTo>
                <a:cubicBezTo>
                  <a:pt x="57683" y="1566641"/>
                  <a:pt x="41620" y="1580111"/>
                  <a:pt x="21882" y="1595258"/>
                </a:cubicBezTo>
                <a:cubicBezTo>
                  <a:pt x="21882" y="1531102"/>
                  <a:pt x="18008" y="1439807"/>
                  <a:pt x="10261" y="1321375"/>
                </a:cubicBezTo>
                <a:cubicBezTo>
                  <a:pt x="3420" y="1206194"/>
                  <a:pt x="0" y="1116442"/>
                  <a:pt x="0" y="1052116"/>
                </a:cubicBezTo>
                <a:cubicBezTo>
                  <a:pt x="0" y="945316"/>
                  <a:pt x="7294" y="850243"/>
                  <a:pt x="21882" y="766896"/>
                </a:cubicBezTo>
                <a:lnTo>
                  <a:pt x="18177" y="511730"/>
                </a:lnTo>
                <a:lnTo>
                  <a:pt x="13902" y="511730"/>
                </a:lnTo>
                <a:cubicBezTo>
                  <a:pt x="21862" y="479092"/>
                  <a:pt x="24638" y="453011"/>
                  <a:pt x="22230" y="433481"/>
                </a:cubicBezTo>
                <a:cubicBezTo>
                  <a:pt x="18008" y="401625"/>
                  <a:pt x="17893" y="377803"/>
                  <a:pt x="21882" y="362010"/>
                </a:cubicBezTo>
                <a:lnTo>
                  <a:pt x="21882" y="188892"/>
                </a:lnTo>
                <a:lnTo>
                  <a:pt x="36090" y="188892"/>
                </a:lnTo>
                <a:lnTo>
                  <a:pt x="36188" y="189089"/>
                </a:lnTo>
                <a:cubicBezTo>
                  <a:pt x="37407" y="190826"/>
                  <a:pt x="38095" y="190760"/>
                  <a:pt x="38253" y="188892"/>
                </a:cubicBezTo>
                <a:lnTo>
                  <a:pt x="36090" y="188892"/>
                </a:lnTo>
                <a:lnTo>
                  <a:pt x="30939" y="178472"/>
                </a:lnTo>
                <a:cubicBezTo>
                  <a:pt x="22242" y="155125"/>
                  <a:pt x="17893" y="134066"/>
                  <a:pt x="17893" y="115299"/>
                </a:cubicBezTo>
                <a:lnTo>
                  <a:pt x="87280" y="199904"/>
                </a:lnTo>
                <a:lnTo>
                  <a:pt x="86727" y="183507"/>
                </a:lnTo>
                <a:cubicBezTo>
                  <a:pt x="84906" y="174356"/>
                  <a:pt x="81509" y="163315"/>
                  <a:pt x="76538" y="150384"/>
                </a:cubicBezTo>
                <a:cubicBezTo>
                  <a:pt x="66595" y="124523"/>
                  <a:pt x="61624" y="105672"/>
                  <a:pt x="61624" y="93829"/>
                </a:cubicBezTo>
                <a:cubicBezTo>
                  <a:pt x="61624" y="71070"/>
                  <a:pt x="75673" y="52388"/>
                  <a:pt x="103771" y="37778"/>
                </a:cubicBezTo>
                <a:cubicBezTo>
                  <a:pt x="116585" y="44430"/>
                  <a:pt x="125199" y="47755"/>
                  <a:pt x="129612" y="47755"/>
                </a:cubicBezTo>
                <a:cubicBezTo>
                  <a:pt x="138814" y="47755"/>
                  <a:pt x="154353" y="41125"/>
                  <a:pt x="176224" y="27867"/>
                </a:cubicBezTo>
                <a:cubicBezTo>
                  <a:pt x="198094" y="14610"/>
                  <a:pt x="216355" y="7980"/>
                  <a:pt x="231006" y="7980"/>
                </a:cubicBezTo>
                <a:lnTo>
                  <a:pt x="270049" y="216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2" name="Freeform: Shape 41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7177063" y="4745442"/>
            <a:ext cx="1225458" cy="1636962"/>
          </a:xfrm>
          <a:custGeom>
            <a:avLst/>
            <a:gdLst>
              <a:gd name="connsiteX0" fmla="*/ 290254 w 1225458"/>
              <a:gd name="connsiteY0" fmla="*/ 1520874 h 1636962"/>
              <a:gd name="connsiteX1" fmla="*/ 390668 w 1225458"/>
              <a:gd name="connsiteY1" fmla="*/ 1561659 h 1636962"/>
              <a:gd name="connsiteX2" fmla="*/ 457705 w 1225458"/>
              <a:gd name="connsiteY2" fmla="*/ 1576543 h 1636962"/>
              <a:gd name="connsiteX3" fmla="*/ 587285 w 1225458"/>
              <a:gd name="connsiteY3" fmla="*/ 1594466 h 1636962"/>
              <a:gd name="connsiteX4" fmla="*/ 525251 w 1225458"/>
              <a:gd name="connsiteY4" fmla="*/ 1636962 h 1636962"/>
              <a:gd name="connsiteX5" fmla="*/ 290254 w 1225458"/>
              <a:gd name="connsiteY5" fmla="*/ 1520874 h 1636962"/>
              <a:gd name="connsiteX6" fmla="*/ 145920 w 1225458"/>
              <a:gd name="connsiteY6" fmla="*/ 1283060 h 1636962"/>
              <a:gd name="connsiteX7" fmla="*/ 145920 w 1225458"/>
              <a:gd name="connsiteY7" fmla="*/ 1304212 h 1636962"/>
              <a:gd name="connsiteX8" fmla="*/ 158097 w 1225458"/>
              <a:gd name="connsiteY8" fmla="*/ 1304212 h 1636962"/>
              <a:gd name="connsiteX9" fmla="*/ 897233 w 1225458"/>
              <a:gd name="connsiteY9" fmla="*/ 1159813 h 1636962"/>
              <a:gd name="connsiteX10" fmla="*/ 895989 w 1225458"/>
              <a:gd name="connsiteY10" fmla="*/ 1170183 h 1636962"/>
              <a:gd name="connsiteX11" fmla="*/ 905832 w 1225458"/>
              <a:gd name="connsiteY11" fmla="*/ 1211503 h 1636962"/>
              <a:gd name="connsiteX12" fmla="*/ 903798 w 1225458"/>
              <a:gd name="connsiteY12" fmla="*/ 1197710 h 1636962"/>
              <a:gd name="connsiteX13" fmla="*/ 900918 w 1225458"/>
              <a:gd name="connsiteY13" fmla="*/ 1163951 h 1636962"/>
              <a:gd name="connsiteX14" fmla="*/ 900703 w 1225458"/>
              <a:gd name="connsiteY14" fmla="*/ 1159813 h 1636962"/>
              <a:gd name="connsiteX15" fmla="*/ 915015 w 1225458"/>
              <a:gd name="connsiteY15" fmla="*/ 977371 h 1636962"/>
              <a:gd name="connsiteX16" fmla="*/ 913438 w 1225458"/>
              <a:gd name="connsiteY16" fmla="*/ 996035 h 1636962"/>
              <a:gd name="connsiteX17" fmla="*/ 918525 w 1225458"/>
              <a:gd name="connsiteY17" fmla="*/ 996035 h 1636962"/>
              <a:gd name="connsiteX18" fmla="*/ 919753 w 1225458"/>
              <a:gd name="connsiteY18" fmla="*/ 986570 h 1636962"/>
              <a:gd name="connsiteX19" fmla="*/ 99400 w 1225458"/>
              <a:gd name="connsiteY19" fmla="*/ 724401 h 1636962"/>
              <a:gd name="connsiteX20" fmla="*/ 91452 w 1225458"/>
              <a:gd name="connsiteY20" fmla="*/ 835361 h 1636962"/>
              <a:gd name="connsiteX21" fmla="*/ 178947 w 1225458"/>
              <a:gd name="connsiteY21" fmla="*/ 1234578 h 1636962"/>
              <a:gd name="connsiteX22" fmla="*/ 127995 w 1225458"/>
              <a:gd name="connsiteY22" fmla="*/ 871142 h 1636962"/>
              <a:gd name="connsiteX23" fmla="*/ 99400 w 1225458"/>
              <a:gd name="connsiteY23" fmla="*/ 724401 h 1636962"/>
              <a:gd name="connsiteX24" fmla="*/ 873699 w 1225458"/>
              <a:gd name="connsiteY24" fmla="*/ 280330 h 1636962"/>
              <a:gd name="connsiteX25" fmla="*/ 878072 w 1225458"/>
              <a:gd name="connsiteY25" fmla="*/ 325314 h 1636962"/>
              <a:gd name="connsiteX26" fmla="*/ 886722 w 1225458"/>
              <a:gd name="connsiteY26" fmla="*/ 898598 h 1636962"/>
              <a:gd name="connsiteX27" fmla="*/ 919592 w 1225458"/>
              <a:gd name="connsiteY27" fmla="*/ 923233 h 1636962"/>
              <a:gd name="connsiteX28" fmla="*/ 916773 w 1225458"/>
              <a:gd name="connsiteY28" fmla="*/ 956587 h 1636962"/>
              <a:gd name="connsiteX29" fmla="*/ 922106 w 1225458"/>
              <a:gd name="connsiteY29" fmla="*/ 962646 h 1636962"/>
              <a:gd name="connsiteX30" fmla="*/ 926594 w 1225458"/>
              <a:gd name="connsiteY30" fmla="*/ 904484 h 1636962"/>
              <a:gd name="connsiteX31" fmla="*/ 928459 w 1225458"/>
              <a:gd name="connsiteY31" fmla="*/ 831370 h 1636962"/>
              <a:gd name="connsiteX32" fmla="*/ 904613 w 1225458"/>
              <a:gd name="connsiteY32" fmla="*/ 524080 h 1636962"/>
              <a:gd name="connsiteX33" fmla="*/ 878062 w 1225458"/>
              <a:gd name="connsiteY33" fmla="*/ 316719 h 1636962"/>
              <a:gd name="connsiteX34" fmla="*/ 527626 w 1225458"/>
              <a:gd name="connsiteY34" fmla="*/ 85437 h 1636962"/>
              <a:gd name="connsiteX35" fmla="*/ 532977 w 1225458"/>
              <a:gd name="connsiteY35" fmla="*/ 208683 h 1636962"/>
              <a:gd name="connsiteX36" fmla="*/ 543522 w 1225458"/>
              <a:gd name="connsiteY36" fmla="*/ 316443 h 1636962"/>
              <a:gd name="connsiteX37" fmla="*/ 491083 w 1225458"/>
              <a:gd name="connsiteY37" fmla="*/ 416255 h 1636962"/>
              <a:gd name="connsiteX38" fmla="*/ 479144 w 1225458"/>
              <a:gd name="connsiteY38" fmla="*/ 318312 h 1636962"/>
              <a:gd name="connsiteX39" fmla="*/ 495042 w 1225458"/>
              <a:gd name="connsiteY39" fmla="*/ 299501 h 1636962"/>
              <a:gd name="connsiteX40" fmla="*/ 469201 w 1225458"/>
              <a:gd name="connsiteY40" fmla="*/ 189208 h 1636962"/>
              <a:gd name="connsiteX41" fmla="*/ 527626 w 1225458"/>
              <a:gd name="connsiteY41" fmla="*/ 85437 h 1636962"/>
              <a:gd name="connsiteX42" fmla="*/ 1121687 w 1225458"/>
              <a:gd name="connsiteY42" fmla="*/ 0 h 1636962"/>
              <a:gd name="connsiteX43" fmla="*/ 1156996 w 1225458"/>
              <a:gd name="connsiteY43" fmla="*/ 19667 h 1636962"/>
              <a:gd name="connsiteX44" fmla="*/ 1193348 w 1225458"/>
              <a:gd name="connsiteY44" fmla="*/ 290318 h 1636962"/>
              <a:gd name="connsiteX45" fmla="*/ 1213266 w 1225458"/>
              <a:gd name="connsiteY45" fmla="*/ 555556 h 1636962"/>
              <a:gd name="connsiteX46" fmla="*/ 1225458 w 1225458"/>
              <a:gd name="connsiteY46" fmla="*/ 785644 h 1636962"/>
              <a:gd name="connsiteX47" fmla="*/ 1200884 w 1225458"/>
              <a:gd name="connsiteY47" fmla="*/ 1205951 h 1636962"/>
              <a:gd name="connsiteX48" fmla="*/ 1138723 w 1225458"/>
              <a:gd name="connsiteY48" fmla="*/ 1368874 h 1636962"/>
              <a:gd name="connsiteX49" fmla="*/ 1011740 w 1225458"/>
              <a:gd name="connsiteY49" fmla="*/ 1521666 h 1636962"/>
              <a:gd name="connsiteX50" fmla="*/ 964622 w 1225458"/>
              <a:gd name="connsiteY50" fmla="*/ 1503741 h 1636962"/>
              <a:gd name="connsiteX51" fmla="*/ 876432 w 1225458"/>
              <a:gd name="connsiteY51" fmla="*/ 1539177 h 1636962"/>
              <a:gd name="connsiteX52" fmla="*/ 710150 w 1225458"/>
              <a:gd name="connsiteY52" fmla="*/ 1585283 h 1636962"/>
              <a:gd name="connsiteX53" fmla="*/ 604036 w 1225458"/>
              <a:gd name="connsiteY53" fmla="*/ 1560899 h 1636962"/>
              <a:gd name="connsiteX54" fmla="*/ 389243 w 1225458"/>
              <a:gd name="connsiteY54" fmla="*/ 1521286 h 1636962"/>
              <a:gd name="connsiteX55" fmla="*/ 223058 w 1225458"/>
              <a:gd name="connsiteY55" fmla="*/ 1417040 h 1636962"/>
              <a:gd name="connsiteX56" fmla="*/ 163810 w 1225458"/>
              <a:gd name="connsiteY56" fmla="*/ 1314134 h 1636962"/>
              <a:gd name="connsiteX57" fmla="*/ 163810 w 1225458"/>
              <a:gd name="connsiteY57" fmla="*/ 1346708 h 1636962"/>
              <a:gd name="connsiteX58" fmla="*/ 117293 w 1225458"/>
              <a:gd name="connsiteY58" fmla="*/ 1346708 h 1636962"/>
              <a:gd name="connsiteX59" fmla="*/ 117293 w 1225458"/>
              <a:gd name="connsiteY59" fmla="*/ 1304212 h 1636962"/>
              <a:gd name="connsiteX60" fmla="*/ 140986 w 1225458"/>
              <a:gd name="connsiteY60" fmla="*/ 1304212 h 1636962"/>
              <a:gd name="connsiteX61" fmla="*/ 106201 w 1225458"/>
              <a:gd name="connsiteY61" fmla="*/ 1257098 h 1636962"/>
              <a:gd name="connsiteX62" fmla="*/ 105386 w 1225458"/>
              <a:gd name="connsiteY62" fmla="*/ 1257630 h 1636962"/>
              <a:gd name="connsiteX63" fmla="*/ 103009 w 1225458"/>
              <a:gd name="connsiteY63" fmla="*/ 1252777 h 1636962"/>
              <a:gd name="connsiteX64" fmla="*/ 95443 w 1225458"/>
              <a:gd name="connsiteY64" fmla="*/ 1242526 h 1636962"/>
              <a:gd name="connsiteX65" fmla="*/ 98195 w 1225458"/>
              <a:gd name="connsiteY65" fmla="*/ 1242933 h 1636962"/>
              <a:gd name="connsiteX66" fmla="*/ 68853 w 1225458"/>
              <a:gd name="connsiteY66" fmla="*/ 1182974 h 1636962"/>
              <a:gd name="connsiteX67" fmla="*/ 21882 w 1225458"/>
              <a:gd name="connsiteY67" fmla="*/ 893024 h 1636962"/>
              <a:gd name="connsiteX68" fmla="*/ 38776 w 1225458"/>
              <a:gd name="connsiteY68" fmla="*/ 626900 h 1636962"/>
              <a:gd name="connsiteX69" fmla="*/ 46168 w 1225458"/>
              <a:gd name="connsiteY69" fmla="*/ 543138 h 1636962"/>
              <a:gd name="connsiteX70" fmla="*/ 50775 w 1225458"/>
              <a:gd name="connsiteY70" fmla="*/ 479985 h 1636962"/>
              <a:gd name="connsiteX71" fmla="*/ 5763 w 1225458"/>
              <a:gd name="connsiteY71" fmla="*/ 499761 h 1636962"/>
              <a:gd name="connsiteX72" fmla="*/ 0 w 1225458"/>
              <a:gd name="connsiteY72" fmla="*/ 379680 h 1636962"/>
              <a:gd name="connsiteX73" fmla="*/ 31524 w 1225458"/>
              <a:gd name="connsiteY73" fmla="*/ 368771 h 1636962"/>
              <a:gd name="connsiteX74" fmla="*/ 48051 w 1225458"/>
              <a:gd name="connsiteY74" fmla="*/ 357597 h 1636962"/>
              <a:gd name="connsiteX75" fmla="*/ 55518 w 1225458"/>
              <a:gd name="connsiteY75" fmla="*/ 356124 h 1636962"/>
              <a:gd name="connsiteX76" fmla="*/ 52686 w 1225458"/>
              <a:gd name="connsiteY76" fmla="*/ 280011 h 1636962"/>
              <a:gd name="connsiteX77" fmla="*/ 43732 w 1225458"/>
              <a:gd name="connsiteY77" fmla="*/ 199467 h 1636962"/>
              <a:gd name="connsiteX78" fmla="*/ 76570 w 1225458"/>
              <a:gd name="connsiteY78" fmla="*/ 172932 h 1636962"/>
              <a:gd name="connsiteX79" fmla="*/ 102632 w 1225458"/>
              <a:gd name="connsiteY79" fmla="*/ 208713 h 1636962"/>
              <a:gd name="connsiteX80" fmla="*/ 123658 w 1225458"/>
              <a:gd name="connsiteY80" fmla="*/ 172932 h 1636962"/>
              <a:gd name="connsiteX81" fmla="*/ 139175 w 1225458"/>
              <a:gd name="connsiteY81" fmla="*/ 191292 h 1636962"/>
              <a:gd name="connsiteX82" fmla="*/ 139175 w 1225458"/>
              <a:gd name="connsiteY82" fmla="*/ 185787 h 1636962"/>
              <a:gd name="connsiteX83" fmla="*/ 137180 w 1225458"/>
              <a:gd name="connsiteY83" fmla="*/ 169321 h 1636962"/>
              <a:gd name="connsiteX84" fmla="*/ 206623 w 1225458"/>
              <a:gd name="connsiteY84" fmla="*/ 120270 h 1636962"/>
              <a:gd name="connsiteX85" fmla="*/ 203171 w 1225458"/>
              <a:gd name="connsiteY85" fmla="*/ 127236 h 1636962"/>
              <a:gd name="connsiteX86" fmla="*/ 215253 w 1225458"/>
              <a:gd name="connsiteY86" fmla="*/ 122264 h 1636962"/>
              <a:gd name="connsiteX87" fmla="*/ 236960 w 1225458"/>
              <a:gd name="connsiteY87" fmla="*/ 117293 h 1636962"/>
              <a:gd name="connsiteX88" fmla="*/ 240508 w 1225458"/>
              <a:gd name="connsiteY88" fmla="*/ 117261 h 1636962"/>
              <a:gd name="connsiteX89" fmla="*/ 280723 w 1225458"/>
              <a:gd name="connsiteY89" fmla="*/ 103359 h 1636962"/>
              <a:gd name="connsiteX90" fmla="*/ 293627 w 1225458"/>
              <a:gd name="connsiteY90" fmla="*/ 103359 h 1636962"/>
              <a:gd name="connsiteX91" fmla="*/ 306562 w 1225458"/>
              <a:gd name="connsiteY91" fmla="*/ 103359 h 1636962"/>
              <a:gd name="connsiteX92" fmla="*/ 336899 w 1225458"/>
              <a:gd name="connsiteY92" fmla="*/ 77489 h 1636962"/>
              <a:gd name="connsiteX93" fmla="*/ 353714 w 1225458"/>
              <a:gd name="connsiteY93" fmla="*/ 89426 h 1636962"/>
              <a:gd name="connsiteX94" fmla="*/ 412803 w 1225458"/>
              <a:gd name="connsiteY94" fmla="*/ 61593 h 1636962"/>
              <a:gd name="connsiteX95" fmla="*/ 445800 w 1225458"/>
              <a:gd name="connsiteY95" fmla="*/ 226131 h 1636962"/>
              <a:gd name="connsiteX96" fmla="*/ 451815 w 1225458"/>
              <a:gd name="connsiteY96" fmla="*/ 379396 h 1636962"/>
              <a:gd name="connsiteX97" fmla="*/ 423918 w 1225458"/>
              <a:gd name="connsiteY97" fmla="*/ 595963 h 1636962"/>
              <a:gd name="connsiteX98" fmla="*/ 404347 w 1225458"/>
              <a:gd name="connsiteY98" fmla="*/ 809520 h 1636962"/>
              <a:gd name="connsiteX99" fmla="*/ 408086 w 1225458"/>
              <a:gd name="connsiteY99" fmla="*/ 890206 h 1636962"/>
              <a:gd name="connsiteX100" fmla="*/ 482850 w 1225458"/>
              <a:gd name="connsiteY100" fmla="*/ 1152118 h 1636962"/>
              <a:gd name="connsiteX101" fmla="*/ 692480 w 1225458"/>
              <a:gd name="connsiteY101" fmla="*/ 1333725 h 1636962"/>
              <a:gd name="connsiteX102" fmla="*/ 724083 w 1225458"/>
              <a:gd name="connsiteY102" fmla="*/ 1343986 h 1636962"/>
              <a:gd name="connsiteX103" fmla="*/ 794067 w 1225458"/>
              <a:gd name="connsiteY103" fmla="*/ 1288886 h 1636962"/>
              <a:gd name="connsiteX104" fmla="*/ 840996 w 1225458"/>
              <a:gd name="connsiteY104" fmla="*/ 815474 h 1636962"/>
              <a:gd name="connsiteX105" fmla="*/ 837005 w 1225458"/>
              <a:gd name="connsiteY105" fmla="*/ 681557 h 1636962"/>
              <a:gd name="connsiteX106" fmla="*/ 803218 w 1225458"/>
              <a:gd name="connsiteY106" fmla="*/ 433261 h 1636962"/>
              <a:gd name="connsiteX107" fmla="*/ 775383 w 1225458"/>
              <a:gd name="connsiteY107" fmla="*/ 166376 h 1636962"/>
              <a:gd name="connsiteX108" fmla="*/ 781337 w 1225458"/>
              <a:gd name="connsiteY108" fmla="*/ 145476 h 1636962"/>
              <a:gd name="connsiteX109" fmla="*/ 827190 w 1225458"/>
              <a:gd name="connsiteY109" fmla="*/ 117072 h 1636962"/>
              <a:gd name="connsiteX110" fmla="*/ 849770 w 1225458"/>
              <a:gd name="connsiteY110" fmla="*/ 135898 h 1636962"/>
              <a:gd name="connsiteX111" fmla="*/ 848944 w 1225458"/>
              <a:gd name="connsiteY111" fmla="*/ 105324 h 1636962"/>
              <a:gd name="connsiteX112" fmla="*/ 879154 w 1225458"/>
              <a:gd name="connsiteY112" fmla="*/ 109345 h 1636962"/>
              <a:gd name="connsiteX113" fmla="*/ 876447 w 1225458"/>
              <a:gd name="connsiteY113" fmla="*/ 89617 h 1636962"/>
              <a:gd name="connsiteX114" fmla="*/ 912563 w 1225458"/>
              <a:gd name="connsiteY114" fmla="*/ 49654 h 1636962"/>
              <a:gd name="connsiteX115" fmla="*/ 922885 w 1225458"/>
              <a:gd name="connsiteY115" fmla="*/ 63619 h 1636962"/>
              <a:gd name="connsiteX116" fmla="*/ 935584 w 1225458"/>
              <a:gd name="connsiteY116" fmla="*/ 57649 h 1636962"/>
              <a:gd name="connsiteX117" fmla="*/ 952115 w 1225458"/>
              <a:gd name="connsiteY117" fmla="*/ 53247 h 1636962"/>
              <a:gd name="connsiteX118" fmla="*/ 952224 w 1225458"/>
              <a:gd name="connsiteY118" fmla="*/ 52905 h 1636962"/>
              <a:gd name="connsiteX119" fmla="*/ 994452 w 1225458"/>
              <a:gd name="connsiteY119" fmla="*/ 41737 h 1636962"/>
              <a:gd name="connsiteX120" fmla="*/ 1044483 w 1225458"/>
              <a:gd name="connsiteY120" fmla="*/ 44462 h 1636962"/>
              <a:gd name="connsiteX121" fmla="*/ 1052306 w 1225458"/>
              <a:gd name="connsiteY121" fmla="*/ 57602 h 1636962"/>
              <a:gd name="connsiteX122" fmla="*/ 1055251 w 1225458"/>
              <a:gd name="connsiteY122" fmla="*/ 15898 h 1636962"/>
              <a:gd name="connsiteX123" fmla="*/ 1092206 w 1225458"/>
              <a:gd name="connsiteY123" fmla="*/ 7948 h 1636962"/>
              <a:gd name="connsiteX124" fmla="*/ 1121687 w 1225458"/>
              <a:gd name="connsiteY124" fmla="*/ 0 h 163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25458" h="1636962" fill="norm" stroke="1" extrusionOk="0">
                <a:moveTo>
                  <a:pt x="290254" y="1520874"/>
                </a:moveTo>
                <a:cubicBezTo>
                  <a:pt x="318565" y="1526003"/>
                  <a:pt x="352036" y="1539598"/>
                  <a:pt x="390668" y="1561659"/>
                </a:cubicBezTo>
                <a:cubicBezTo>
                  <a:pt x="414503" y="1572912"/>
                  <a:pt x="436848" y="1577873"/>
                  <a:pt x="457705" y="1576543"/>
                </a:cubicBezTo>
                <a:cubicBezTo>
                  <a:pt x="473856" y="1588492"/>
                  <a:pt x="517049" y="1594466"/>
                  <a:pt x="587285" y="1594466"/>
                </a:cubicBezTo>
                <a:cubicBezTo>
                  <a:pt x="561995" y="1622798"/>
                  <a:pt x="541317" y="1636962"/>
                  <a:pt x="525251" y="1636962"/>
                </a:cubicBezTo>
                <a:cubicBezTo>
                  <a:pt x="440743" y="1636962"/>
                  <a:pt x="362412" y="1598266"/>
                  <a:pt x="290254" y="1520874"/>
                </a:cubicBezTo>
                <a:close/>
                <a:moveTo>
                  <a:pt x="145920" y="1283060"/>
                </a:moveTo>
                <a:lnTo>
                  <a:pt x="145920" y="1304212"/>
                </a:lnTo>
                <a:lnTo>
                  <a:pt x="158097" y="1304212"/>
                </a:lnTo>
                <a:close/>
                <a:moveTo>
                  <a:pt x="897233" y="1159813"/>
                </a:moveTo>
                <a:lnTo>
                  <a:pt x="895989" y="1170183"/>
                </a:lnTo>
                <a:lnTo>
                  <a:pt x="905832" y="1211503"/>
                </a:lnTo>
                <a:lnTo>
                  <a:pt x="903798" y="1197710"/>
                </a:lnTo>
                <a:cubicBezTo>
                  <a:pt x="902740" y="1188160"/>
                  <a:pt x="901781" y="1176907"/>
                  <a:pt x="900918" y="1163951"/>
                </a:cubicBezTo>
                <a:lnTo>
                  <a:pt x="900703" y="1159813"/>
                </a:lnTo>
                <a:close/>
                <a:moveTo>
                  <a:pt x="915015" y="977371"/>
                </a:moveTo>
                <a:lnTo>
                  <a:pt x="913438" y="996035"/>
                </a:lnTo>
                <a:lnTo>
                  <a:pt x="918525" y="996035"/>
                </a:lnTo>
                <a:lnTo>
                  <a:pt x="919753" y="986570"/>
                </a:lnTo>
                <a:close/>
                <a:moveTo>
                  <a:pt x="99400" y="724401"/>
                </a:moveTo>
                <a:cubicBezTo>
                  <a:pt x="94103" y="754695"/>
                  <a:pt x="91452" y="791681"/>
                  <a:pt x="91452" y="835361"/>
                </a:cubicBezTo>
                <a:cubicBezTo>
                  <a:pt x="91452" y="979970"/>
                  <a:pt x="120618" y="1113043"/>
                  <a:pt x="178947" y="1234578"/>
                </a:cubicBezTo>
                <a:cubicBezTo>
                  <a:pt x="144979" y="1149817"/>
                  <a:pt x="127995" y="1028673"/>
                  <a:pt x="127995" y="871142"/>
                </a:cubicBezTo>
                <a:cubicBezTo>
                  <a:pt x="127995" y="816106"/>
                  <a:pt x="118464" y="767192"/>
                  <a:pt x="99400" y="724401"/>
                </a:cubicBezTo>
                <a:close/>
                <a:moveTo>
                  <a:pt x="873699" y="280330"/>
                </a:moveTo>
                <a:lnTo>
                  <a:pt x="878072" y="325314"/>
                </a:lnTo>
                <a:cubicBezTo>
                  <a:pt x="891946" y="508417"/>
                  <a:pt x="894829" y="699511"/>
                  <a:pt x="886722" y="898598"/>
                </a:cubicBezTo>
                <a:cubicBezTo>
                  <a:pt x="886722" y="910081"/>
                  <a:pt x="897679" y="918294"/>
                  <a:pt x="919592" y="923233"/>
                </a:cubicBezTo>
                <a:lnTo>
                  <a:pt x="916773" y="956587"/>
                </a:lnTo>
                <a:lnTo>
                  <a:pt x="922106" y="962646"/>
                </a:lnTo>
                <a:lnTo>
                  <a:pt x="926594" y="904484"/>
                </a:lnTo>
                <a:cubicBezTo>
                  <a:pt x="927837" y="880220"/>
                  <a:pt x="928459" y="855848"/>
                  <a:pt x="928459" y="831370"/>
                </a:cubicBezTo>
                <a:cubicBezTo>
                  <a:pt x="928459" y="752416"/>
                  <a:pt x="920511" y="649985"/>
                  <a:pt x="904613" y="524080"/>
                </a:cubicBezTo>
                <a:cubicBezTo>
                  <a:pt x="893414" y="439141"/>
                  <a:pt x="884565" y="370020"/>
                  <a:pt x="878062" y="316719"/>
                </a:cubicBezTo>
                <a:close/>
                <a:moveTo>
                  <a:pt x="527626" y="85437"/>
                </a:moveTo>
                <a:cubicBezTo>
                  <a:pt x="524965" y="125040"/>
                  <a:pt x="526749" y="166123"/>
                  <a:pt x="532977" y="208683"/>
                </a:cubicBezTo>
                <a:cubicBezTo>
                  <a:pt x="540008" y="262135"/>
                  <a:pt x="543522" y="298055"/>
                  <a:pt x="543522" y="316443"/>
                </a:cubicBezTo>
                <a:cubicBezTo>
                  <a:pt x="543522" y="347518"/>
                  <a:pt x="526043" y="380790"/>
                  <a:pt x="491083" y="416255"/>
                </a:cubicBezTo>
                <a:cubicBezTo>
                  <a:pt x="499021" y="366834"/>
                  <a:pt x="495042" y="334187"/>
                  <a:pt x="479144" y="318312"/>
                </a:cubicBezTo>
                <a:lnTo>
                  <a:pt x="495042" y="299501"/>
                </a:lnTo>
                <a:cubicBezTo>
                  <a:pt x="477815" y="270347"/>
                  <a:pt x="469201" y="233584"/>
                  <a:pt x="469201" y="189208"/>
                </a:cubicBezTo>
                <a:cubicBezTo>
                  <a:pt x="469201" y="154608"/>
                  <a:pt x="488677" y="120017"/>
                  <a:pt x="527626" y="85437"/>
                </a:cubicBezTo>
                <a:close/>
                <a:moveTo>
                  <a:pt x="1121687" y="0"/>
                </a:moveTo>
                <a:cubicBezTo>
                  <a:pt x="1135366" y="0"/>
                  <a:pt x="1147136" y="6556"/>
                  <a:pt x="1156996" y="19667"/>
                </a:cubicBezTo>
                <a:cubicBezTo>
                  <a:pt x="1169302" y="111288"/>
                  <a:pt x="1181420" y="201505"/>
                  <a:pt x="1193348" y="290318"/>
                </a:cubicBezTo>
                <a:cubicBezTo>
                  <a:pt x="1207957" y="396549"/>
                  <a:pt x="1214595" y="484960"/>
                  <a:pt x="1213266" y="555556"/>
                </a:cubicBezTo>
                <a:cubicBezTo>
                  <a:pt x="1221393" y="630203"/>
                  <a:pt x="1225458" y="706900"/>
                  <a:pt x="1225458" y="785644"/>
                </a:cubicBezTo>
                <a:cubicBezTo>
                  <a:pt x="1225458" y="878617"/>
                  <a:pt x="1217267" y="1018718"/>
                  <a:pt x="1200884" y="1205951"/>
                </a:cubicBezTo>
                <a:cubicBezTo>
                  <a:pt x="1190794" y="1221805"/>
                  <a:pt x="1170074" y="1276114"/>
                  <a:pt x="1138723" y="1368874"/>
                </a:cubicBezTo>
                <a:cubicBezTo>
                  <a:pt x="1113031" y="1444410"/>
                  <a:pt x="1070704" y="1495340"/>
                  <a:pt x="1011740" y="1521666"/>
                </a:cubicBezTo>
                <a:cubicBezTo>
                  <a:pt x="992720" y="1509717"/>
                  <a:pt x="977013" y="1503741"/>
                  <a:pt x="964622" y="1503741"/>
                </a:cubicBezTo>
                <a:cubicBezTo>
                  <a:pt x="945980" y="1503741"/>
                  <a:pt x="916584" y="1515553"/>
                  <a:pt x="876432" y="1539177"/>
                </a:cubicBezTo>
                <a:cubicBezTo>
                  <a:pt x="817911" y="1569915"/>
                  <a:pt x="762484" y="1585283"/>
                  <a:pt x="710150" y="1585283"/>
                </a:cubicBezTo>
                <a:cubicBezTo>
                  <a:pt x="669196" y="1585283"/>
                  <a:pt x="633824" y="1577156"/>
                  <a:pt x="604036" y="1560899"/>
                </a:cubicBezTo>
                <a:cubicBezTo>
                  <a:pt x="557382" y="1554588"/>
                  <a:pt x="485783" y="1541382"/>
                  <a:pt x="389243" y="1521286"/>
                </a:cubicBezTo>
                <a:cubicBezTo>
                  <a:pt x="362581" y="1513875"/>
                  <a:pt x="307185" y="1479128"/>
                  <a:pt x="223058" y="1417040"/>
                </a:cubicBezTo>
                <a:lnTo>
                  <a:pt x="163810" y="1314134"/>
                </a:lnTo>
                <a:lnTo>
                  <a:pt x="163810" y="1346708"/>
                </a:lnTo>
                <a:lnTo>
                  <a:pt x="117293" y="1346708"/>
                </a:lnTo>
                <a:lnTo>
                  <a:pt x="117293" y="1304212"/>
                </a:lnTo>
                <a:lnTo>
                  <a:pt x="140986" y="1304212"/>
                </a:lnTo>
                <a:lnTo>
                  <a:pt x="106201" y="1257098"/>
                </a:lnTo>
                <a:lnTo>
                  <a:pt x="105386" y="1257630"/>
                </a:lnTo>
                <a:lnTo>
                  <a:pt x="103009" y="1252777"/>
                </a:lnTo>
                <a:lnTo>
                  <a:pt x="95443" y="1242526"/>
                </a:lnTo>
                <a:lnTo>
                  <a:pt x="98195" y="1242933"/>
                </a:lnTo>
                <a:lnTo>
                  <a:pt x="68853" y="1182974"/>
                </a:lnTo>
                <a:cubicBezTo>
                  <a:pt x="37539" y="1102818"/>
                  <a:pt x="21882" y="1006168"/>
                  <a:pt x="21882" y="893024"/>
                </a:cubicBezTo>
                <a:cubicBezTo>
                  <a:pt x="21882" y="834885"/>
                  <a:pt x="27513" y="746178"/>
                  <a:pt x="38776" y="626900"/>
                </a:cubicBezTo>
                <a:cubicBezTo>
                  <a:pt x="41592" y="597081"/>
                  <a:pt x="44056" y="569160"/>
                  <a:pt x="46168" y="543138"/>
                </a:cubicBezTo>
                <a:lnTo>
                  <a:pt x="50775" y="479985"/>
                </a:lnTo>
                <a:lnTo>
                  <a:pt x="5763" y="499761"/>
                </a:lnTo>
                <a:lnTo>
                  <a:pt x="0" y="379680"/>
                </a:lnTo>
                <a:cubicBezTo>
                  <a:pt x="15242" y="382341"/>
                  <a:pt x="25750" y="378706"/>
                  <a:pt x="31524" y="368771"/>
                </a:cubicBezTo>
                <a:cubicBezTo>
                  <a:pt x="34412" y="363806"/>
                  <a:pt x="39920" y="360081"/>
                  <a:pt x="48051" y="357597"/>
                </a:cubicBezTo>
                <a:lnTo>
                  <a:pt x="55518" y="356124"/>
                </a:lnTo>
                <a:lnTo>
                  <a:pt x="52686" y="280011"/>
                </a:lnTo>
                <a:cubicBezTo>
                  <a:pt x="50696" y="253220"/>
                  <a:pt x="47711" y="226373"/>
                  <a:pt x="43732" y="199467"/>
                </a:cubicBezTo>
                <a:lnTo>
                  <a:pt x="76570" y="172932"/>
                </a:lnTo>
                <a:lnTo>
                  <a:pt x="102632" y="208713"/>
                </a:lnTo>
                <a:lnTo>
                  <a:pt x="123658" y="172932"/>
                </a:lnTo>
                <a:lnTo>
                  <a:pt x="139175" y="191292"/>
                </a:lnTo>
                <a:lnTo>
                  <a:pt x="139175" y="185787"/>
                </a:lnTo>
                <a:cubicBezTo>
                  <a:pt x="137844" y="179180"/>
                  <a:pt x="137180" y="173691"/>
                  <a:pt x="137180" y="169321"/>
                </a:cubicBezTo>
                <a:cubicBezTo>
                  <a:pt x="137180" y="133285"/>
                  <a:pt x="160326" y="116935"/>
                  <a:pt x="206623" y="120270"/>
                </a:cubicBezTo>
                <a:cubicBezTo>
                  <a:pt x="208946" y="124915"/>
                  <a:pt x="207794" y="127236"/>
                  <a:pt x="203171" y="127236"/>
                </a:cubicBezTo>
                <a:cubicBezTo>
                  <a:pt x="203953" y="127236"/>
                  <a:pt x="207979" y="125579"/>
                  <a:pt x="215253" y="122264"/>
                </a:cubicBezTo>
                <a:cubicBezTo>
                  <a:pt x="222525" y="118949"/>
                  <a:pt x="229762" y="117293"/>
                  <a:pt x="236960" y="117293"/>
                </a:cubicBezTo>
                <a:cubicBezTo>
                  <a:pt x="245511" y="117293"/>
                  <a:pt x="246692" y="117283"/>
                  <a:pt x="240508" y="117261"/>
                </a:cubicBezTo>
                <a:cubicBezTo>
                  <a:pt x="242808" y="107995"/>
                  <a:pt x="256213" y="103359"/>
                  <a:pt x="280723" y="103359"/>
                </a:cubicBezTo>
                <a:cubicBezTo>
                  <a:pt x="283362" y="103359"/>
                  <a:pt x="287663" y="103359"/>
                  <a:pt x="293627" y="103359"/>
                </a:cubicBezTo>
                <a:cubicBezTo>
                  <a:pt x="299590" y="103359"/>
                  <a:pt x="303903" y="103359"/>
                  <a:pt x="306562" y="103359"/>
                </a:cubicBezTo>
                <a:cubicBezTo>
                  <a:pt x="315620" y="103359"/>
                  <a:pt x="325731" y="94737"/>
                  <a:pt x="336899" y="77489"/>
                </a:cubicBezTo>
                <a:lnTo>
                  <a:pt x="353714" y="89426"/>
                </a:lnTo>
                <a:cubicBezTo>
                  <a:pt x="357661" y="77731"/>
                  <a:pt x="377357" y="68453"/>
                  <a:pt x="412803" y="61593"/>
                </a:cubicBezTo>
                <a:cubicBezTo>
                  <a:pt x="432036" y="108120"/>
                  <a:pt x="443034" y="162967"/>
                  <a:pt x="445800" y="226131"/>
                </a:cubicBezTo>
                <a:cubicBezTo>
                  <a:pt x="448439" y="276100"/>
                  <a:pt x="450443" y="327189"/>
                  <a:pt x="451815" y="379396"/>
                </a:cubicBezTo>
                <a:cubicBezTo>
                  <a:pt x="448988" y="414736"/>
                  <a:pt x="439687" y="486925"/>
                  <a:pt x="423918" y="595963"/>
                </a:cubicBezTo>
                <a:cubicBezTo>
                  <a:pt x="410872" y="683360"/>
                  <a:pt x="404347" y="754547"/>
                  <a:pt x="404347" y="809520"/>
                </a:cubicBezTo>
                <a:cubicBezTo>
                  <a:pt x="404347" y="838316"/>
                  <a:pt x="405594" y="865210"/>
                  <a:pt x="408086" y="890206"/>
                </a:cubicBezTo>
                <a:cubicBezTo>
                  <a:pt x="404222" y="982968"/>
                  <a:pt x="429142" y="1070272"/>
                  <a:pt x="482850" y="1152118"/>
                </a:cubicBezTo>
                <a:cubicBezTo>
                  <a:pt x="536556" y="1233965"/>
                  <a:pt x="606433" y="1294502"/>
                  <a:pt x="692480" y="1333725"/>
                </a:cubicBezTo>
                <a:cubicBezTo>
                  <a:pt x="703880" y="1340566"/>
                  <a:pt x="714415" y="1343986"/>
                  <a:pt x="724083" y="1343986"/>
                </a:cubicBezTo>
                <a:cubicBezTo>
                  <a:pt x="750218" y="1343986"/>
                  <a:pt x="773546" y="1325618"/>
                  <a:pt x="794067" y="1288886"/>
                </a:cubicBezTo>
                <a:cubicBezTo>
                  <a:pt x="825352" y="1133742"/>
                  <a:pt x="840996" y="975937"/>
                  <a:pt x="840996" y="815474"/>
                </a:cubicBezTo>
                <a:cubicBezTo>
                  <a:pt x="840996" y="769937"/>
                  <a:pt x="839666" y="725298"/>
                  <a:pt x="837005" y="681557"/>
                </a:cubicBezTo>
                <a:cubicBezTo>
                  <a:pt x="834472" y="633381"/>
                  <a:pt x="823211" y="550617"/>
                  <a:pt x="803218" y="433261"/>
                </a:cubicBezTo>
                <a:cubicBezTo>
                  <a:pt x="786034" y="324835"/>
                  <a:pt x="776755" y="235874"/>
                  <a:pt x="775383" y="166376"/>
                </a:cubicBezTo>
                <a:cubicBezTo>
                  <a:pt x="779352" y="162281"/>
                  <a:pt x="781337" y="155313"/>
                  <a:pt x="781337" y="145476"/>
                </a:cubicBezTo>
                <a:cubicBezTo>
                  <a:pt x="781337" y="121367"/>
                  <a:pt x="796620" y="111900"/>
                  <a:pt x="827190" y="117072"/>
                </a:cubicBezTo>
                <a:lnTo>
                  <a:pt x="849770" y="135898"/>
                </a:lnTo>
                <a:lnTo>
                  <a:pt x="848944" y="105324"/>
                </a:lnTo>
                <a:cubicBezTo>
                  <a:pt x="868388" y="108005"/>
                  <a:pt x="878458" y="109345"/>
                  <a:pt x="879154" y="109345"/>
                </a:cubicBezTo>
                <a:cubicBezTo>
                  <a:pt x="875227" y="109345"/>
                  <a:pt x="874326" y="102769"/>
                  <a:pt x="876447" y="89617"/>
                </a:cubicBezTo>
                <a:cubicBezTo>
                  <a:pt x="878567" y="76465"/>
                  <a:pt x="890606" y="63144"/>
                  <a:pt x="912563" y="49654"/>
                </a:cubicBezTo>
                <a:cubicBezTo>
                  <a:pt x="921428" y="58964"/>
                  <a:pt x="924870" y="63619"/>
                  <a:pt x="922885" y="63619"/>
                </a:cubicBezTo>
                <a:cubicBezTo>
                  <a:pt x="923392" y="63619"/>
                  <a:pt x="927624" y="61628"/>
                  <a:pt x="935584" y="57649"/>
                </a:cubicBezTo>
                <a:lnTo>
                  <a:pt x="952115" y="53247"/>
                </a:lnTo>
                <a:lnTo>
                  <a:pt x="952224" y="52905"/>
                </a:lnTo>
                <a:cubicBezTo>
                  <a:pt x="957845" y="45460"/>
                  <a:pt x="971920" y="41737"/>
                  <a:pt x="994452" y="41737"/>
                </a:cubicBezTo>
                <a:cubicBezTo>
                  <a:pt x="1008004" y="41737"/>
                  <a:pt x="1024682" y="42646"/>
                  <a:pt x="1044483" y="44462"/>
                </a:cubicBezTo>
                <a:lnTo>
                  <a:pt x="1052306" y="57602"/>
                </a:lnTo>
                <a:lnTo>
                  <a:pt x="1055251" y="15898"/>
                </a:lnTo>
                <a:cubicBezTo>
                  <a:pt x="1068636" y="15898"/>
                  <a:pt x="1080953" y="13248"/>
                  <a:pt x="1092206" y="7948"/>
                </a:cubicBezTo>
                <a:cubicBezTo>
                  <a:pt x="1103457" y="2651"/>
                  <a:pt x="1113284" y="0"/>
                  <a:pt x="11216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1" name="Freeform: Shape 40"/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4368432" y="4749667"/>
            <a:ext cx="1223462" cy="1628513"/>
          </a:xfrm>
          <a:custGeom>
            <a:avLst/>
            <a:gdLst>
              <a:gd name="connsiteX0" fmla="*/ 343781 w 1223462"/>
              <a:gd name="connsiteY0" fmla="*/ 785468 h 1628513"/>
              <a:gd name="connsiteX1" fmla="*/ 350226 w 1223462"/>
              <a:gd name="connsiteY1" fmla="*/ 795514 h 1628513"/>
              <a:gd name="connsiteX2" fmla="*/ 357681 w 1223462"/>
              <a:gd name="connsiteY2" fmla="*/ 812614 h 1628513"/>
              <a:gd name="connsiteX3" fmla="*/ 361394 w 1223462"/>
              <a:gd name="connsiteY3" fmla="*/ 823391 h 1628513"/>
              <a:gd name="connsiteX4" fmla="*/ 353905 w 1223462"/>
              <a:gd name="connsiteY4" fmla="*/ 841225 h 1628513"/>
              <a:gd name="connsiteX5" fmla="*/ 367492 w 1223462"/>
              <a:gd name="connsiteY5" fmla="*/ 841950 h 1628513"/>
              <a:gd name="connsiteX6" fmla="*/ 374671 w 1223462"/>
              <a:gd name="connsiteY6" fmla="*/ 866481 h 1628513"/>
              <a:gd name="connsiteX7" fmla="*/ 394437 w 1223462"/>
              <a:gd name="connsiteY7" fmla="*/ 946578 h 1628513"/>
              <a:gd name="connsiteX8" fmla="*/ 344249 w 1223462"/>
              <a:gd name="connsiteY8" fmla="*/ 801735 h 1628513"/>
              <a:gd name="connsiteX9" fmla="*/ 343551 w 1223462"/>
              <a:gd name="connsiteY9" fmla="*/ 777383 h 1628513"/>
              <a:gd name="connsiteX10" fmla="*/ 343781 w 1223462"/>
              <a:gd name="connsiteY10" fmla="*/ 785468 h 1628513"/>
              <a:gd name="connsiteX11" fmla="*/ 343463 w 1223462"/>
              <a:gd name="connsiteY11" fmla="*/ 784971 h 1628513"/>
              <a:gd name="connsiteX12" fmla="*/ 332023 w 1223462"/>
              <a:gd name="connsiteY12" fmla="*/ 783559 h 1628513"/>
              <a:gd name="connsiteX13" fmla="*/ 342853 w 1223462"/>
              <a:gd name="connsiteY13" fmla="*/ 753002 h 1628513"/>
              <a:gd name="connsiteX14" fmla="*/ 349914 w 1223462"/>
              <a:gd name="connsiteY14" fmla="*/ 753002 h 1628513"/>
              <a:gd name="connsiteX15" fmla="*/ 346281 w 1223462"/>
              <a:gd name="connsiteY15" fmla="*/ 775920 h 1628513"/>
              <a:gd name="connsiteX16" fmla="*/ 343551 w 1223462"/>
              <a:gd name="connsiteY16" fmla="*/ 777383 h 1628513"/>
              <a:gd name="connsiteX17" fmla="*/ 844954 w 1223462"/>
              <a:gd name="connsiteY17" fmla="*/ 268632 h 1628513"/>
              <a:gd name="connsiteX18" fmla="*/ 765154 w 1223462"/>
              <a:gd name="connsiteY18" fmla="*/ 362838 h 1628513"/>
              <a:gd name="connsiteX19" fmla="*/ 784091 w 1223462"/>
              <a:gd name="connsiteY19" fmla="*/ 369236 h 1628513"/>
              <a:gd name="connsiteX20" fmla="*/ 884929 w 1223462"/>
              <a:gd name="connsiteY20" fmla="*/ 179004 h 1628513"/>
              <a:gd name="connsiteX21" fmla="*/ 870969 w 1223462"/>
              <a:gd name="connsiteY21" fmla="*/ 190875 h 1628513"/>
              <a:gd name="connsiteX22" fmla="*/ 854898 w 1223462"/>
              <a:gd name="connsiteY22" fmla="*/ 216193 h 1628513"/>
              <a:gd name="connsiteX23" fmla="*/ 885488 w 1223462"/>
              <a:gd name="connsiteY23" fmla="*/ 216193 h 1628513"/>
              <a:gd name="connsiteX24" fmla="*/ 890682 w 1223462"/>
              <a:gd name="connsiteY24" fmla="*/ 189086 h 1628513"/>
              <a:gd name="connsiteX25" fmla="*/ 884929 w 1223462"/>
              <a:gd name="connsiteY25" fmla="*/ 179004 h 1628513"/>
              <a:gd name="connsiteX26" fmla="*/ 357862 w 1223462"/>
              <a:gd name="connsiteY26" fmla="*/ 94877 h 1628513"/>
              <a:gd name="connsiteX27" fmla="*/ 426229 w 1223462"/>
              <a:gd name="connsiteY27" fmla="*/ 141554 h 1628513"/>
              <a:gd name="connsiteX28" fmla="*/ 398016 w 1223462"/>
              <a:gd name="connsiteY28" fmla="*/ 159288 h 1628513"/>
              <a:gd name="connsiteX29" fmla="*/ 371668 w 1223462"/>
              <a:gd name="connsiteY29" fmla="*/ 144531 h 1628513"/>
              <a:gd name="connsiteX30" fmla="*/ 357862 w 1223462"/>
              <a:gd name="connsiteY30" fmla="*/ 94877 h 1628513"/>
              <a:gd name="connsiteX31" fmla="*/ 242908 w 1223462"/>
              <a:gd name="connsiteY31" fmla="*/ 132 h 1628513"/>
              <a:gd name="connsiteX32" fmla="*/ 273994 w 1223462"/>
              <a:gd name="connsiteY32" fmla="*/ 14114 h 1628513"/>
              <a:gd name="connsiteX33" fmla="*/ 289527 w 1223462"/>
              <a:gd name="connsiteY33" fmla="*/ 52001 h 1628513"/>
              <a:gd name="connsiteX34" fmla="*/ 351497 w 1223462"/>
              <a:gd name="connsiteY34" fmla="*/ 143519 h 1628513"/>
              <a:gd name="connsiteX35" fmla="*/ 440163 w 1223462"/>
              <a:gd name="connsiteY35" fmla="*/ 182372 h 1628513"/>
              <a:gd name="connsiteX36" fmla="*/ 440163 w 1223462"/>
              <a:gd name="connsiteY36" fmla="*/ 240258 h 1628513"/>
              <a:gd name="connsiteX37" fmla="*/ 438860 w 1223462"/>
              <a:gd name="connsiteY37" fmla="*/ 240783 h 1628513"/>
              <a:gd name="connsiteX38" fmla="*/ 445625 w 1223462"/>
              <a:gd name="connsiteY38" fmla="*/ 252386 h 1628513"/>
              <a:gd name="connsiteX39" fmla="*/ 448111 w 1223462"/>
              <a:gd name="connsiteY39" fmla="*/ 276580 h 1628513"/>
              <a:gd name="connsiteX40" fmla="*/ 436128 w 1223462"/>
              <a:gd name="connsiteY40" fmla="*/ 268416 h 1628513"/>
              <a:gd name="connsiteX41" fmla="*/ 440465 w 1223462"/>
              <a:gd name="connsiteY41" fmla="*/ 274711 h 1628513"/>
              <a:gd name="connsiteX42" fmla="*/ 489721 w 1223462"/>
              <a:gd name="connsiteY42" fmla="*/ 366006 h 1628513"/>
              <a:gd name="connsiteX43" fmla="*/ 566861 w 1223462"/>
              <a:gd name="connsiteY43" fmla="*/ 512399 h 1628513"/>
              <a:gd name="connsiteX44" fmla="*/ 751951 w 1223462"/>
              <a:gd name="connsiteY44" fmla="*/ 267841 h 1628513"/>
              <a:gd name="connsiteX45" fmla="*/ 934855 w 1223462"/>
              <a:gd name="connsiteY45" fmla="*/ 15365 h 1628513"/>
              <a:gd name="connsiteX46" fmla="*/ 974945 w 1223462"/>
              <a:gd name="connsiteY46" fmla="*/ 36296 h 1628513"/>
              <a:gd name="connsiteX47" fmla="*/ 968991 w 1223462"/>
              <a:gd name="connsiteY47" fmla="*/ 51528 h 1628513"/>
              <a:gd name="connsiteX48" fmla="*/ 976940 w 1223462"/>
              <a:gd name="connsiteY48" fmla="*/ 60900 h 1628513"/>
              <a:gd name="connsiteX49" fmla="*/ 982925 w 1223462"/>
              <a:gd name="connsiteY49" fmla="*/ 65048 h 1628513"/>
              <a:gd name="connsiteX50" fmla="*/ 994293 w 1223462"/>
              <a:gd name="connsiteY50" fmla="*/ 48392 h 1628513"/>
              <a:gd name="connsiteX51" fmla="*/ 988175 w 1223462"/>
              <a:gd name="connsiteY51" fmla="*/ 64338 h 1628513"/>
              <a:gd name="connsiteX52" fmla="*/ 1005954 w 1223462"/>
              <a:gd name="connsiteY52" fmla="*/ 42066 h 1628513"/>
              <a:gd name="connsiteX53" fmla="*/ 1045750 w 1223462"/>
              <a:gd name="connsiteY53" fmla="*/ 5420 h 1628513"/>
              <a:gd name="connsiteX54" fmla="*/ 1041793 w 1223462"/>
              <a:gd name="connsiteY54" fmla="*/ 51908 h 1628513"/>
              <a:gd name="connsiteX55" fmla="*/ 1064150 w 1223462"/>
              <a:gd name="connsiteY55" fmla="*/ 21316 h 1628513"/>
              <a:gd name="connsiteX56" fmla="*/ 1079951 w 1223462"/>
              <a:gd name="connsiteY56" fmla="*/ 11437 h 1628513"/>
              <a:gd name="connsiteX57" fmla="*/ 1100709 w 1223462"/>
              <a:gd name="connsiteY57" fmla="*/ 19385 h 1628513"/>
              <a:gd name="connsiteX58" fmla="*/ 1106273 w 1223462"/>
              <a:gd name="connsiteY58" fmla="*/ 25162 h 1628513"/>
              <a:gd name="connsiteX59" fmla="*/ 1106456 w 1223462"/>
              <a:gd name="connsiteY59" fmla="*/ 24341 h 1628513"/>
              <a:gd name="connsiteX60" fmla="*/ 1120737 w 1223462"/>
              <a:gd name="connsiteY60" fmla="*/ 15365 h 1628513"/>
              <a:gd name="connsiteX61" fmla="*/ 1169536 w 1223462"/>
              <a:gd name="connsiteY61" fmla="*/ 25307 h 1628513"/>
              <a:gd name="connsiteX62" fmla="*/ 1223462 w 1223462"/>
              <a:gd name="connsiteY62" fmla="*/ 70083 h 1628513"/>
              <a:gd name="connsiteX63" fmla="*/ 1181916 w 1223462"/>
              <a:gd name="connsiteY63" fmla="*/ 156595 h 1628513"/>
              <a:gd name="connsiteX64" fmla="*/ 973108 w 1223462"/>
              <a:gd name="connsiteY64" fmla="*/ 443588 h 1628513"/>
              <a:gd name="connsiteX65" fmla="*/ 841736 w 1223462"/>
              <a:gd name="connsiteY65" fmla="*/ 651804 h 1628513"/>
              <a:gd name="connsiteX66" fmla="*/ 830018 w 1223462"/>
              <a:gd name="connsiteY66" fmla="*/ 664785 h 1628513"/>
              <a:gd name="connsiteX67" fmla="*/ 841756 w 1223462"/>
              <a:gd name="connsiteY67" fmla="*/ 686122 h 1628513"/>
              <a:gd name="connsiteX68" fmla="*/ 811473 w 1223462"/>
              <a:gd name="connsiteY68" fmla="*/ 686122 h 1628513"/>
              <a:gd name="connsiteX69" fmla="*/ 806203 w 1223462"/>
              <a:gd name="connsiteY69" fmla="*/ 696411 h 1628513"/>
              <a:gd name="connsiteX70" fmla="*/ 795871 w 1223462"/>
              <a:gd name="connsiteY70" fmla="*/ 708851 h 1628513"/>
              <a:gd name="connsiteX71" fmla="*/ 789516 w 1223462"/>
              <a:gd name="connsiteY71" fmla="*/ 712283 h 1628513"/>
              <a:gd name="connsiteX72" fmla="*/ 790908 w 1223462"/>
              <a:gd name="connsiteY72" fmla="*/ 728539 h 1628513"/>
              <a:gd name="connsiteX73" fmla="*/ 798025 w 1223462"/>
              <a:gd name="connsiteY73" fmla="*/ 791508 h 1628513"/>
              <a:gd name="connsiteX74" fmla="*/ 759646 w 1223462"/>
              <a:gd name="connsiteY74" fmla="*/ 773615 h 1628513"/>
              <a:gd name="connsiteX75" fmla="*/ 756606 w 1223462"/>
              <a:gd name="connsiteY75" fmla="*/ 777574 h 1628513"/>
              <a:gd name="connsiteX76" fmla="*/ 739063 w 1223462"/>
              <a:gd name="connsiteY76" fmla="*/ 761678 h 1628513"/>
              <a:gd name="connsiteX77" fmla="*/ 726428 w 1223462"/>
              <a:gd name="connsiteY77" fmla="*/ 782229 h 1628513"/>
              <a:gd name="connsiteX78" fmla="*/ 755085 w 1223462"/>
              <a:gd name="connsiteY78" fmla="*/ 938059 h 1628513"/>
              <a:gd name="connsiteX79" fmla="*/ 780134 w 1223462"/>
              <a:gd name="connsiteY79" fmla="*/ 1123656 h 1628513"/>
              <a:gd name="connsiteX80" fmla="*/ 773041 w 1223462"/>
              <a:gd name="connsiteY80" fmla="*/ 1250575 h 1628513"/>
              <a:gd name="connsiteX81" fmla="*/ 764206 w 1223462"/>
              <a:gd name="connsiteY81" fmla="*/ 1383573 h 1628513"/>
              <a:gd name="connsiteX82" fmla="*/ 780134 w 1223462"/>
              <a:gd name="connsiteY82" fmla="*/ 1527119 h 1628513"/>
              <a:gd name="connsiteX83" fmla="*/ 724734 w 1223462"/>
              <a:gd name="connsiteY83" fmla="*/ 1509226 h 1628513"/>
              <a:gd name="connsiteX84" fmla="*/ 713131 w 1223462"/>
              <a:gd name="connsiteY84" fmla="*/ 1495807 h 1628513"/>
              <a:gd name="connsiteX85" fmla="*/ 712564 w 1223462"/>
              <a:gd name="connsiteY85" fmla="*/ 1494956 h 1628513"/>
              <a:gd name="connsiteX86" fmla="*/ 712538 w 1223462"/>
              <a:gd name="connsiteY86" fmla="*/ 1500055 h 1628513"/>
              <a:gd name="connsiteX87" fmla="*/ 716499 w 1223462"/>
              <a:gd name="connsiteY87" fmla="*/ 1518584 h 1628513"/>
              <a:gd name="connsiteX88" fmla="*/ 697052 w 1223462"/>
              <a:gd name="connsiteY88" fmla="*/ 1558796 h 1628513"/>
              <a:gd name="connsiteX89" fmla="*/ 687708 w 1223462"/>
              <a:gd name="connsiteY89" fmla="*/ 1566642 h 1628513"/>
              <a:gd name="connsiteX90" fmla="*/ 688807 w 1223462"/>
              <a:gd name="connsiteY90" fmla="*/ 1566891 h 1628513"/>
              <a:gd name="connsiteX91" fmla="*/ 682500 w 1223462"/>
              <a:gd name="connsiteY91" fmla="*/ 1571015 h 1628513"/>
              <a:gd name="connsiteX92" fmla="*/ 677946 w 1223462"/>
              <a:gd name="connsiteY92" fmla="*/ 1574839 h 1628513"/>
              <a:gd name="connsiteX93" fmla="*/ 678232 w 1223462"/>
              <a:gd name="connsiteY93" fmla="*/ 1573805 h 1628513"/>
              <a:gd name="connsiteX94" fmla="*/ 672340 w 1223462"/>
              <a:gd name="connsiteY94" fmla="*/ 1577657 h 1628513"/>
              <a:gd name="connsiteX95" fmla="*/ 646754 w 1223462"/>
              <a:gd name="connsiteY95" fmla="*/ 1578164 h 1628513"/>
              <a:gd name="connsiteX96" fmla="*/ 639756 w 1223462"/>
              <a:gd name="connsiteY96" fmla="*/ 1548998 h 1628513"/>
              <a:gd name="connsiteX97" fmla="*/ 608280 w 1223462"/>
              <a:gd name="connsiteY97" fmla="*/ 1550804 h 1628513"/>
              <a:gd name="connsiteX98" fmla="*/ 592796 w 1223462"/>
              <a:gd name="connsiteY98" fmla="*/ 1544850 h 1628513"/>
              <a:gd name="connsiteX99" fmla="*/ 557076 w 1223462"/>
              <a:gd name="connsiteY99" fmla="*/ 1566891 h 1628513"/>
              <a:gd name="connsiteX100" fmla="*/ 538710 w 1223462"/>
              <a:gd name="connsiteY100" fmla="*/ 1562916 h 1628513"/>
              <a:gd name="connsiteX101" fmla="*/ 527246 w 1223462"/>
              <a:gd name="connsiteY101" fmla="*/ 1558943 h 1628513"/>
              <a:gd name="connsiteX102" fmla="*/ 522472 w 1223462"/>
              <a:gd name="connsiteY102" fmla="*/ 1561920 h 1628513"/>
              <a:gd name="connsiteX103" fmla="*/ 516375 w 1223462"/>
              <a:gd name="connsiteY103" fmla="*/ 1566394 h 1628513"/>
              <a:gd name="connsiteX104" fmla="*/ 519266 w 1223462"/>
              <a:gd name="connsiteY104" fmla="*/ 1572401 h 1628513"/>
              <a:gd name="connsiteX105" fmla="*/ 531615 w 1223462"/>
              <a:gd name="connsiteY105" fmla="*/ 1628513 h 1628513"/>
              <a:gd name="connsiteX106" fmla="*/ 417649 w 1223462"/>
              <a:gd name="connsiteY106" fmla="*/ 1418913 h 1628513"/>
              <a:gd name="connsiteX107" fmla="*/ 419484 w 1223462"/>
              <a:gd name="connsiteY107" fmla="*/ 1239871 h 1628513"/>
              <a:gd name="connsiteX108" fmla="*/ 425470 w 1223462"/>
              <a:gd name="connsiteY108" fmla="*/ 1069475 h 1628513"/>
              <a:gd name="connsiteX109" fmla="*/ 393582 w 1223462"/>
              <a:gd name="connsiteY109" fmla="*/ 837234 h 1628513"/>
              <a:gd name="connsiteX110" fmla="*/ 387915 w 1223462"/>
              <a:gd name="connsiteY110" fmla="*/ 849173 h 1628513"/>
              <a:gd name="connsiteX111" fmla="*/ 372428 w 1223462"/>
              <a:gd name="connsiteY111" fmla="*/ 842213 h 1628513"/>
              <a:gd name="connsiteX112" fmla="*/ 367492 w 1223462"/>
              <a:gd name="connsiteY112" fmla="*/ 841950 h 1628513"/>
              <a:gd name="connsiteX113" fmla="*/ 365828 w 1223462"/>
              <a:gd name="connsiteY113" fmla="*/ 836269 h 1628513"/>
              <a:gd name="connsiteX114" fmla="*/ 361394 w 1223462"/>
              <a:gd name="connsiteY114" fmla="*/ 823391 h 1628513"/>
              <a:gd name="connsiteX115" fmla="*/ 368660 w 1223462"/>
              <a:gd name="connsiteY115" fmla="*/ 806089 h 1628513"/>
              <a:gd name="connsiteX116" fmla="*/ 379744 w 1223462"/>
              <a:gd name="connsiteY116" fmla="*/ 785238 h 1628513"/>
              <a:gd name="connsiteX117" fmla="*/ 350501 w 1223462"/>
              <a:gd name="connsiteY117" fmla="*/ 741775 h 1628513"/>
              <a:gd name="connsiteX118" fmla="*/ 320591 w 1223462"/>
              <a:gd name="connsiteY118" fmla="*/ 685299 h 1628513"/>
              <a:gd name="connsiteX119" fmla="*/ 167547 w 1223462"/>
              <a:gd name="connsiteY119" fmla="*/ 429466 h 1628513"/>
              <a:gd name="connsiteX120" fmla="*/ 0 w 1223462"/>
              <a:gd name="connsiteY120" fmla="*/ 165842 h 1628513"/>
              <a:gd name="connsiteX121" fmla="*/ 0 w 1223462"/>
              <a:gd name="connsiteY121" fmla="*/ 126704 h 1628513"/>
              <a:gd name="connsiteX122" fmla="*/ 54973 w 1223462"/>
              <a:gd name="connsiteY122" fmla="*/ 134936 h 1628513"/>
              <a:gd name="connsiteX123" fmla="*/ 69016 w 1223462"/>
              <a:gd name="connsiteY123" fmla="*/ 155981 h 1628513"/>
              <a:gd name="connsiteX124" fmla="*/ 65613 w 1223462"/>
              <a:gd name="connsiteY124" fmla="*/ 122238 h 1628513"/>
              <a:gd name="connsiteX125" fmla="*/ 106145 w 1223462"/>
              <a:gd name="connsiteY125" fmla="*/ 99628 h 1628513"/>
              <a:gd name="connsiteX126" fmla="*/ 101777 w 1223462"/>
              <a:gd name="connsiteY126" fmla="*/ 75056 h 1628513"/>
              <a:gd name="connsiteX127" fmla="*/ 108933 w 1223462"/>
              <a:gd name="connsiteY127" fmla="*/ 73059 h 1628513"/>
              <a:gd name="connsiteX128" fmla="*/ 121664 w 1223462"/>
              <a:gd name="connsiteY128" fmla="*/ 73059 h 1628513"/>
              <a:gd name="connsiteX129" fmla="*/ 123632 w 1223462"/>
              <a:gd name="connsiteY129" fmla="*/ 73268 h 1628513"/>
              <a:gd name="connsiteX130" fmla="*/ 123278 w 1223462"/>
              <a:gd name="connsiteY130" fmla="*/ 72427 h 1628513"/>
              <a:gd name="connsiteX131" fmla="*/ 152094 w 1223462"/>
              <a:gd name="connsiteY131" fmla="*/ 47157 h 1628513"/>
              <a:gd name="connsiteX132" fmla="*/ 154975 w 1223462"/>
              <a:gd name="connsiteY132" fmla="*/ 55137 h 1628513"/>
              <a:gd name="connsiteX133" fmla="*/ 199214 w 1223462"/>
              <a:gd name="connsiteY133" fmla="*/ 27333 h 1628513"/>
              <a:gd name="connsiteX134" fmla="*/ 205291 w 1223462"/>
              <a:gd name="connsiteY134" fmla="*/ 29400 h 1628513"/>
              <a:gd name="connsiteX135" fmla="*/ 205090 w 1223462"/>
              <a:gd name="connsiteY135" fmla="*/ 26675 h 1628513"/>
              <a:gd name="connsiteX136" fmla="*/ 224737 w 1223462"/>
              <a:gd name="connsiteY136" fmla="*/ 3014 h 1628513"/>
              <a:gd name="connsiteX137" fmla="*/ 242908 w 1223462"/>
              <a:gd name="connsiteY137" fmla="*/ 132 h 162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223462" h="1628513" fill="norm" stroke="1" extrusionOk="0">
                <a:moveTo>
                  <a:pt x="343781" y="785468"/>
                </a:moveTo>
                <a:lnTo>
                  <a:pt x="350226" y="795514"/>
                </a:lnTo>
                <a:cubicBezTo>
                  <a:pt x="352594" y="800122"/>
                  <a:pt x="355080" y="805821"/>
                  <a:pt x="357681" y="812614"/>
                </a:cubicBezTo>
                <a:lnTo>
                  <a:pt x="361394" y="823391"/>
                </a:lnTo>
                <a:lnTo>
                  <a:pt x="353905" y="841225"/>
                </a:lnTo>
                <a:lnTo>
                  <a:pt x="367492" y="841950"/>
                </a:lnTo>
                <a:lnTo>
                  <a:pt x="374671" y="866481"/>
                </a:lnTo>
                <a:cubicBezTo>
                  <a:pt x="380798" y="888810"/>
                  <a:pt x="387386" y="915508"/>
                  <a:pt x="394437" y="946578"/>
                </a:cubicBezTo>
                <a:cubicBezTo>
                  <a:pt x="366206" y="898635"/>
                  <a:pt x="349476" y="850354"/>
                  <a:pt x="344249" y="801735"/>
                </a:cubicBezTo>
                <a:close/>
                <a:moveTo>
                  <a:pt x="343551" y="777383"/>
                </a:moveTo>
                <a:lnTo>
                  <a:pt x="343781" y="785468"/>
                </a:lnTo>
                <a:lnTo>
                  <a:pt x="343463" y="784971"/>
                </a:lnTo>
                <a:cubicBezTo>
                  <a:pt x="339188" y="780129"/>
                  <a:pt x="335374" y="779658"/>
                  <a:pt x="332023" y="783559"/>
                </a:cubicBezTo>
                <a:close/>
                <a:moveTo>
                  <a:pt x="342853" y="753002"/>
                </a:moveTo>
                <a:lnTo>
                  <a:pt x="349914" y="753002"/>
                </a:lnTo>
                <a:cubicBezTo>
                  <a:pt x="350473" y="763187"/>
                  <a:pt x="349262" y="770827"/>
                  <a:pt x="346281" y="775920"/>
                </a:cubicBezTo>
                <a:lnTo>
                  <a:pt x="343551" y="777383"/>
                </a:lnTo>
                <a:close/>
                <a:moveTo>
                  <a:pt x="844954" y="268632"/>
                </a:moveTo>
                <a:lnTo>
                  <a:pt x="765154" y="362838"/>
                </a:lnTo>
                <a:lnTo>
                  <a:pt x="784091" y="369236"/>
                </a:lnTo>
                <a:close/>
                <a:moveTo>
                  <a:pt x="884929" y="179004"/>
                </a:moveTo>
                <a:cubicBezTo>
                  <a:pt x="881644" y="179302"/>
                  <a:pt x="876991" y="183259"/>
                  <a:pt x="870969" y="190875"/>
                </a:cubicBezTo>
                <a:cubicBezTo>
                  <a:pt x="858925" y="206107"/>
                  <a:pt x="853568" y="214545"/>
                  <a:pt x="854898" y="216193"/>
                </a:cubicBezTo>
                <a:lnTo>
                  <a:pt x="885488" y="216193"/>
                </a:lnTo>
                <a:lnTo>
                  <a:pt x="890682" y="189086"/>
                </a:lnTo>
                <a:cubicBezTo>
                  <a:pt x="890133" y="182066"/>
                  <a:pt x="888214" y="178706"/>
                  <a:pt x="884929" y="179004"/>
                </a:cubicBezTo>
                <a:close/>
                <a:moveTo>
                  <a:pt x="357862" y="94877"/>
                </a:moveTo>
                <a:lnTo>
                  <a:pt x="426229" y="141554"/>
                </a:lnTo>
                <a:cubicBezTo>
                  <a:pt x="413437" y="153376"/>
                  <a:pt x="404031" y="159288"/>
                  <a:pt x="398016" y="159288"/>
                </a:cubicBezTo>
                <a:cubicBezTo>
                  <a:pt x="385813" y="159288"/>
                  <a:pt x="377031" y="154368"/>
                  <a:pt x="371668" y="144531"/>
                </a:cubicBezTo>
                <a:cubicBezTo>
                  <a:pt x="366307" y="134694"/>
                  <a:pt x="361704" y="118143"/>
                  <a:pt x="357862" y="94877"/>
                </a:cubicBezTo>
                <a:close/>
                <a:moveTo>
                  <a:pt x="242908" y="132"/>
                </a:moveTo>
                <a:cubicBezTo>
                  <a:pt x="259128" y="-862"/>
                  <a:pt x="269490" y="3797"/>
                  <a:pt x="273994" y="14114"/>
                </a:cubicBezTo>
                <a:cubicBezTo>
                  <a:pt x="280000" y="27866"/>
                  <a:pt x="285178" y="40497"/>
                  <a:pt x="289527" y="52001"/>
                </a:cubicBezTo>
                <a:cubicBezTo>
                  <a:pt x="299258" y="58104"/>
                  <a:pt x="319915" y="88608"/>
                  <a:pt x="351497" y="143519"/>
                </a:cubicBezTo>
                <a:cubicBezTo>
                  <a:pt x="369926" y="173390"/>
                  <a:pt x="399482" y="186341"/>
                  <a:pt x="440163" y="182372"/>
                </a:cubicBezTo>
                <a:lnTo>
                  <a:pt x="440163" y="240258"/>
                </a:lnTo>
                <a:lnTo>
                  <a:pt x="438860" y="240783"/>
                </a:lnTo>
                <a:lnTo>
                  <a:pt x="445625" y="252386"/>
                </a:lnTo>
                <a:cubicBezTo>
                  <a:pt x="447284" y="258551"/>
                  <a:pt x="448111" y="266616"/>
                  <a:pt x="448111" y="276580"/>
                </a:cubicBezTo>
                <a:lnTo>
                  <a:pt x="436128" y="268416"/>
                </a:lnTo>
                <a:lnTo>
                  <a:pt x="440465" y="274711"/>
                </a:lnTo>
                <a:cubicBezTo>
                  <a:pt x="455685" y="299011"/>
                  <a:pt x="472104" y="329441"/>
                  <a:pt x="489721" y="366006"/>
                </a:cubicBezTo>
                <a:cubicBezTo>
                  <a:pt x="524955" y="439134"/>
                  <a:pt x="550669" y="487932"/>
                  <a:pt x="566861" y="512399"/>
                </a:cubicBezTo>
                <a:cubicBezTo>
                  <a:pt x="612756" y="464583"/>
                  <a:pt x="674452" y="383064"/>
                  <a:pt x="751951" y="267841"/>
                </a:cubicBezTo>
                <a:cubicBezTo>
                  <a:pt x="826049" y="150568"/>
                  <a:pt x="887019" y="66410"/>
                  <a:pt x="934855" y="15365"/>
                </a:cubicBezTo>
                <a:lnTo>
                  <a:pt x="974945" y="36296"/>
                </a:lnTo>
                <a:cubicBezTo>
                  <a:pt x="970976" y="49511"/>
                  <a:pt x="968991" y="54588"/>
                  <a:pt x="968991" y="51528"/>
                </a:cubicBezTo>
                <a:cubicBezTo>
                  <a:pt x="968991" y="50746"/>
                  <a:pt x="971642" y="53870"/>
                  <a:pt x="976940" y="60900"/>
                </a:cubicBezTo>
                <a:cubicBezTo>
                  <a:pt x="982239" y="67931"/>
                  <a:pt x="984233" y="69313"/>
                  <a:pt x="982925" y="65048"/>
                </a:cubicBezTo>
                <a:lnTo>
                  <a:pt x="994293" y="48392"/>
                </a:lnTo>
                <a:lnTo>
                  <a:pt x="988175" y="64338"/>
                </a:lnTo>
                <a:lnTo>
                  <a:pt x="1005954" y="42066"/>
                </a:lnTo>
                <a:cubicBezTo>
                  <a:pt x="1020200" y="25689"/>
                  <a:pt x="1033465" y="13475"/>
                  <a:pt x="1045750" y="5420"/>
                </a:cubicBezTo>
                <a:cubicBezTo>
                  <a:pt x="1052422" y="16019"/>
                  <a:pt x="1051103" y="31513"/>
                  <a:pt x="1041793" y="51908"/>
                </a:cubicBezTo>
                <a:cubicBezTo>
                  <a:pt x="1067485" y="51908"/>
                  <a:pt x="1074938" y="41710"/>
                  <a:pt x="1064150" y="21316"/>
                </a:cubicBezTo>
                <a:cubicBezTo>
                  <a:pt x="1060581" y="14730"/>
                  <a:pt x="1065848" y="11437"/>
                  <a:pt x="1079951" y="11437"/>
                </a:cubicBezTo>
                <a:cubicBezTo>
                  <a:pt x="1087825" y="11437"/>
                  <a:pt x="1094745" y="14086"/>
                  <a:pt x="1100709" y="19385"/>
                </a:cubicBezTo>
                <a:lnTo>
                  <a:pt x="1106273" y="25162"/>
                </a:lnTo>
                <a:lnTo>
                  <a:pt x="1106456" y="24341"/>
                </a:lnTo>
                <a:cubicBezTo>
                  <a:pt x="1108947" y="22346"/>
                  <a:pt x="1113708" y="19354"/>
                  <a:pt x="1120737" y="15365"/>
                </a:cubicBezTo>
                <a:cubicBezTo>
                  <a:pt x="1134904" y="40549"/>
                  <a:pt x="1151168" y="43864"/>
                  <a:pt x="1169536" y="25307"/>
                </a:cubicBezTo>
                <a:cubicBezTo>
                  <a:pt x="1200377" y="9389"/>
                  <a:pt x="1218354" y="24315"/>
                  <a:pt x="1223462" y="70083"/>
                </a:cubicBezTo>
                <a:cubicBezTo>
                  <a:pt x="1203766" y="94402"/>
                  <a:pt x="1189918" y="123242"/>
                  <a:pt x="1181916" y="156595"/>
                </a:cubicBezTo>
                <a:cubicBezTo>
                  <a:pt x="1132476" y="211548"/>
                  <a:pt x="1062871" y="307212"/>
                  <a:pt x="973108" y="443588"/>
                </a:cubicBezTo>
                <a:cubicBezTo>
                  <a:pt x="926290" y="532018"/>
                  <a:pt x="882499" y="601421"/>
                  <a:pt x="841736" y="651804"/>
                </a:cubicBezTo>
                <a:lnTo>
                  <a:pt x="830018" y="664785"/>
                </a:lnTo>
                <a:lnTo>
                  <a:pt x="841756" y="686122"/>
                </a:lnTo>
                <a:lnTo>
                  <a:pt x="811473" y="686122"/>
                </a:lnTo>
                <a:lnTo>
                  <a:pt x="806203" y="696411"/>
                </a:lnTo>
                <a:cubicBezTo>
                  <a:pt x="802863" y="701644"/>
                  <a:pt x="799419" y="705792"/>
                  <a:pt x="795871" y="708851"/>
                </a:cubicBezTo>
                <a:lnTo>
                  <a:pt x="789516" y="712283"/>
                </a:lnTo>
                <a:lnTo>
                  <a:pt x="790908" y="728539"/>
                </a:lnTo>
                <a:cubicBezTo>
                  <a:pt x="792337" y="743000"/>
                  <a:pt x="794710" y="763988"/>
                  <a:pt x="798025" y="791508"/>
                </a:cubicBezTo>
                <a:lnTo>
                  <a:pt x="759646" y="773615"/>
                </a:lnTo>
                <a:lnTo>
                  <a:pt x="756606" y="777574"/>
                </a:lnTo>
                <a:lnTo>
                  <a:pt x="739063" y="761678"/>
                </a:lnTo>
                <a:lnTo>
                  <a:pt x="726428" y="782229"/>
                </a:lnTo>
                <a:cubicBezTo>
                  <a:pt x="730228" y="808259"/>
                  <a:pt x="739781" y="860203"/>
                  <a:pt x="755085" y="938059"/>
                </a:cubicBezTo>
                <a:cubicBezTo>
                  <a:pt x="771784" y="1013152"/>
                  <a:pt x="780134" y="1075017"/>
                  <a:pt x="780134" y="1123656"/>
                </a:cubicBezTo>
                <a:cubicBezTo>
                  <a:pt x="781295" y="1149391"/>
                  <a:pt x="778931" y="1191697"/>
                  <a:pt x="773041" y="1250575"/>
                </a:cubicBezTo>
                <a:cubicBezTo>
                  <a:pt x="767151" y="1309453"/>
                  <a:pt x="764206" y="1353787"/>
                  <a:pt x="764206" y="1383573"/>
                </a:cubicBezTo>
                <a:cubicBezTo>
                  <a:pt x="764206" y="1428689"/>
                  <a:pt x="769515" y="1476537"/>
                  <a:pt x="780134" y="1527119"/>
                </a:cubicBezTo>
                <a:cubicBezTo>
                  <a:pt x="753808" y="1527119"/>
                  <a:pt x="735341" y="1521153"/>
                  <a:pt x="724734" y="1509226"/>
                </a:cubicBezTo>
                <a:cubicBezTo>
                  <a:pt x="719428" y="1503262"/>
                  <a:pt x="715563" y="1498790"/>
                  <a:pt x="713131" y="1495807"/>
                </a:cubicBezTo>
                <a:lnTo>
                  <a:pt x="712564" y="1494956"/>
                </a:lnTo>
                <a:lnTo>
                  <a:pt x="712538" y="1500055"/>
                </a:lnTo>
                <a:cubicBezTo>
                  <a:pt x="713190" y="1504791"/>
                  <a:pt x="714511" y="1510968"/>
                  <a:pt x="716499" y="1518584"/>
                </a:cubicBezTo>
                <a:cubicBezTo>
                  <a:pt x="719484" y="1530008"/>
                  <a:pt x="713002" y="1543411"/>
                  <a:pt x="697052" y="1558796"/>
                </a:cubicBezTo>
                <a:lnTo>
                  <a:pt x="687708" y="1566642"/>
                </a:lnTo>
                <a:lnTo>
                  <a:pt x="688807" y="1566891"/>
                </a:lnTo>
                <a:lnTo>
                  <a:pt x="682500" y="1571015"/>
                </a:lnTo>
                <a:lnTo>
                  <a:pt x="677946" y="1574839"/>
                </a:lnTo>
                <a:lnTo>
                  <a:pt x="678232" y="1573805"/>
                </a:lnTo>
                <a:lnTo>
                  <a:pt x="672340" y="1577657"/>
                </a:lnTo>
                <a:cubicBezTo>
                  <a:pt x="665333" y="1579536"/>
                  <a:pt x="656804" y="1579705"/>
                  <a:pt x="646754" y="1578164"/>
                </a:cubicBezTo>
                <a:cubicBezTo>
                  <a:pt x="642532" y="1565413"/>
                  <a:pt x="640200" y="1555692"/>
                  <a:pt x="639756" y="1548998"/>
                </a:cubicBezTo>
                <a:cubicBezTo>
                  <a:pt x="638722" y="1554298"/>
                  <a:pt x="628229" y="1554900"/>
                  <a:pt x="608280" y="1550804"/>
                </a:cubicBezTo>
                <a:cubicBezTo>
                  <a:pt x="595591" y="1546940"/>
                  <a:pt x="590431" y="1544956"/>
                  <a:pt x="592796" y="1544850"/>
                </a:cubicBezTo>
                <a:cubicBezTo>
                  <a:pt x="587876" y="1559543"/>
                  <a:pt x="575971" y="1566891"/>
                  <a:pt x="557076" y="1566891"/>
                </a:cubicBezTo>
                <a:cubicBezTo>
                  <a:pt x="551460" y="1566891"/>
                  <a:pt x="545338" y="1565567"/>
                  <a:pt x="538710" y="1562916"/>
                </a:cubicBezTo>
                <a:cubicBezTo>
                  <a:pt x="532080" y="1560267"/>
                  <a:pt x="528258" y="1558943"/>
                  <a:pt x="527246" y="1558943"/>
                </a:cubicBezTo>
                <a:cubicBezTo>
                  <a:pt x="526886" y="1558943"/>
                  <a:pt x="525295" y="1559935"/>
                  <a:pt x="522472" y="1561920"/>
                </a:cubicBezTo>
                <a:lnTo>
                  <a:pt x="516375" y="1566394"/>
                </a:lnTo>
                <a:lnTo>
                  <a:pt x="519266" y="1572401"/>
                </a:lnTo>
                <a:cubicBezTo>
                  <a:pt x="525619" y="1587643"/>
                  <a:pt x="529738" y="1606347"/>
                  <a:pt x="531615" y="1628513"/>
                </a:cubicBezTo>
                <a:cubicBezTo>
                  <a:pt x="476243" y="1564441"/>
                  <a:pt x="438252" y="1494574"/>
                  <a:pt x="417649" y="1418913"/>
                </a:cubicBezTo>
                <a:cubicBezTo>
                  <a:pt x="414905" y="1372996"/>
                  <a:pt x="415517" y="1313317"/>
                  <a:pt x="419484" y="1239871"/>
                </a:cubicBezTo>
                <a:cubicBezTo>
                  <a:pt x="423475" y="1153633"/>
                  <a:pt x="425470" y="1096835"/>
                  <a:pt x="425470" y="1069475"/>
                </a:cubicBezTo>
                <a:cubicBezTo>
                  <a:pt x="425470" y="970802"/>
                  <a:pt x="414841" y="893389"/>
                  <a:pt x="393582" y="837234"/>
                </a:cubicBezTo>
                <a:lnTo>
                  <a:pt x="387915" y="849173"/>
                </a:lnTo>
                <a:cubicBezTo>
                  <a:pt x="383259" y="845858"/>
                  <a:pt x="378097" y="843537"/>
                  <a:pt x="372428" y="842213"/>
                </a:cubicBezTo>
                <a:lnTo>
                  <a:pt x="367492" y="841950"/>
                </a:lnTo>
                <a:lnTo>
                  <a:pt x="365828" y="836269"/>
                </a:lnTo>
                <a:lnTo>
                  <a:pt x="361394" y="823391"/>
                </a:lnTo>
                <a:lnTo>
                  <a:pt x="368660" y="806089"/>
                </a:lnTo>
                <a:cubicBezTo>
                  <a:pt x="372967" y="796759"/>
                  <a:pt x="376661" y="789807"/>
                  <a:pt x="379744" y="785238"/>
                </a:cubicBezTo>
                <a:cubicBezTo>
                  <a:pt x="378815" y="778799"/>
                  <a:pt x="369067" y="764311"/>
                  <a:pt x="350501" y="741775"/>
                </a:cubicBezTo>
                <a:cubicBezTo>
                  <a:pt x="331934" y="719239"/>
                  <a:pt x="321963" y="700413"/>
                  <a:pt x="320591" y="685299"/>
                </a:cubicBezTo>
                <a:cubicBezTo>
                  <a:pt x="290551" y="642717"/>
                  <a:pt x="239535" y="557439"/>
                  <a:pt x="167547" y="429466"/>
                </a:cubicBezTo>
                <a:cubicBezTo>
                  <a:pt x="104151" y="317218"/>
                  <a:pt x="48301" y="229345"/>
                  <a:pt x="0" y="165842"/>
                </a:cubicBezTo>
                <a:lnTo>
                  <a:pt x="0" y="126704"/>
                </a:lnTo>
                <a:cubicBezTo>
                  <a:pt x="36649" y="132192"/>
                  <a:pt x="54973" y="134936"/>
                  <a:pt x="54973" y="134936"/>
                </a:cubicBezTo>
                <a:lnTo>
                  <a:pt x="69016" y="155981"/>
                </a:lnTo>
                <a:lnTo>
                  <a:pt x="65613" y="122238"/>
                </a:lnTo>
                <a:cubicBezTo>
                  <a:pt x="66944" y="100598"/>
                  <a:pt x="80454" y="93062"/>
                  <a:pt x="106145" y="99628"/>
                </a:cubicBezTo>
                <a:cubicBezTo>
                  <a:pt x="105682" y="83247"/>
                  <a:pt x="104224" y="75056"/>
                  <a:pt x="101777" y="75056"/>
                </a:cubicBezTo>
                <a:cubicBezTo>
                  <a:pt x="101248" y="75056"/>
                  <a:pt x="103634" y="74390"/>
                  <a:pt x="108933" y="73059"/>
                </a:cubicBezTo>
                <a:cubicBezTo>
                  <a:pt x="114760" y="73059"/>
                  <a:pt x="119003" y="73059"/>
                  <a:pt x="121664" y="73059"/>
                </a:cubicBezTo>
                <a:lnTo>
                  <a:pt x="123632" y="73268"/>
                </a:lnTo>
                <a:lnTo>
                  <a:pt x="123278" y="72427"/>
                </a:lnTo>
                <a:lnTo>
                  <a:pt x="152094" y="47157"/>
                </a:lnTo>
                <a:lnTo>
                  <a:pt x="154975" y="55137"/>
                </a:lnTo>
                <a:cubicBezTo>
                  <a:pt x="163989" y="36602"/>
                  <a:pt x="178736" y="27333"/>
                  <a:pt x="199214" y="27333"/>
                </a:cubicBezTo>
                <a:lnTo>
                  <a:pt x="205291" y="29400"/>
                </a:lnTo>
                <a:lnTo>
                  <a:pt x="205090" y="26675"/>
                </a:lnTo>
                <a:cubicBezTo>
                  <a:pt x="206218" y="17820"/>
                  <a:pt x="212768" y="9934"/>
                  <a:pt x="224737" y="3014"/>
                </a:cubicBezTo>
                <a:cubicBezTo>
                  <a:pt x="231444" y="1425"/>
                  <a:pt x="237503" y="465"/>
                  <a:pt x="242908" y="1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9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Freeform: Shape 4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288471" y="2535656"/>
            <a:ext cx="1101746" cy="1605170"/>
          </a:xfrm>
          <a:custGeom>
            <a:avLst/>
            <a:gdLst>
              <a:gd name="connsiteX0" fmla="*/ 240137 w 1101746"/>
              <a:gd name="connsiteY0" fmla="*/ 1501052 h 1605171"/>
              <a:gd name="connsiteX1" fmla="*/ 240137 w 1101746"/>
              <a:gd name="connsiteY1" fmla="*/ 1531610 h 1605171"/>
              <a:gd name="connsiteX2" fmla="*/ 274685 w 1101746"/>
              <a:gd name="connsiteY2" fmla="*/ 1531610 h 1605171"/>
              <a:gd name="connsiteX3" fmla="*/ 274685 w 1101746"/>
              <a:gd name="connsiteY3" fmla="*/ 1501052 h 1605171"/>
              <a:gd name="connsiteX4" fmla="*/ 145073 w 1101746"/>
              <a:gd name="connsiteY4" fmla="*/ 1481165 h 1605171"/>
              <a:gd name="connsiteX5" fmla="*/ 144694 w 1101746"/>
              <a:gd name="connsiteY5" fmla="*/ 1481432 h 1605171"/>
              <a:gd name="connsiteX6" fmla="*/ 144694 w 1101746"/>
              <a:gd name="connsiteY6" fmla="*/ 1513719 h 1605171"/>
              <a:gd name="connsiteX7" fmla="*/ 179274 w 1101746"/>
              <a:gd name="connsiteY7" fmla="*/ 1513719 h 1605171"/>
              <a:gd name="connsiteX8" fmla="*/ 179274 w 1101746"/>
              <a:gd name="connsiteY8" fmla="*/ 1481165 h 1605171"/>
              <a:gd name="connsiteX9" fmla="*/ 548282 w 1101746"/>
              <a:gd name="connsiteY9" fmla="*/ 1459283 h 1605171"/>
              <a:gd name="connsiteX10" fmla="*/ 548282 w 1101746"/>
              <a:gd name="connsiteY10" fmla="*/ 1491837 h 1605171"/>
              <a:gd name="connsiteX11" fmla="*/ 568922 w 1101746"/>
              <a:gd name="connsiteY11" fmla="*/ 1491837 h 1605171"/>
              <a:gd name="connsiteX12" fmla="*/ 575719 w 1101746"/>
              <a:gd name="connsiteY12" fmla="*/ 1490362 h 1605171"/>
              <a:gd name="connsiteX13" fmla="*/ 582862 w 1101746"/>
              <a:gd name="connsiteY13" fmla="*/ 1488439 h 1605171"/>
              <a:gd name="connsiteX14" fmla="*/ 582862 w 1101746"/>
              <a:gd name="connsiteY14" fmla="*/ 1459283 h 1605171"/>
              <a:gd name="connsiteX15" fmla="*/ 151850 w 1101746"/>
              <a:gd name="connsiteY15" fmla="*/ 1456054 h 1605171"/>
              <a:gd name="connsiteX16" fmla="*/ 139128 w 1101746"/>
              <a:gd name="connsiteY16" fmla="*/ 1458066 h 1605171"/>
              <a:gd name="connsiteX17" fmla="*/ 182678 w 1101746"/>
              <a:gd name="connsiteY17" fmla="*/ 1473265 h 1605171"/>
              <a:gd name="connsiteX18" fmla="*/ 269680 w 1101746"/>
              <a:gd name="connsiteY18" fmla="*/ 1493389 h 1605171"/>
              <a:gd name="connsiteX19" fmla="*/ 292946 w 1101746"/>
              <a:gd name="connsiteY19" fmla="*/ 1497208 h 1605171"/>
              <a:gd name="connsiteX20" fmla="*/ 241493 w 1101746"/>
              <a:gd name="connsiteY20" fmla="*/ 1484760 h 1605171"/>
              <a:gd name="connsiteX21" fmla="*/ 151850 w 1101746"/>
              <a:gd name="connsiteY21" fmla="*/ 1456054 h 1605171"/>
              <a:gd name="connsiteX22" fmla="*/ 658354 w 1101746"/>
              <a:gd name="connsiteY22" fmla="*/ 1435439 h 1605171"/>
              <a:gd name="connsiteX23" fmla="*/ 687456 w 1101746"/>
              <a:gd name="connsiteY23" fmla="*/ 1450069 h 1605171"/>
              <a:gd name="connsiteX24" fmla="*/ 676308 w 1101746"/>
              <a:gd name="connsiteY24" fmla="*/ 1435439 h 1605171"/>
              <a:gd name="connsiteX25" fmla="*/ 501637 w 1101746"/>
              <a:gd name="connsiteY25" fmla="*/ 1037805 h 1605171"/>
              <a:gd name="connsiteX26" fmla="*/ 553032 w 1101746"/>
              <a:gd name="connsiteY26" fmla="*/ 1037805 h 1605171"/>
              <a:gd name="connsiteX27" fmla="*/ 529188 w 1101746"/>
              <a:gd name="connsiteY27" fmla="*/ 1041794 h 1605171"/>
              <a:gd name="connsiteX28" fmla="*/ 501637 w 1101746"/>
              <a:gd name="connsiteY28" fmla="*/ 1037805 h 1605171"/>
              <a:gd name="connsiteX29" fmla="*/ 540713 w 1101746"/>
              <a:gd name="connsiteY29" fmla="*/ 998760 h 1605171"/>
              <a:gd name="connsiteX30" fmla="*/ 330354 w 1101746"/>
              <a:gd name="connsiteY30" fmla="*/ 1019311 h 1605171"/>
              <a:gd name="connsiteX31" fmla="*/ 330354 w 1101746"/>
              <a:gd name="connsiteY31" fmla="*/ 1127481 h 1605171"/>
              <a:gd name="connsiteX32" fmla="*/ 443339 w 1101746"/>
              <a:gd name="connsiteY32" fmla="*/ 1051738 h 1605171"/>
              <a:gd name="connsiteX33" fmla="*/ 477476 w 1101746"/>
              <a:gd name="connsiteY33" fmla="*/ 1051738 h 1605171"/>
              <a:gd name="connsiteX34" fmla="*/ 330354 w 1101746"/>
              <a:gd name="connsiteY34" fmla="*/ 1127598 h 1605171"/>
              <a:gd name="connsiteX35" fmla="*/ 330354 w 1101746"/>
              <a:gd name="connsiteY35" fmla="*/ 1237367 h 1605171"/>
              <a:gd name="connsiteX36" fmla="*/ 459204 w 1101746"/>
              <a:gd name="connsiteY36" fmla="*/ 1260483 h 1605171"/>
              <a:gd name="connsiteX37" fmla="*/ 844521 w 1101746"/>
              <a:gd name="connsiteY37" fmla="*/ 1107598 h 1605171"/>
              <a:gd name="connsiteX38" fmla="*/ 815767 w 1101746"/>
              <a:gd name="connsiteY38" fmla="*/ 1070420 h 1605171"/>
              <a:gd name="connsiteX39" fmla="*/ 540713 w 1101746"/>
              <a:gd name="connsiteY39" fmla="*/ 998760 h 1605171"/>
              <a:gd name="connsiteX40" fmla="*/ 783511 w 1101746"/>
              <a:gd name="connsiteY40" fmla="*/ 852697 h 1605171"/>
              <a:gd name="connsiteX41" fmla="*/ 759021 w 1101746"/>
              <a:gd name="connsiteY41" fmla="*/ 853886 h 1605171"/>
              <a:gd name="connsiteX42" fmla="*/ 815547 w 1101746"/>
              <a:gd name="connsiteY42" fmla="*/ 902335 h 1605171"/>
              <a:gd name="connsiteX43" fmla="*/ 854464 w 1101746"/>
              <a:gd name="connsiteY43" fmla="*/ 888656 h 1605171"/>
              <a:gd name="connsiteX44" fmla="*/ 783511 w 1101746"/>
              <a:gd name="connsiteY44" fmla="*/ 852697 h 1605171"/>
              <a:gd name="connsiteX45" fmla="*/ 343496 w 1101746"/>
              <a:gd name="connsiteY45" fmla="*/ 683900 h 1605171"/>
              <a:gd name="connsiteX46" fmla="*/ 352868 w 1101746"/>
              <a:gd name="connsiteY46" fmla="*/ 716454 h 1605171"/>
              <a:gd name="connsiteX47" fmla="*/ 364173 w 1101746"/>
              <a:gd name="connsiteY47" fmla="*/ 683900 h 1605171"/>
              <a:gd name="connsiteX48" fmla="*/ 438937 w 1101746"/>
              <a:gd name="connsiteY48" fmla="*/ 677946 h 1605171"/>
              <a:gd name="connsiteX49" fmla="*/ 438937 w 1101746"/>
              <a:gd name="connsiteY49" fmla="*/ 710500 h 1605171"/>
              <a:gd name="connsiteX50" fmla="*/ 471523 w 1101746"/>
              <a:gd name="connsiteY50" fmla="*/ 710500 h 1605171"/>
              <a:gd name="connsiteX51" fmla="*/ 471523 w 1101746"/>
              <a:gd name="connsiteY51" fmla="*/ 677946 h 1605171"/>
              <a:gd name="connsiteX52" fmla="*/ 283868 w 1101746"/>
              <a:gd name="connsiteY52" fmla="*/ 673989 h 1605171"/>
              <a:gd name="connsiteX53" fmla="*/ 283868 w 1101746"/>
              <a:gd name="connsiteY53" fmla="*/ 704515 h 1605171"/>
              <a:gd name="connsiteX54" fmla="*/ 316452 w 1101746"/>
              <a:gd name="connsiteY54" fmla="*/ 704515 h 1605171"/>
              <a:gd name="connsiteX55" fmla="*/ 316452 w 1101746"/>
              <a:gd name="connsiteY55" fmla="*/ 673989 h 1605171"/>
              <a:gd name="connsiteX56" fmla="*/ 429754 w 1101746"/>
              <a:gd name="connsiteY56" fmla="*/ 312866 h 1605171"/>
              <a:gd name="connsiteX57" fmla="*/ 410344 w 1101746"/>
              <a:gd name="connsiteY57" fmla="*/ 452198 h 1605171"/>
              <a:gd name="connsiteX58" fmla="*/ 388019 w 1101746"/>
              <a:gd name="connsiteY58" fmla="*/ 570282 h 1605171"/>
              <a:gd name="connsiteX59" fmla="*/ 573108 w 1101746"/>
              <a:gd name="connsiteY59" fmla="*/ 541623 h 1605171"/>
              <a:gd name="connsiteX60" fmla="*/ 734578 w 1101746"/>
              <a:gd name="connsiteY60" fmla="*/ 502330 h 1605171"/>
              <a:gd name="connsiteX61" fmla="*/ 757215 w 1101746"/>
              <a:gd name="connsiteY61" fmla="*/ 499103 h 1605171"/>
              <a:gd name="connsiteX62" fmla="*/ 747100 w 1101746"/>
              <a:gd name="connsiteY62" fmla="*/ 486492 h 1605171"/>
              <a:gd name="connsiteX63" fmla="*/ 735177 w 1101746"/>
              <a:gd name="connsiteY63" fmla="*/ 469931 h 1605171"/>
              <a:gd name="connsiteX64" fmla="*/ 733942 w 1101746"/>
              <a:gd name="connsiteY64" fmla="*/ 469931 h 1605171"/>
              <a:gd name="connsiteX65" fmla="*/ 429754 w 1101746"/>
              <a:gd name="connsiteY65" fmla="*/ 312866 h 1605171"/>
              <a:gd name="connsiteX66" fmla="*/ 212301 w 1101746"/>
              <a:gd name="connsiteY66" fmla="*/ 71567 h 1605171"/>
              <a:gd name="connsiteX67" fmla="*/ 212301 w 1101746"/>
              <a:gd name="connsiteY67" fmla="*/ 104121 h 1605171"/>
              <a:gd name="connsiteX68" fmla="*/ 244885 w 1101746"/>
              <a:gd name="connsiteY68" fmla="*/ 104121 h 1605171"/>
              <a:gd name="connsiteX69" fmla="*/ 244885 w 1101746"/>
              <a:gd name="connsiteY69" fmla="*/ 71567 h 1605171"/>
              <a:gd name="connsiteX70" fmla="*/ 201335 w 1101746"/>
              <a:gd name="connsiteY70" fmla="*/ 54247 h 1605171"/>
              <a:gd name="connsiteX71" fmla="*/ 198789 w 1101746"/>
              <a:gd name="connsiteY71" fmla="*/ 55772 h 1605171"/>
              <a:gd name="connsiteX72" fmla="*/ 200012 w 1101746"/>
              <a:gd name="connsiteY72" fmla="*/ 59837 h 1605171"/>
              <a:gd name="connsiteX73" fmla="*/ 359424 w 1101746"/>
              <a:gd name="connsiteY73" fmla="*/ 43732 h 1605171"/>
              <a:gd name="connsiteX74" fmla="*/ 359424 w 1101746"/>
              <a:gd name="connsiteY74" fmla="*/ 74291 h 1605171"/>
              <a:gd name="connsiteX75" fmla="*/ 393972 w 1101746"/>
              <a:gd name="connsiteY75" fmla="*/ 74291 h 1605171"/>
              <a:gd name="connsiteX76" fmla="*/ 393972 w 1101746"/>
              <a:gd name="connsiteY76" fmla="*/ 43732 h 1605171"/>
              <a:gd name="connsiteX77" fmla="*/ 407524 w 1101746"/>
              <a:gd name="connsiteY77" fmla="*/ 0 h 1605171"/>
              <a:gd name="connsiteX78" fmla="*/ 781821 w 1101746"/>
              <a:gd name="connsiteY78" fmla="*/ 99466 h 1605171"/>
              <a:gd name="connsiteX79" fmla="*/ 853925 w 1101746"/>
              <a:gd name="connsiteY79" fmla="*/ 167547 h 1605171"/>
              <a:gd name="connsiteX80" fmla="*/ 998387 w 1101746"/>
              <a:gd name="connsiteY80" fmla="*/ 378763 h 1605171"/>
              <a:gd name="connsiteX81" fmla="*/ 982459 w 1101746"/>
              <a:gd name="connsiteY81" fmla="*/ 377465 h 1605171"/>
              <a:gd name="connsiteX82" fmla="*/ 992403 w 1101746"/>
              <a:gd name="connsiteY82" fmla="*/ 428162 h 1605171"/>
              <a:gd name="connsiteX83" fmla="*/ 978502 w 1101746"/>
              <a:gd name="connsiteY83" fmla="*/ 428162 h 1605171"/>
              <a:gd name="connsiteX84" fmla="*/ 978502 w 1101746"/>
              <a:gd name="connsiteY84" fmla="*/ 448049 h 1605171"/>
              <a:gd name="connsiteX85" fmla="*/ 974511 w 1101746"/>
              <a:gd name="connsiteY85" fmla="*/ 442096 h 1605171"/>
              <a:gd name="connsiteX86" fmla="*/ 934754 w 1101746"/>
              <a:gd name="connsiteY86" fmla="*/ 488993 h 1605171"/>
              <a:gd name="connsiteX87" fmla="*/ 896734 w 1101746"/>
              <a:gd name="connsiteY87" fmla="*/ 531345 h 1605171"/>
              <a:gd name="connsiteX88" fmla="*/ 895590 w 1101746"/>
              <a:gd name="connsiteY88" fmla="*/ 542558 h 1605171"/>
              <a:gd name="connsiteX89" fmla="*/ 904306 w 1101746"/>
              <a:gd name="connsiteY89" fmla="*/ 538742 h 1605171"/>
              <a:gd name="connsiteX90" fmla="*/ 903167 w 1101746"/>
              <a:gd name="connsiteY90" fmla="*/ 608947 h 1605171"/>
              <a:gd name="connsiteX91" fmla="*/ 881064 w 1101746"/>
              <a:gd name="connsiteY91" fmla="*/ 635925 h 1605171"/>
              <a:gd name="connsiteX92" fmla="*/ 885053 w 1101746"/>
              <a:gd name="connsiteY92" fmla="*/ 638269 h 1605171"/>
              <a:gd name="connsiteX93" fmla="*/ 882655 w 1101746"/>
              <a:gd name="connsiteY93" fmla="*/ 643883 h 1605171"/>
              <a:gd name="connsiteX94" fmla="*/ 908900 w 1101746"/>
              <a:gd name="connsiteY94" fmla="*/ 638142 h 1605171"/>
              <a:gd name="connsiteX95" fmla="*/ 861889 w 1101746"/>
              <a:gd name="connsiteY95" fmla="*/ 703471 h 1605171"/>
              <a:gd name="connsiteX96" fmla="*/ 823431 w 1101746"/>
              <a:gd name="connsiteY96" fmla="*/ 735579 h 1605171"/>
              <a:gd name="connsiteX97" fmla="*/ 844981 w 1101746"/>
              <a:gd name="connsiteY97" fmla="*/ 739238 h 1605171"/>
              <a:gd name="connsiteX98" fmla="*/ 876536 w 1101746"/>
              <a:gd name="connsiteY98" fmla="*/ 751032 h 1605171"/>
              <a:gd name="connsiteX99" fmla="*/ 1004404 w 1101746"/>
              <a:gd name="connsiteY99" fmla="*/ 862403 h 1605171"/>
              <a:gd name="connsiteX100" fmla="*/ 1101746 w 1101746"/>
              <a:gd name="connsiteY100" fmla="*/ 1022320 h 1605171"/>
              <a:gd name="connsiteX101" fmla="*/ 1067516 w 1101746"/>
              <a:gd name="connsiteY101" fmla="*/ 1061237 h 1605171"/>
              <a:gd name="connsiteX102" fmla="*/ 1040124 w 1101746"/>
              <a:gd name="connsiteY102" fmla="*/ 1069438 h 1605171"/>
              <a:gd name="connsiteX103" fmla="*/ 1042118 w 1101746"/>
              <a:gd name="connsiteY103" fmla="*/ 1087870 h 1605171"/>
              <a:gd name="connsiteX104" fmla="*/ 1034170 w 1101746"/>
              <a:gd name="connsiteY104" fmla="*/ 1131458 h 1605171"/>
              <a:gd name="connsiteX105" fmla="*/ 1026825 w 1101746"/>
              <a:gd name="connsiteY105" fmla="*/ 1163394 h 1605171"/>
              <a:gd name="connsiteX106" fmla="*/ 1013524 w 1101746"/>
              <a:gd name="connsiteY106" fmla="*/ 1189644 h 1605171"/>
              <a:gd name="connsiteX107" fmla="*/ 1012895 w 1101746"/>
              <a:gd name="connsiteY107" fmla="*/ 1200523 h 1605171"/>
              <a:gd name="connsiteX108" fmla="*/ 1030181 w 1101746"/>
              <a:gd name="connsiteY108" fmla="*/ 1192844 h 1605171"/>
              <a:gd name="connsiteX109" fmla="*/ 994619 w 1101746"/>
              <a:gd name="connsiteY109" fmla="*/ 1260292 h 1605171"/>
              <a:gd name="connsiteX110" fmla="*/ 960516 w 1101746"/>
              <a:gd name="connsiteY110" fmla="*/ 1280305 h 1605171"/>
              <a:gd name="connsiteX111" fmla="*/ 945979 w 1101746"/>
              <a:gd name="connsiteY111" fmla="*/ 1312891 h 1605171"/>
              <a:gd name="connsiteX112" fmla="*/ 798604 w 1101746"/>
              <a:gd name="connsiteY112" fmla="*/ 1436167 h 1605171"/>
              <a:gd name="connsiteX113" fmla="*/ 648919 w 1101746"/>
              <a:gd name="connsiteY113" fmla="*/ 1536708 h 1605171"/>
              <a:gd name="connsiteX114" fmla="*/ 447267 w 1101746"/>
              <a:gd name="connsiteY114" fmla="*/ 1577336 h 1605171"/>
              <a:gd name="connsiteX115" fmla="*/ 375139 w 1101746"/>
              <a:gd name="connsiteY115" fmla="*/ 1572981 h 1605171"/>
              <a:gd name="connsiteX116" fmla="*/ 334343 w 1101746"/>
              <a:gd name="connsiteY116" fmla="*/ 1566429 h 1605171"/>
              <a:gd name="connsiteX117" fmla="*/ 334343 w 1101746"/>
              <a:gd name="connsiteY117" fmla="*/ 1605171 h 1605171"/>
              <a:gd name="connsiteX118" fmla="*/ 285863 w 1101746"/>
              <a:gd name="connsiteY118" fmla="*/ 1605171 h 1605171"/>
              <a:gd name="connsiteX119" fmla="*/ 285863 w 1101746"/>
              <a:gd name="connsiteY119" fmla="*/ 1560680 h 1605171"/>
              <a:gd name="connsiteX120" fmla="*/ 298537 w 1101746"/>
              <a:gd name="connsiteY120" fmla="*/ 1560680 h 1605171"/>
              <a:gd name="connsiteX121" fmla="*/ 293755 w 1101746"/>
              <a:gd name="connsiteY121" fmla="*/ 1559912 h 1605171"/>
              <a:gd name="connsiteX122" fmla="*/ 103211 w 1101746"/>
              <a:gd name="connsiteY122" fmla="*/ 1507638 h 1605171"/>
              <a:gd name="connsiteX123" fmla="*/ 77086 w 1101746"/>
              <a:gd name="connsiteY123" fmla="*/ 1480437 h 1605171"/>
              <a:gd name="connsiteX124" fmla="*/ 100942 w 1101746"/>
              <a:gd name="connsiteY124" fmla="*/ 1462320 h 1605171"/>
              <a:gd name="connsiteX125" fmla="*/ 109226 w 1101746"/>
              <a:gd name="connsiteY125" fmla="*/ 1461737 h 1605171"/>
              <a:gd name="connsiteX126" fmla="*/ 96973 w 1101746"/>
              <a:gd name="connsiteY126" fmla="*/ 1443355 h 1605171"/>
              <a:gd name="connsiteX127" fmla="*/ 123745 w 1101746"/>
              <a:gd name="connsiteY127" fmla="*/ 1452699 h 1605171"/>
              <a:gd name="connsiteX128" fmla="*/ 122112 w 1101746"/>
              <a:gd name="connsiteY128" fmla="*/ 1448834 h 1605171"/>
              <a:gd name="connsiteX129" fmla="*/ 114277 w 1101746"/>
              <a:gd name="connsiteY129" fmla="*/ 1447092 h 1605171"/>
              <a:gd name="connsiteX130" fmla="*/ 95484 w 1101746"/>
              <a:gd name="connsiteY130" fmla="*/ 1430531 h 1605171"/>
              <a:gd name="connsiteX131" fmla="*/ 94808 w 1101746"/>
              <a:gd name="connsiteY131" fmla="*/ 1428803 h 1605171"/>
              <a:gd name="connsiteX132" fmla="*/ 94251 w 1101746"/>
              <a:gd name="connsiteY132" fmla="*/ 1429933 h 1605171"/>
              <a:gd name="connsiteX133" fmla="*/ 75185 w 1101746"/>
              <a:gd name="connsiteY133" fmla="*/ 1455294 h 1605171"/>
              <a:gd name="connsiteX134" fmla="*/ 5519 w 1101746"/>
              <a:gd name="connsiteY134" fmla="*/ 1460013 h 1605171"/>
              <a:gd name="connsiteX135" fmla="*/ 11473 w 1101746"/>
              <a:gd name="connsiteY135" fmla="*/ 1388067 h 1605171"/>
              <a:gd name="connsiteX136" fmla="*/ 3777 w 1101746"/>
              <a:gd name="connsiteY136" fmla="*/ 1313334 h 1605171"/>
              <a:gd name="connsiteX137" fmla="*/ 1562 w 1101746"/>
              <a:gd name="connsiteY137" fmla="*/ 1219506 h 1605171"/>
              <a:gd name="connsiteX138" fmla="*/ 61190 w 1101746"/>
              <a:gd name="connsiteY138" fmla="*/ 645615 h 1605171"/>
              <a:gd name="connsiteX139" fmla="*/ 122812 w 1101746"/>
              <a:gd name="connsiteY139" fmla="*/ 59598 h 1605171"/>
              <a:gd name="connsiteX140" fmla="*/ 138740 w 1101746"/>
              <a:gd name="connsiteY140" fmla="*/ 75494 h 1605171"/>
              <a:gd name="connsiteX141" fmla="*/ 156157 w 1101746"/>
              <a:gd name="connsiteY141" fmla="*/ 67467 h 1605171"/>
              <a:gd name="connsiteX142" fmla="*/ 175514 w 1101746"/>
              <a:gd name="connsiteY142" fmla="*/ 61841 h 1605171"/>
              <a:gd name="connsiteX143" fmla="*/ 195425 w 1101746"/>
              <a:gd name="connsiteY143" fmla="*/ 56526 h 1605171"/>
              <a:gd name="connsiteX144" fmla="*/ 218571 w 1101746"/>
              <a:gd name="connsiteY144" fmla="*/ 13902 h 1605171"/>
              <a:gd name="connsiteX145" fmla="*/ 268732 w 1101746"/>
              <a:gd name="connsiteY145" fmla="*/ 13902 h 1605171"/>
              <a:gd name="connsiteX146" fmla="*/ 240548 w 1101746"/>
              <a:gd name="connsiteY146" fmla="*/ 30774 h 1605171"/>
              <a:gd name="connsiteX147" fmla="*/ 261131 w 1101746"/>
              <a:gd name="connsiteY147" fmla="*/ 30621 h 1605171"/>
              <a:gd name="connsiteX148" fmla="*/ 271422 w 1101746"/>
              <a:gd name="connsiteY148" fmla="*/ 35752 h 1605171"/>
              <a:gd name="connsiteX149" fmla="*/ 364443 w 1101746"/>
              <a:gd name="connsiteY149" fmla="*/ 19824 h 1605171"/>
              <a:gd name="connsiteX150" fmla="*/ 387156 w 1101746"/>
              <a:gd name="connsiteY150" fmla="*/ 18591 h 1605171"/>
              <a:gd name="connsiteX151" fmla="*/ 359468 w 1101746"/>
              <a:gd name="connsiteY151" fmla="*/ 14602 h 1605171"/>
              <a:gd name="connsiteX152" fmla="*/ 316452 w 1101746"/>
              <a:gd name="connsiteY152" fmla="*/ 3927 h 1605171"/>
              <a:gd name="connsiteX153" fmla="*/ 407524 w 1101746"/>
              <a:gd name="connsiteY153" fmla="*/ 0 h 160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101746" h="1605171" fill="norm" stroke="1" extrusionOk="0">
                <a:moveTo>
                  <a:pt x="240137" y="1501052"/>
                </a:moveTo>
                <a:lnTo>
                  <a:pt x="240137" y="1531610"/>
                </a:lnTo>
                <a:lnTo>
                  <a:pt x="274685" y="1531610"/>
                </a:lnTo>
                <a:lnTo>
                  <a:pt x="274685" y="1501052"/>
                </a:lnTo>
                <a:close/>
                <a:moveTo>
                  <a:pt x="145073" y="1481165"/>
                </a:moveTo>
                <a:lnTo>
                  <a:pt x="144694" y="1481432"/>
                </a:lnTo>
                <a:lnTo>
                  <a:pt x="144694" y="1513719"/>
                </a:lnTo>
                <a:lnTo>
                  <a:pt x="179274" y="1513719"/>
                </a:lnTo>
                <a:lnTo>
                  <a:pt x="179274" y="1481165"/>
                </a:lnTo>
                <a:close/>
                <a:moveTo>
                  <a:pt x="548282" y="1459283"/>
                </a:moveTo>
                <a:lnTo>
                  <a:pt x="548282" y="1491837"/>
                </a:lnTo>
                <a:lnTo>
                  <a:pt x="568922" y="1491837"/>
                </a:lnTo>
                <a:lnTo>
                  <a:pt x="575719" y="1490362"/>
                </a:lnTo>
                <a:lnTo>
                  <a:pt x="582862" y="1488439"/>
                </a:lnTo>
                <a:lnTo>
                  <a:pt x="582862" y="1459283"/>
                </a:lnTo>
                <a:close/>
                <a:moveTo>
                  <a:pt x="151850" y="1456054"/>
                </a:moveTo>
                <a:lnTo>
                  <a:pt x="139128" y="1458066"/>
                </a:lnTo>
                <a:lnTo>
                  <a:pt x="182678" y="1473265"/>
                </a:lnTo>
                <a:cubicBezTo>
                  <a:pt x="211462" y="1481603"/>
                  <a:pt x="240463" y="1488312"/>
                  <a:pt x="269680" y="1493389"/>
                </a:cubicBezTo>
                <a:lnTo>
                  <a:pt x="292946" y="1497208"/>
                </a:lnTo>
                <a:lnTo>
                  <a:pt x="241493" y="1484760"/>
                </a:lnTo>
                <a:cubicBezTo>
                  <a:pt x="212427" y="1476558"/>
                  <a:pt x="182545" y="1466989"/>
                  <a:pt x="151850" y="1456054"/>
                </a:cubicBezTo>
                <a:close/>
                <a:moveTo>
                  <a:pt x="658354" y="1435439"/>
                </a:moveTo>
                <a:lnTo>
                  <a:pt x="687456" y="1450069"/>
                </a:lnTo>
                <a:lnTo>
                  <a:pt x="676308" y="1435439"/>
                </a:lnTo>
                <a:close/>
                <a:moveTo>
                  <a:pt x="501637" y="1037805"/>
                </a:moveTo>
                <a:lnTo>
                  <a:pt x="553032" y="1037805"/>
                </a:lnTo>
                <a:lnTo>
                  <a:pt x="529188" y="1041794"/>
                </a:lnTo>
                <a:cubicBezTo>
                  <a:pt x="509490" y="1041794"/>
                  <a:pt x="500307" y="1040463"/>
                  <a:pt x="501637" y="1037805"/>
                </a:cubicBezTo>
                <a:close/>
                <a:moveTo>
                  <a:pt x="540713" y="998760"/>
                </a:moveTo>
                <a:cubicBezTo>
                  <a:pt x="476916" y="998760"/>
                  <a:pt x="406796" y="1005611"/>
                  <a:pt x="330354" y="1019311"/>
                </a:cubicBezTo>
                <a:lnTo>
                  <a:pt x="330354" y="1127481"/>
                </a:lnTo>
                <a:lnTo>
                  <a:pt x="443339" y="1051738"/>
                </a:lnTo>
                <a:lnTo>
                  <a:pt x="477476" y="1051738"/>
                </a:lnTo>
                <a:lnTo>
                  <a:pt x="330354" y="1127598"/>
                </a:lnTo>
                <a:lnTo>
                  <a:pt x="330354" y="1237367"/>
                </a:lnTo>
                <a:cubicBezTo>
                  <a:pt x="367340" y="1252778"/>
                  <a:pt x="410290" y="1260483"/>
                  <a:pt x="459204" y="1260483"/>
                </a:cubicBezTo>
                <a:cubicBezTo>
                  <a:pt x="571239" y="1260483"/>
                  <a:pt x="699679" y="1209521"/>
                  <a:pt x="844521" y="1107598"/>
                </a:cubicBezTo>
                <a:lnTo>
                  <a:pt x="815767" y="1070420"/>
                </a:lnTo>
                <a:cubicBezTo>
                  <a:pt x="745954" y="1022646"/>
                  <a:pt x="654270" y="998760"/>
                  <a:pt x="540713" y="998760"/>
                </a:cubicBezTo>
                <a:close/>
                <a:moveTo>
                  <a:pt x="783511" y="852697"/>
                </a:moveTo>
                <a:cubicBezTo>
                  <a:pt x="775418" y="851995"/>
                  <a:pt x="767255" y="852391"/>
                  <a:pt x="759021" y="853886"/>
                </a:cubicBezTo>
                <a:cubicBezTo>
                  <a:pt x="774368" y="880443"/>
                  <a:pt x="793211" y="896594"/>
                  <a:pt x="815547" y="902335"/>
                </a:cubicBezTo>
                <a:cubicBezTo>
                  <a:pt x="837882" y="908078"/>
                  <a:pt x="850855" y="903518"/>
                  <a:pt x="854464" y="888656"/>
                </a:cubicBezTo>
                <a:cubicBezTo>
                  <a:pt x="831443" y="866790"/>
                  <a:pt x="807791" y="854803"/>
                  <a:pt x="783511" y="852697"/>
                </a:cubicBezTo>
                <a:close/>
                <a:moveTo>
                  <a:pt x="343496" y="683900"/>
                </a:moveTo>
                <a:lnTo>
                  <a:pt x="352868" y="716454"/>
                </a:lnTo>
                <a:lnTo>
                  <a:pt x="364173" y="683900"/>
                </a:lnTo>
                <a:close/>
                <a:moveTo>
                  <a:pt x="438937" y="677946"/>
                </a:moveTo>
                <a:lnTo>
                  <a:pt x="438937" y="710500"/>
                </a:lnTo>
                <a:lnTo>
                  <a:pt x="471523" y="710500"/>
                </a:lnTo>
                <a:lnTo>
                  <a:pt x="471523" y="677946"/>
                </a:lnTo>
                <a:close/>
                <a:moveTo>
                  <a:pt x="283868" y="673989"/>
                </a:moveTo>
                <a:lnTo>
                  <a:pt x="283868" y="704515"/>
                </a:lnTo>
                <a:lnTo>
                  <a:pt x="316452" y="704515"/>
                </a:lnTo>
                <a:lnTo>
                  <a:pt x="316452" y="673989"/>
                </a:lnTo>
                <a:close/>
                <a:moveTo>
                  <a:pt x="429754" y="312866"/>
                </a:moveTo>
                <a:cubicBezTo>
                  <a:pt x="429754" y="341069"/>
                  <a:pt x="423283" y="387513"/>
                  <a:pt x="410344" y="452198"/>
                </a:cubicBezTo>
                <a:cubicBezTo>
                  <a:pt x="396516" y="516500"/>
                  <a:pt x="389073" y="555863"/>
                  <a:pt x="388019" y="570282"/>
                </a:cubicBezTo>
                <a:cubicBezTo>
                  <a:pt x="428656" y="573153"/>
                  <a:pt x="490354" y="563600"/>
                  <a:pt x="573108" y="541623"/>
                </a:cubicBezTo>
                <a:cubicBezTo>
                  <a:pt x="647445" y="521531"/>
                  <a:pt x="701268" y="508433"/>
                  <a:pt x="734578" y="502330"/>
                </a:cubicBezTo>
                <a:lnTo>
                  <a:pt x="757215" y="499103"/>
                </a:lnTo>
                <a:lnTo>
                  <a:pt x="747100" y="486492"/>
                </a:lnTo>
                <a:cubicBezTo>
                  <a:pt x="737821" y="473151"/>
                  <a:pt x="733846" y="467628"/>
                  <a:pt x="735177" y="469931"/>
                </a:cubicBezTo>
                <a:lnTo>
                  <a:pt x="733942" y="469931"/>
                </a:lnTo>
                <a:cubicBezTo>
                  <a:pt x="680552" y="380484"/>
                  <a:pt x="579157" y="328128"/>
                  <a:pt x="429754" y="312866"/>
                </a:cubicBezTo>
                <a:close/>
                <a:moveTo>
                  <a:pt x="212301" y="71567"/>
                </a:moveTo>
                <a:lnTo>
                  <a:pt x="212301" y="104121"/>
                </a:lnTo>
                <a:lnTo>
                  <a:pt x="244885" y="104121"/>
                </a:lnTo>
                <a:lnTo>
                  <a:pt x="244885" y="71567"/>
                </a:lnTo>
                <a:close/>
                <a:moveTo>
                  <a:pt x="201335" y="54247"/>
                </a:moveTo>
                <a:lnTo>
                  <a:pt x="198789" y="55772"/>
                </a:lnTo>
                <a:lnTo>
                  <a:pt x="200012" y="59837"/>
                </a:lnTo>
                <a:close/>
                <a:moveTo>
                  <a:pt x="359424" y="43732"/>
                </a:moveTo>
                <a:lnTo>
                  <a:pt x="359424" y="74291"/>
                </a:lnTo>
                <a:lnTo>
                  <a:pt x="393972" y="74291"/>
                </a:lnTo>
                <a:lnTo>
                  <a:pt x="393972" y="43732"/>
                </a:lnTo>
                <a:close/>
                <a:moveTo>
                  <a:pt x="407524" y="0"/>
                </a:moveTo>
                <a:cubicBezTo>
                  <a:pt x="557560" y="0"/>
                  <a:pt x="682326" y="33155"/>
                  <a:pt x="781821" y="99466"/>
                </a:cubicBezTo>
                <a:lnTo>
                  <a:pt x="853925" y="167547"/>
                </a:lnTo>
                <a:cubicBezTo>
                  <a:pt x="914915" y="210509"/>
                  <a:pt x="963069" y="280914"/>
                  <a:pt x="998387" y="378763"/>
                </a:cubicBezTo>
                <a:lnTo>
                  <a:pt x="982459" y="377465"/>
                </a:lnTo>
                <a:cubicBezTo>
                  <a:pt x="989089" y="374128"/>
                  <a:pt x="992403" y="391029"/>
                  <a:pt x="992403" y="428162"/>
                </a:cubicBezTo>
                <a:lnTo>
                  <a:pt x="978502" y="428162"/>
                </a:lnTo>
                <a:lnTo>
                  <a:pt x="978502" y="448049"/>
                </a:lnTo>
                <a:lnTo>
                  <a:pt x="974511" y="442096"/>
                </a:lnTo>
                <a:cubicBezTo>
                  <a:pt x="975841" y="457443"/>
                  <a:pt x="962590" y="473075"/>
                  <a:pt x="934754" y="488993"/>
                </a:cubicBezTo>
                <a:cubicBezTo>
                  <a:pt x="913879" y="500932"/>
                  <a:pt x="901204" y="515049"/>
                  <a:pt x="896734" y="531345"/>
                </a:cubicBezTo>
                <a:lnTo>
                  <a:pt x="895590" y="542558"/>
                </a:lnTo>
                <a:lnTo>
                  <a:pt x="904306" y="538742"/>
                </a:lnTo>
                <a:cubicBezTo>
                  <a:pt x="913996" y="569584"/>
                  <a:pt x="913616" y="592987"/>
                  <a:pt x="903167" y="608947"/>
                </a:cubicBezTo>
                <a:cubicBezTo>
                  <a:pt x="892717" y="624906"/>
                  <a:pt x="885350" y="633899"/>
                  <a:pt x="881064" y="635925"/>
                </a:cubicBezTo>
                <a:lnTo>
                  <a:pt x="885053" y="638269"/>
                </a:lnTo>
                <a:lnTo>
                  <a:pt x="882655" y="643883"/>
                </a:lnTo>
                <a:lnTo>
                  <a:pt x="908900" y="638142"/>
                </a:lnTo>
                <a:cubicBezTo>
                  <a:pt x="900898" y="668437"/>
                  <a:pt x="885228" y="690213"/>
                  <a:pt x="861889" y="703471"/>
                </a:cubicBezTo>
                <a:cubicBezTo>
                  <a:pt x="838552" y="716728"/>
                  <a:pt x="825732" y="727431"/>
                  <a:pt x="823431" y="735579"/>
                </a:cubicBezTo>
                <a:cubicBezTo>
                  <a:pt x="824022" y="735621"/>
                  <a:pt x="831206" y="736842"/>
                  <a:pt x="844981" y="739238"/>
                </a:cubicBezTo>
                <a:cubicBezTo>
                  <a:pt x="858755" y="741633"/>
                  <a:pt x="869274" y="745566"/>
                  <a:pt x="876536" y="751032"/>
                </a:cubicBezTo>
                <a:cubicBezTo>
                  <a:pt x="952112" y="815611"/>
                  <a:pt x="994736" y="852735"/>
                  <a:pt x="1004404" y="862403"/>
                </a:cubicBezTo>
                <a:cubicBezTo>
                  <a:pt x="1053487" y="914485"/>
                  <a:pt x="1085935" y="967789"/>
                  <a:pt x="1101746" y="1022320"/>
                </a:cubicBezTo>
                <a:cubicBezTo>
                  <a:pt x="1096681" y="1044317"/>
                  <a:pt x="1085269" y="1057290"/>
                  <a:pt x="1067516" y="1061237"/>
                </a:cubicBezTo>
                <a:cubicBezTo>
                  <a:pt x="1049762" y="1065185"/>
                  <a:pt x="1040631" y="1067919"/>
                  <a:pt x="1040124" y="1069438"/>
                </a:cubicBezTo>
                <a:cubicBezTo>
                  <a:pt x="1041454" y="1073914"/>
                  <a:pt x="1042118" y="1080057"/>
                  <a:pt x="1042118" y="1087870"/>
                </a:cubicBezTo>
                <a:cubicBezTo>
                  <a:pt x="1042118" y="1096735"/>
                  <a:pt x="1039470" y="1111265"/>
                  <a:pt x="1034170" y="1131458"/>
                </a:cubicBezTo>
                <a:cubicBezTo>
                  <a:pt x="1028873" y="1151649"/>
                  <a:pt x="1026423" y="1162296"/>
                  <a:pt x="1026825" y="1163394"/>
                </a:cubicBezTo>
                <a:cubicBezTo>
                  <a:pt x="1018696" y="1161809"/>
                  <a:pt x="1014263" y="1170560"/>
                  <a:pt x="1013524" y="1189644"/>
                </a:cubicBezTo>
                <a:lnTo>
                  <a:pt x="1012895" y="1200523"/>
                </a:lnTo>
                <a:lnTo>
                  <a:pt x="1030181" y="1192844"/>
                </a:lnTo>
                <a:cubicBezTo>
                  <a:pt x="1027817" y="1223411"/>
                  <a:pt x="1015963" y="1245895"/>
                  <a:pt x="994619" y="1260292"/>
                </a:cubicBezTo>
                <a:cubicBezTo>
                  <a:pt x="973276" y="1274689"/>
                  <a:pt x="961908" y="1281361"/>
                  <a:pt x="960516" y="1280305"/>
                </a:cubicBezTo>
                <a:cubicBezTo>
                  <a:pt x="940185" y="1293121"/>
                  <a:pt x="935341" y="1303982"/>
                  <a:pt x="945979" y="1312891"/>
                </a:cubicBezTo>
                <a:cubicBezTo>
                  <a:pt x="920900" y="1352031"/>
                  <a:pt x="871776" y="1393121"/>
                  <a:pt x="798604" y="1436167"/>
                </a:cubicBezTo>
                <a:cubicBezTo>
                  <a:pt x="705864" y="1497875"/>
                  <a:pt x="655968" y="1531389"/>
                  <a:pt x="648919" y="1536708"/>
                </a:cubicBezTo>
                <a:cubicBezTo>
                  <a:pt x="587610" y="1563794"/>
                  <a:pt x="520395" y="1577336"/>
                  <a:pt x="447267" y="1577336"/>
                </a:cubicBezTo>
                <a:cubicBezTo>
                  <a:pt x="424767" y="1577336"/>
                  <a:pt x="400725" y="1575884"/>
                  <a:pt x="375139" y="1572981"/>
                </a:cubicBezTo>
                <a:lnTo>
                  <a:pt x="334343" y="1566429"/>
                </a:lnTo>
                <a:lnTo>
                  <a:pt x="334343" y="1605171"/>
                </a:lnTo>
                <a:lnTo>
                  <a:pt x="285863" y="1605171"/>
                </a:lnTo>
                <a:lnTo>
                  <a:pt x="285863" y="1560680"/>
                </a:lnTo>
                <a:lnTo>
                  <a:pt x="298537" y="1560680"/>
                </a:lnTo>
                <a:lnTo>
                  <a:pt x="293755" y="1559912"/>
                </a:lnTo>
                <a:cubicBezTo>
                  <a:pt x="236412" y="1548296"/>
                  <a:pt x="172899" y="1530872"/>
                  <a:pt x="103211" y="1507638"/>
                </a:cubicBezTo>
                <a:lnTo>
                  <a:pt x="77086" y="1480437"/>
                </a:lnTo>
                <a:cubicBezTo>
                  <a:pt x="85309" y="1470725"/>
                  <a:pt x="93261" y="1464686"/>
                  <a:pt x="100942" y="1462320"/>
                </a:cubicBezTo>
                <a:lnTo>
                  <a:pt x="109226" y="1461737"/>
                </a:lnTo>
                <a:lnTo>
                  <a:pt x="96973" y="1443355"/>
                </a:lnTo>
                <a:lnTo>
                  <a:pt x="123745" y="1452699"/>
                </a:lnTo>
                <a:lnTo>
                  <a:pt x="122112" y="1448834"/>
                </a:lnTo>
                <a:cubicBezTo>
                  <a:pt x="120018" y="1446680"/>
                  <a:pt x="117407" y="1446100"/>
                  <a:pt x="114277" y="1447092"/>
                </a:cubicBezTo>
                <a:cubicBezTo>
                  <a:pt x="108019" y="1449076"/>
                  <a:pt x="101754" y="1443556"/>
                  <a:pt x="95484" y="1430531"/>
                </a:cubicBezTo>
                <a:lnTo>
                  <a:pt x="94808" y="1428803"/>
                </a:lnTo>
                <a:lnTo>
                  <a:pt x="94251" y="1429933"/>
                </a:lnTo>
                <a:cubicBezTo>
                  <a:pt x="88946" y="1438476"/>
                  <a:pt x="82590" y="1446929"/>
                  <a:pt x="75185" y="1455294"/>
                </a:cubicBezTo>
                <a:lnTo>
                  <a:pt x="5519" y="1460013"/>
                </a:lnTo>
                <a:cubicBezTo>
                  <a:pt x="9488" y="1428579"/>
                  <a:pt x="11473" y="1404595"/>
                  <a:pt x="11473" y="1388067"/>
                </a:cubicBezTo>
                <a:cubicBezTo>
                  <a:pt x="11473" y="1378038"/>
                  <a:pt x="8908" y="1353128"/>
                  <a:pt x="3777" y="1313334"/>
                </a:cubicBezTo>
                <a:cubicBezTo>
                  <a:pt x="-359" y="1275840"/>
                  <a:pt x="-1099" y="1244565"/>
                  <a:pt x="1562" y="1219506"/>
                </a:cubicBezTo>
                <a:cubicBezTo>
                  <a:pt x="-1099" y="1083658"/>
                  <a:pt x="18777" y="892360"/>
                  <a:pt x="61190" y="645615"/>
                </a:cubicBezTo>
                <a:cubicBezTo>
                  <a:pt x="103601" y="393888"/>
                  <a:pt x="124142" y="198550"/>
                  <a:pt x="122812" y="59598"/>
                </a:cubicBezTo>
                <a:lnTo>
                  <a:pt x="138740" y="75494"/>
                </a:lnTo>
                <a:cubicBezTo>
                  <a:pt x="138740" y="73699"/>
                  <a:pt x="144547" y="71024"/>
                  <a:pt x="156157" y="67467"/>
                </a:cubicBezTo>
                <a:cubicBezTo>
                  <a:pt x="161962" y="65687"/>
                  <a:pt x="168415" y="63814"/>
                  <a:pt x="175514" y="61841"/>
                </a:cubicBezTo>
                <a:lnTo>
                  <a:pt x="195425" y="56526"/>
                </a:lnTo>
                <a:lnTo>
                  <a:pt x="218571" y="13902"/>
                </a:lnTo>
                <a:lnTo>
                  <a:pt x="268732" y="13902"/>
                </a:lnTo>
                <a:lnTo>
                  <a:pt x="240548" y="30774"/>
                </a:lnTo>
                <a:lnTo>
                  <a:pt x="261131" y="30621"/>
                </a:lnTo>
                <a:lnTo>
                  <a:pt x="271422" y="35752"/>
                </a:lnTo>
                <a:cubicBezTo>
                  <a:pt x="302866" y="28607"/>
                  <a:pt x="333873" y="23298"/>
                  <a:pt x="364443" y="19824"/>
                </a:cubicBezTo>
                <a:lnTo>
                  <a:pt x="387156" y="18591"/>
                </a:lnTo>
                <a:lnTo>
                  <a:pt x="359468" y="14602"/>
                </a:lnTo>
                <a:cubicBezTo>
                  <a:pt x="346065" y="11923"/>
                  <a:pt x="331726" y="8366"/>
                  <a:pt x="316452" y="3927"/>
                </a:cubicBezTo>
                <a:cubicBezTo>
                  <a:pt x="341764" y="1311"/>
                  <a:pt x="372123" y="0"/>
                  <a:pt x="4075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" name="Freeform: Shape 5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9602659" y="4683969"/>
            <a:ext cx="1326851" cy="1631039"/>
          </a:xfrm>
          <a:custGeom>
            <a:avLst/>
            <a:gdLst>
              <a:gd name="connsiteX0" fmla="*/ 741563 w 1326851"/>
              <a:gd name="connsiteY0" fmla="*/ 1278404 h 1631039"/>
              <a:gd name="connsiteX1" fmla="*/ 792038 w 1326851"/>
              <a:gd name="connsiteY1" fmla="*/ 1278404 h 1631039"/>
              <a:gd name="connsiteX2" fmla="*/ 792038 w 1326851"/>
              <a:gd name="connsiteY2" fmla="*/ 1326852 h 1631039"/>
              <a:gd name="connsiteX3" fmla="*/ 762055 w 1326851"/>
              <a:gd name="connsiteY3" fmla="*/ 1326852 h 1631039"/>
              <a:gd name="connsiteX4" fmla="*/ 741563 w 1326851"/>
              <a:gd name="connsiteY4" fmla="*/ 1322258 h 1631039"/>
              <a:gd name="connsiteX5" fmla="*/ 931940 w 1326851"/>
              <a:gd name="connsiteY5" fmla="*/ 1102179 h 1631039"/>
              <a:gd name="connsiteX6" fmla="*/ 932858 w 1326851"/>
              <a:gd name="connsiteY6" fmla="*/ 1302976 h 1631039"/>
              <a:gd name="connsiteX7" fmla="*/ 950339 w 1326851"/>
              <a:gd name="connsiteY7" fmla="*/ 1312825 h 1631039"/>
              <a:gd name="connsiteX8" fmla="*/ 948343 w 1326851"/>
              <a:gd name="connsiteY8" fmla="*/ 1328119 h 1631039"/>
              <a:gd name="connsiteX9" fmla="*/ 971143 w 1326851"/>
              <a:gd name="connsiteY9" fmla="*/ 1328119 h 1631039"/>
              <a:gd name="connsiteX10" fmla="*/ 962499 w 1326851"/>
              <a:gd name="connsiteY10" fmla="*/ 1213170 h 1631039"/>
              <a:gd name="connsiteX11" fmla="*/ 931940 w 1326851"/>
              <a:gd name="connsiteY11" fmla="*/ 1102179 h 1631039"/>
              <a:gd name="connsiteX12" fmla="*/ 1186917 w 1326851"/>
              <a:gd name="connsiteY12" fmla="*/ 1050500 h 1631039"/>
              <a:gd name="connsiteX13" fmla="*/ 1202815 w 1326851"/>
              <a:gd name="connsiteY13" fmla="*/ 1379734 h 1631039"/>
              <a:gd name="connsiteX14" fmla="*/ 1211175 w 1326851"/>
              <a:gd name="connsiteY14" fmla="*/ 1369855 h 1631039"/>
              <a:gd name="connsiteX15" fmla="*/ 1212821 w 1326851"/>
              <a:gd name="connsiteY15" fmla="*/ 1369855 h 1631039"/>
              <a:gd name="connsiteX16" fmla="*/ 1195659 w 1326851"/>
              <a:gd name="connsiteY16" fmla="*/ 1191289 h 1631039"/>
              <a:gd name="connsiteX17" fmla="*/ 1186917 w 1326851"/>
              <a:gd name="connsiteY17" fmla="*/ 1050500 h 1631039"/>
              <a:gd name="connsiteX18" fmla="*/ 425469 w 1326851"/>
              <a:gd name="connsiteY18" fmla="*/ 926496 h 1631039"/>
              <a:gd name="connsiteX19" fmla="*/ 451769 w 1326851"/>
              <a:gd name="connsiteY19" fmla="*/ 926496 h 1631039"/>
              <a:gd name="connsiteX20" fmla="*/ 455452 w 1326851"/>
              <a:gd name="connsiteY20" fmla="*/ 930531 h 1631039"/>
              <a:gd name="connsiteX21" fmla="*/ 475945 w 1326851"/>
              <a:gd name="connsiteY21" fmla="*/ 943378 h 1631039"/>
              <a:gd name="connsiteX22" fmla="*/ 475945 w 1326851"/>
              <a:gd name="connsiteY22" fmla="*/ 974944 h 1631039"/>
              <a:gd name="connsiteX23" fmla="*/ 425469 w 1326851"/>
              <a:gd name="connsiteY23" fmla="*/ 974944 h 1631039"/>
              <a:gd name="connsiteX24" fmla="*/ 831052 w 1326851"/>
              <a:gd name="connsiteY24" fmla="*/ 670029 h 1631039"/>
              <a:gd name="connsiteX25" fmla="*/ 831052 w 1326851"/>
              <a:gd name="connsiteY25" fmla="*/ 700586 h 1631039"/>
              <a:gd name="connsiteX26" fmla="*/ 863636 w 1326851"/>
              <a:gd name="connsiteY26" fmla="*/ 700586 h 1631039"/>
              <a:gd name="connsiteX27" fmla="*/ 863636 w 1326851"/>
              <a:gd name="connsiteY27" fmla="*/ 670029 h 1631039"/>
              <a:gd name="connsiteX28" fmla="*/ 1051291 w 1326851"/>
              <a:gd name="connsiteY28" fmla="*/ 602960 h 1631039"/>
              <a:gd name="connsiteX29" fmla="*/ 1167412 w 1326851"/>
              <a:gd name="connsiteY29" fmla="*/ 613726 h 1631039"/>
              <a:gd name="connsiteX30" fmla="*/ 1285116 w 1326851"/>
              <a:gd name="connsiteY30" fmla="*/ 639851 h 1631039"/>
              <a:gd name="connsiteX31" fmla="*/ 1240973 w 1326851"/>
              <a:gd name="connsiteY31" fmla="*/ 664805 h 1631039"/>
              <a:gd name="connsiteX32" fmla="*/ 1193298 w 1326851"/>
              <a:gd name="connsiteY32" fmla="*/ 657837 h 1631039"/>
              <a:gd name="connsiteX33" fmla="*/ 1145562 w 1326851"/>
              <a:gd name="connsiteY33" fmla="*/ 650872 h 1631039"/>
              <a:gd name="connsiteX34" fmla="*/ 1135977 w 1326851"/>
              <a:gd name="connsiteY34" fmla="*/ 648776 h 1631039"/>
              <a:gd name="connsiteX35" fmla="*/ 1128787 w 1326851"/>
              <a:gd name="connsiteY35" fmla="*/ 660150 h 1631039"/>
              <a:gd name="connsiteX36" fmla="*/ 1103793 w 1326851"/>
              <a:gd name="connsiteY36" fmla="*/ 668794 h 1631039"/>
              <a:gd name="connsiteX37" fmla="*/ 946903 w 1326851"/>
              <a:gd name="connsiteY37" fmla="*/ 696613 h 1631039"/>
              <a:gd name="connsiteX38" fmla="*/ 815916 w 1326851"/>
              <a:gd name="connsiteY38" fmla="*/ 720474 h 1631039"/>
              <a:gd name="connsiteX39" fmla="*/ 787289 w 1326851"/>
              <a:gd name="connsiteY39" fmla="*/ 703279 h 1631039"/>
              <a:gd name="connsiteX40" fmla="*/ 700047 w 1326851"/>
              <a:gd name="connsiteY40" fmla="*/ 679498 h 1631039"/>
              <a:gd name="connsiteX41" fmla="*/ 870634 w 1326851"/>
              <a:gd name="connsiteY41" fmla="*/ 640484 h 1631039"/>
              <a:gd name="connsiteX42" fmla="*/ 1051291 w 1326851"/>
              <a:gd name="connsiteY42" fmla="*/ 602960 h 1631039"/>
              <a:gd name="connsiteX43" fmla="*/ 683930 w 1326851"/>
              <a:gd name="connsiteY43" fmla="*/ 5027 h 1631039"/>
              <a:gd name="connsiteX44" fmla="*/ 662989 w 1326851"/>
              <a:gd name="connsiteY44" fmla="*/ 34461 h 1631039"/>
              <a:gd name="connsiteX45" fmla="*/ 601476 w 1326851"/>
              <a:gd name="connsiteY45" fmla="*/ 79935 h 1631039"/>
              <a:gd name="connsiteX46" fmla="*/ 575600 w 1326851"/>
              <a:gd name="connsiteY46" fmla="*/ 89664 h 1631039"/>
              <a:gd name="connsiteX47" fmla="*/ 638964 w 1326851"/>
              <a:gd name="connsiteY47" fmla="*/ 73561 h 1631039"/>
              <a:gd name="connsiteX48" fmla="*/ 631618 w 1326851"/>
              <a:gd name="connsiteY48" fmla="*/ 85618 h 1631039"/>
              <a:gd name="connsiteX49" fmla="*/ 643617 w 1326851"/>
              <a:gd name="connsiteY49" fmla="*/ 81215 h 1631039"/>
              <a:gd name="connsiteX50" fmla="*/ 674841 w 1326851"/>
              <a:gd name="connsiteY50" fmla="*/ 69650 h 1631039"/>
              <a:gd name="connsiteX51" fmla="*/ 736892 w 1326851"/>
              <a:gd name="connsiteY51" fmla="*/ 50236 h 1631039"/>
              <a:gd name="connsiteX52" fmla="*/ 743259 w 1326851"/>
              <a:gd name="connsiteY52" fmla="*/ 49015 h 1631039"/>
              <a:gd name="connsiteX53" fmla="*/ 683930 w 1326851"/>
              <a:gd name="connsiteY53" fmla="*/ 42276 h 1631039"/>
              <a:gd name="connsiteX54" fmla="*/ 683930 w 1326851"/>
              <a:gd name="connsiteY54" fmla="*/ 0 h 1631039"/>
              <a:gd name="connsiteX55" fmla="*/ 931212 w 1326851"/>
              <a:gd name="connsiteY55" fmla="*/ 19571 h 1631039"/>
              <a:gd name="connsiteX56" fmla="*/ 931212 w 1326851"/>
              <a:gd name="connsiteY56" fmla="*/ 63871 h 1631039"/>
              <a:gd name="connsiteX57" fmla="*/ 965401 w 1326851"/>
              <a:gd name="connsiteY57" fmla="*/ 67156 h 1631039"/>
              <a:gd name="connsiteX58" fmla="*/ 1023994 w 1326851"/>
              <a:gd name="connsiteY58" fmla="*/ 73086 h 1631039"/>
              <a:gd name="connsiteX59" fmla="*/ 1049391 w 1326851"/>
              <a:gd name="connsiteY59" fmla="*/ 98452 h 1631039"/>
              <a:gd name="connsiteX60" fmla="*/ 1069627 w 1326851"/>
              <a:gd name="connsiteY60" fmla="*/ 115298 h 1631039"/>
              <a:gd name="connsiteX61" fmla="*/ 1134003 w 1326851"/>
              <a:gd name="connsiteY61" fmla="*/ 169289 h 1631039"/>
              <a:gd name="connsiteX62" fmla="*/ 1130046 w 1326851"/>
              <a:gd name="connsiteY62" fmla="*/ 175338 h 1631039"/>
              <a:gd name="connsiteX63" fmla="*/ 1145942 w 1326851"/>
              <a:gd name="connsiteY63" fmla="*/ 189460 h 1631039"/>
              <a:gd name="connsiteX64" fmla="*/ 1161838 w 1326851"/>
              <a:gd name="connsiteY64" fmla="*/ 196808 h 1631039"/>
              <a:gd name="connsiteX65" fmla="*/ 1165449 w 1326851"/>
              <a:gd name="connsiteY65" fmla="*/ 194875 h 1631039"/>
              <a:gd name="connsiteX66" fmla="*/ 1239388 w 1326851"/>
              <a:gd name="connsiteY66" fmla="*/ 274137 h 1631039"/>
              <a:gd name="connsiteX67" fmla="*/ 1103793 w 1326851"/>
              <a:gd name="connsiteY67" fmla="*/ 316886 h 1631039"/>
              <a:gd name="connsiteX68" fmla="*/ 1024644 w 1326851"/>
              <a:gd name="connsiteY68" fmla="*/ 312911 h 1631039"/>
              <a:gd name="connsiteX69" fmla="*/ 948723 w 1326851"/>
              <a:gd name="connsiteY69" fmla="*/ 308938 h 1631039"/>
              <a:gd name="connsiteX70" fmla="*/ 902872 w 1326851"/>
              <a:gd name="connsiteY70" fmla="*/ 312863 h 1631039"/>
              <a:gd name="connsiteX71" fmla="*/ 690991 w 1326851"/>
              <a:gd name="connsiteY71" fmla="*/ 408054 h 1631039"/>
              <a:gd name="connsiteX72" fmla="*/ 513311 w 1326851"/>
              <a:gd name="connsiteY72" fmla="*/ 597734 h 1631039"/>
              <a:gd name="connsiteX73" fmla="*/ 464006 w 1326851"/>
              <a:gd name="connsiteY73" fmla="*/ 801603 h 1631039"/>
              <a:gd name="connsiteX74" fmla="*/ 481899 w 1326851"/>
              <a:gd name="connsiteY74" fmla="*/ 947109 h 1631039"/>
              <a:gd name="connsiteX75" fmla="*/ 475945 w 1326851"/>
              <a:gd name="connsiteY75" fmla="*/ 943378 h 1631039"/>
              <a:gd name="connsiteX76" fmla="*/ 475945 w 1326851"/>
              <a:gd name="connsiteY76" fmla="*/ 926496 h 1631039"/>
              <a:gd name="connsiteX77" fmla="*/ 451769 w 1326851"/>
              <a:gd name="connsiteY77" fmla="*/ 926496 h 1631039"/>
              <a:gd name="connsiteX78" fmla="*/ 436243 w 1326851"/>
              <a:gd name="connsiteY78" fmla="*/ 909482 h 1631039"/>
              <a:gd name="connsiteX79" fmla="*/ 419547 w 1326851"/>
              <a:gd name="connsiteY79" fmla="*/ 853979 h 1631039"/>
              <a:gd name="connsiteX80" fmla="*/ 417332 w 1326851"/>
              <a:gd name="connsiteY80" fmla="*/ 778139 h 1631039"/>
              <a:gd name="connsiteX81" fmla="*/ 414291 w 1326851"/>
              <a:gd name="connsiteY81" fmla="*/ 901003 h 1631039"/>
              <a:gd name="connsiteX82" fmla="*/ 436173 w 1326851"/>
              <a:gd name="connsiteY82" fmla="*/ 1059178 h 1631039"/>
              <a:gd name="connsiteX83" fmla="*/ 469296 w 1326851"/>
              <a:gd name="connsiteY83" fmla="*/ 1186381 h 1631039"/>
              <a:gd name="connsiteX84" fmla="*/ 486902 w 1326851"/>
              <a:gd name="connsiteY84" fmla="*/ 1198984 h 1631039"/>
              <a:gd name="connsiteX85" fmla="*/ 499790 w 1326851"/>
              <a:gd name="connsiteY85" fmla="*/ 1225678 h 1631039"/>
              <a:gd name="connsiteX86" fmla="*/ 674445 w 1326851"/>
              <a:gd name="connsiteY86" fmla="*/ 1307211 h 1631039"/>
              <a:gd name="connsiteX87" fmla="*/ 741563 w 1326851"/>
              <a:gd name="connsiteY87" fmla="*/ 1322258 h 1631039"/>
              <a:gd name="connsiteX88" fmla="*/ 741563 w 1326851"/>
              <a:gd name="connsiteY88" fmla="*/ 1326852 h 1631039"/>
              <a:gd name="connsiteX89" fmla="*/ 762055 w 1326851"/>
              <a:gd name="connsiteY89" fmla="*/ 1326852 h 1631039"/>
              <a:gd name="connsiteX90" fmla="*/ 771405 w 1326851"/>
              <a:gd name="connsiteY90" fmla="*/ 1328948 h 1631039"/>
              <a:gd name="connsiteX91" fmla="*/ 874782 w 1326851"/>
              <a:gd name="connsiteY91" fmla="*/ 1337999 h 1631039"/>
              <a:gd name="connsiteX92" fmla="*/ 868830 w 1326851"/>
              <a:gd name="connsiteY92" fmla="*/ 1181346 h 1631039"/>
              <a:gd name="connsiteX93" fmla="*/ 872179 w 1326851"/>
              <a:gd name="connsiteY93" fmla="*/ 1058114 h 1631039"/>
              <a:gd name="connsiteX94" fmla="*/ 874191 w 1326851"/>
              <a:gd name="connsiteY94" fmla="*/ 1033792 h 1631039"/>
              <a:gd name="connsiteX95" fmla="*/ 858237 w 1326851"/>
              <a:gd name="connsiteY95" fmla="*/ 1035566 h 1631039"/>
              <a:gd name="connsiteX96" fmla="*/ 741056 w 1326851"/>
              <a:gd name="connsiteY96" fmla="*/ 1036505 h 1631039"/>
              <a:gd name="connsiteX97" fmla="*/ 594853 w 1326851"/>
              <a:gd name="connsiteY97" fmla="*/ 1007403 h 1631039"/>
              <a:gd name="connsiteX98" fmla="*/ 593272 w 1326851"/>
              <a:gd name="connsiteY98" fmla="*/ 994813 h 1631039"/>
              <a:gd name="connsiteX99" fmla="*/ 587738 w 1326851"/>
              <a:gd name="connsiteY99" fmla="*/ 991349 h 1631039"/>
              <a:gd name="connsiteX100" fmla="*/ 574586 w 1326851"/>
              <a:gd name="connsiteY100" fmla="*/ 981182 h 1631039"/>
              <a:gd name="connsiteX101" fmla="*/ 620755 w 1326851"/>
              <a:gd name="connsiteY101" fmla="*/ 964043 h 1631039"/>
              <a:gd name="connsiteX102" fmla="*/ 632553 w 1326851"/>
              <a:gd name="connsiteY102" fmla="*/ 960177 h 1631039"/>
              <a:gd name="connsiteX103" fmla="*/ 598430 w 1326851"/>
              <a:gd name="connsiteY103" fmla="*/ 954963 h 1631039"/>
              <a:gd name="connsiteX104" fmla="*/ 604511 w 1326851"/>
              <a:gd name="connsiteY104" fmla="*/ 881941 h 1631039"/>
              <a:gd name="connsiteX105" fmla="*/ 636027 w 1326851"/>
              <a:gd name="connsiteY105" fmla="*/ 850163 h 1631039"/>
              <a:gd name="connsiteX106" fmla="*/ 642000 w 1326851"/>
              <a:gd name="connsiteY106" fmla="*/ 847943 h 1631039"/>
              <a:gd name="connsiteX107" fmla="*/ 635315 w 1326851"/>
              <a:gd name="connsiteY107" fmla="*/ 845128 h 1631039"/>
              <a:gd name="connsiteX108" fmla="*/ 620311 w 1326851"/>
              <a:gd name="connsiteY108" fmla="*/ 813540 h 1631039"/>
              <a:gd name="connsiteX109" fmla="*/ 629051 w 1326851"/>
              <a:gd name="connsiteY109" fmla="*/ 777759 h 1631039"/>
              <a:gd name="connsiteX110" fmla="*/ 652390 w 1326851"/>
              <a:gd name="connsiteY110" fmla="*/ 754420 h 1631039"/>
              <a:gd name="connsiteX111" fmla="*/ 822534 w 1326851"/>
              <a:gd name="connsiteY111" fmla="*/ 731969 h 1631039"/>
              <a:gd name="connsiteX112" fmla="*/ 968357 w 1326851"/>
              <a:gd name="connsiteY112" fmla="*/ 694856 h 1631039"/>
              <a:gd name="connsiteX113" fmla="*/ 1147557 w 1326851"/>
              <a:gd name="connsiteY113" fmla="*/ 679971 h 1631039"/>
              <a:gd name="connsiteX114" fmla="*/ 1326851 w 1326851"/>
              <a:gd name="connsiteY114" fmla="*/ 719459 h 1631039"/>
              <a:gd name="connsiteX115" fmla="*/ 1326851 w 1326851"/>
              <a:gd name="connsiteY115" fmla="*/ 766200 h 1631039"/>
              <a:gd name="connsiteX116" fmla="*/ 1299254 w 1326851"/>
              <a:gd name="connsiteY116" fmla="*/ 763255 h 1631039"/>
              <a:gd name="connsiteX117" fmla="*/ 1301012 w 1326851"/>
              <a:gd name="connsiteY117" fmla="*/ 769872 h 1631039"/>
              <a:gd name="connsiteX118" fmla="*/ 1298763 w 1326851"/>
              <a:gd name="connsiteY118" fmla="*/ 775414 h 1631039"/>
              <a:gd name="connsiteX119" fmla="*/ 1318903 w 1326851"/>
              <a:gd name="connsiteY119" fmla="*/ 775414 h 1631039"/>
              <a:gd name="connsiteX120" fmla="*/ 1273177 w 1326851"/>
              <a:gd name="connsiteY120" fmla="*/ 1187300 h 1631039"/>
              <a:gd name="connsiteX121" fmla="*/ 1288978 w 1326851"/>
              <a:gd name="connsiteY121" fmla="*/ 1386639 h 1631039"/>
              <a:gd name="connsiteX122" fmla="*/ 1253765 w 1326851"/>
              <a:gd name="connsiteY122" fmla="*/ 1481922 h 1631039"/>
              <a:gd name="connsiteX123" fmla="*/ 1212030 w 1326851"/>
              <a:gd name="connsiteY123" fmla="*/ 1441611 h 1631039"/>
              <a:gd name="connsiteX124" fmla="*/ 1209809 w 1326851"/>
              <a:gd name="connsiteY124" fmla="*/ 1436992 h 1631039"/>
              <a:gd name="connsiteX125" fmla="*/ 1209375 w 1326851"/>
              <a:gd name="connsiteY125" fmla="*/ 1444986 h 1631039"/>
              <a:gd name="connsiteX126" fmla="*/ 1207248 w 1326851"/>
              <a:gd name="connsiteY126" fmla="*/ 1467864 h 1631039"/>
              <a:gd name="connsiteX127" fmla="*/ 1142522 w 1326851"/>
              <a:gd name="connsiteY127" fmla="*/ 1533634 h 1631039"/>
              <a:gd name="connsiteX128" fmla="*/ 1137298 w 1326851"/>
              <a:gd name="connsiteY128" fmla="*/ 1523691 h 1631039"/>
              <a:gd name="connsiteX129" fmla="*/ 1111805 w 1326851"/>
              <a:gd name="connsiteY129" fmla="*/ 1539587 h 1631039"/>
              <a:gd name="connsiteX130" fmla="*/ 1093994 w 1326851"/>
              <a:gd name="connsiteY130" fmla="*/ 1524198 h 1631039"/>
              <a:gd name="connsiteX131" fmla="*/ 1093300 w 1326851"/>
              <a:gd name="connsiteY131" fmla="*/ 1523876 h 1631039"/>
              <a:gd name="connsiteX132" fmla="*/ 1095197 w 1326851"/>
              <a:gd name="connsiteY132" fmla="*/ 1531828 h 1631039"/>
              <a:gd name="connsiteX133" fmla="*/ 1096225 w 1326851"/>
              <a:gd name="connsiteY133" fmla="*/ 1537625 h 1631039"/>
              <a:gd name="connsiteX134" fmla="*/ 1100216 w 1326851"/>
              <a:gd name="connsiteY134" fmla="*/ 1550956 h 1631039"/>
              <a:gd name="connsiteX135" fmla="*/ 992613 w 1326851"/>
              <a:gd name="connsiteY135" fmla="*/ 1614922 h 1631039"/>
              <a:gd name="connsiteX136" fmla="*/ 878329 w 1326851"/>
              <a:gd name="connsiteY136" fmla="*/ 1626702 h 1631039"/>
              <a:gd name="connsiteX137" fmla="*/ 823484 w 1326851"/>
              <a:gd name="connsiteY137" fmla="*/ 1631039 h 1631039"/>
              <a:gd name="connsiteX138" fmla="*/ 666497 w 1326851"/>
              <a:gd name="connsiteY138" fmla="*/ 1601209 h 1631039"/>
              <a:gd name="connsiteX139" fmla="*/ 521291 w 1326851"/>
              <a:gd name="connsiteY139" fmla="*/ 1571380 h 1631039"/>
              <a:gd name="connsiteX140" fmla="*/ 488928 w 1326851"/>
              <a:gd name="connsiteY140" fmla="*/ 1573374 h 1631039"/>
              <a:gd name="connsiteX141" fmla="*/ 38856 w 1326851"/>
              <a:gd name="connsiteY141" fmla="*/ 1157470 h 1631039"/>
              <a:gd name="connsiteX142" fmla="*/ 0 w 1326851"/>
              <a:gd name="connsiteY142" fmla="*/ 849324 h 1631039"/>
              <a:gd name="connsiteX143" fmla="*/ 120617 w 1326851"/>
              <a:gd name="connsiteY143" fmla="*/ 496909 h 1631039"/>
              <a:gd name="connsiteX144" fmla="*/ 254218 w 1326851"/>
              <a:gd name="connsiteY144" fmla="*/ 282085 h 1631039"/>
              <a:gd name="connsiteX145" fmla="*/ 419483 w 1326851"/>
              <a:gd name="connsiteY145" fmla="*/ 127997 h 1631039"/>
              <a:gd name="connsiteX146" fmla="*/ 448110 w 1326851"/>
              <a:gd name="connsiteY146" fmla="*/ 115519 h 1631039"/>
              <a:gd name="connsiteX147" fmla="*/ 435793 w 1326851"/>
              <a:gd name="connsiteY147" fmla="*/ 103423 h 1631039"/>
              <a:gd name="connsiteX148" fmla="*/ 450232 w 1326851"/>
              <a:gd name="connsiteY148" fmla="*/ 87527 h 1631039"/>
              <a:gd name="connsiteX149" fmla="*/ 465211 w 1326851"/>
              <a:gd name="connsiteY149" fmla="*/ 80591 h 1631039"/>
              <a:gd name="connsiteX150" fmla="*/ 459258 w 1326851"/>
              <a:gd name="connsiteY150" fmla="*/ 72643 h 1631039"/>
              <a:gd name="connsiteX151" fmla="*/ 498682 w 1326851"/>
              <a:gd name="connsiteY151" fmla="*/ 52599 h 1631039"/>
              <a:gd name="connsiteX152" fmla="*/ 522622 w 1326851"/>
              <a:gd name="connsiteY152" fmla="*/ 45450 h 1631039"/>
              <a:gd name="connsiteX153" fmla="*/ 523087 w 1326851"/>
              <a:gd name="connsiteY153" fmla="*/ 45330 h 1631039"/>
              <a:gd name="connsiteX154" fmla="*/ 527661 w 1326851"/>
              <a:gd name="connsiteY154" fmla="*/ 36770 h 1631039"/>
              <a:gd name="connsiteX155" fmla="*/ 542018 w 1326851"/>
              <a:gd name="connsiteY155" fmla="*/ 37762 h 1631039"/>
              <a:gd name="connsiteX156" fmla="*/ 556695 w 1326851"/>
              <a:gd name="connsiteY156" fmla="*/ 59439 h 1631039"/>
              <a:gd name="connsiteX157" fmla="*/ 572655 w 1326851"/>
              <a:gd name="connsiteY157" fmla="*/ 50984 h 1631039"/>
              <a:gd name="connsiteX158" fmla="*/ 580919 w 1326851"/>
              <a:gd name="connsiteY158" fmla="*/ 53074 h 1631039"/>
              <a:gd name="connsiteX159" fmla="*/ 655498 w 1326851"/>
              <a:gd name="connsiteY159" fmla="*/ 19683 h 1631039"/>
              <a:gd name="connsiteX160" fmla="*/ 683930 w 1326851"/>
              <a:gd name="connsiteY160" fmla="*/ 4369 h 163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326851" h="1631039" fill="norm" stroke="1" extrusionOk="0">
                <a:moveTo>
                  <a:pt x="741563" y="1278404"/>
                </a:moveTo>
                <a:lnTo>
                  <a:pt x="792038" y="1278404"/>
                </a:lnTo>
                <a:lnTo>
                  <a:pt x="792038" y="1326852"/>
                </a:lnTo>
                <a:lnTo>
                  <a:pt x="762055" y="1326852"/>
                </a:lnTo>
                <a:lnTo>
                  <a:pt x="741563" y="1322258"/>
                </a:lnTo>
                <a:close/>
                <a:moveTo>
                  <a:pt x="931940" y="1102179"/>
                </a:moveTo>
                <a:lnTo>
                  <a:pt x="932858" y="1302976"/>
                </a:lnTo>
                <a:cubicBezTo>
                  <a:pt x="944090" y="1307177"/>
                  <a:pt x="949916" y="1310460"/>
                  <a:pt x="950339" y="1312825"/>
                </a:cubicBezTo>
                <a:cubicBezTo>
                  <a:pt x="949009" y="1323233"/>
                  <a:pt x="948343" y="1328331"/>
                  <a:pt x="948343" y="1328119"/>
                </a:cubicBezTo>
                <a:lnTo>
                  <a:pt x="971143" y="1328119"/>
                </a:lnTo>
                <a:cubicBezTo>
                  <a:pt x="968083" y="1294511"/>
                  <a:pt x="965202" y="1256194"/>
                  <a:pt x="962499" y="1213170"/>
                </a:cubicBezTo>
                <a:cubicBezTo>
                  <a:pt x="958763" y="1162292"/>
                  <a:pt x="948576" y="1125296"/>
                  <a:pt x="931940" y="1102179"/>
                </a:cubicBezTo>
                <a:close/>
                <a:moveTo>
                  <a:pt x="1186917" y="1050500"/>
                </a:moveTo>
                <a:cubicBezTo>
                  <a:pt x="1174990" y="1131735"/>
                  <a:pt x="1180289" y="1241481"/>
                  <a:pt x="1202815" y="1379734"/>
                </a:cubicBezTo>
                <a:cubicBezTo>
                  <a:pt x="1204018" y="1373148"/>
                  <a:pt x="1206804" y="1369855"/>
                  <a:pt x="1211175" y="1369855"/>
                </a:cubicBezTo>
                <a:cubicBezTo>
                  <a:pt x="1212273" y="1369855"/>
                  <a:pt x="1212821" y="1369855"/>
                  <a:pt x="1212821" y="1369855"/>
                </a:cubicBezTo>
                <a:cubicBezTo>
                  <a:pt x="1201380" y="1294258"/>
                  <a:pt x="1195659" y="1234736"/>
                  <a:pt x="1195659" y="1191289"/>
                </a:cubicBezTo>
                <a:cubicBezTo>
                  <a:pt x="1195659" y="1129498"/>
                  <a:pt x="1192745" y="1082569"/>
                  <a:pt x="1186917" y="1050500"/>
                </a:cubicBezTo>
                <a:close/>
                <a:moveTo>
                  <a:pt x="425469" y="926496"/>
                </a:moveTo>
                <a:lnTo>
                  <a:pt x="451769" y="926496"/>
                </a:lnTo>
                <a:lnTo>
                  <a:pt x="455452" y="930531"/>
                </a:lnTo>
                <a:lnTo>
                  <a:pt x="475945" y="943378"/>
                </a:lnTo>
                <a:lnTo>
                  <a:pt x="475945" y="974944"/>
                </a:lnTo>
                <a:lnTo>
                  <a:pt x="425469" y="974944"/>
                </a:lnTo>
                <a:close/>
                <a:moveTo>
                  <a:pt x="831052" y="670029"/>
                </a:moveTo>
                <a:lnTo>
                  <a:pt x="831052" y="700586"/>
                </a:lnTo>
                <a:lnTo>
                  <a:pt x="863636" y="700586"/>
                </a:lnTo>
                <a:lnTo>
                  <a:pt x="863636" y="670029"/>
                </a:lnTo>
                <a:close/>
                <a:moveTo>
                  <a:pt x="1051291" y="602960"/>
                </a:moveTo>
                <a:cubicBezTo>
                  <a:pt x="1121823" y="622973"/>
                  <a:pt x="1160529" y="626562"/>
                  <a:pt x="1167412" y="613726"/>
                </a:cubicBezTo>
                <a:cubicBezTo>
                  <a:pt x="1214363" y="600890"/>
                  <a:pt x="1253596" y="609600"/>
                  <a:pt x="1285116" y="639851"/>
                </a:cubicBezTo>
                <a:cubicBezTo>
                  <a:pt x="1270950" y="656487"/>
                  <a:pt x="1256235" y="664805"/>
                  <a:pt x="1240973" y="664805"/>
                </a:cubicBezTo>
                <a:cubicBezTo>
                  <a:pt x="1231072" y="664805"/>
                  <a:pt x="1215180" y="662482"/>
                  <a:pt x="1193298" y="657837"/>
                </a:cubicBezTo>
                <a:cubicBezTo>
                  <a:pt x="1171417" y="653194"/>
                  <a:pt x="1155505" y="650872"/>
                  <a:pt x="1145562" y="650872"/>
                </a:cubicBezTo>
                <a:lnTo>
                  <a:pt x="1135977" y="648776"/>
                </a:lnTo>
                <a:lnTo>
                  <a:pt x="1128787" y="660150"/>
                </a:lnTo>
                <a:cubicBezTo>
                  <a:pt x="1121889" y="665913"/>
                  <a:pt x="1113557" y="668794"/>
                  <a:pt x="1103793" y="668794"/>
                </a:cubicBezTo>
                <a:cubicBezTo>
                  <a:pt x="1068497" y="668794"/>
                  <a:pt x="1016199" y="678066"/>
                  <a:pt x="946903" y="696613"/>
                </a:cubicBezTo>
                <a:cubicBezTo>
                  <a:pt x="877606" y="715158"/>
                  <a:pt x="833944" y="723112"/>
                  <a:pt x="815916" y="720474"/>
                </a:cubicBezTo>
                <a:cubicBezTo>
                  <a:pt x="802277" y="694782"/>
                  <a:pt x="792736" y="689049"/>
                  <a:pt x="787289" y="703279"/>
                </a:cubicBezTo>
                <a:cubicBezTo>
                  <a:pt x="762801" y="696186"/>
                  <a:pt x="733721" y="688258"/>
                  <a:pt x="700047" y="679498"/>
                </a:cubicBezTo>
                <a:cubicBezTo>
                  <a:pt x="755465" y="660118"/>
                  <a:pt x="812327" y="647113"/>
                  <a:pt x="870634" y="640484"/>
                </a:cubicBezTo>
                <a:cubicBezTo>
                  <a:pt x="944501" y="631428"/>
                  <a:pt x="1004719" y="618920"/>
                  <a:pt x="1051291" y="602960"/>
                </a:cubicBezTo>
                <a:close/>
                <a:moveTo>
                  <a:pt x="683930" y="5027"/>
                </a:moveTo>
                <a:lnTo>
                  <a:pt x="662989" y="34461"/>
                </a:lnTo>
                <a:cubicBezTo>
                  <a:pt x="646508" y="53072"/>
                  <a:pt x="626005" y="68228"/>
                  <a:pt x="601476" y="79935"/>
                </a:cubicBezTo>
                <a:lnTo>
                  <a:pt x="575600" y="89664"/>
                </a:lnTo>
                <a:lnTo>
                  <a:pt x="638964" y="73561"/>
                </a:lnTo>
                <a:lnTo>
                  <a:pt x="631618" y="85618"/>
                </a:lnTo>
                <a:lnTo>
                  <a:pt x="643617" y="81215"/>
                </a:lnTo>
                <a:cubicBezTo>
                  <a:pt x="652822" y="77821"/>
                  <a:pt x="663230" y="73965"/>
                  <a:pt x="674841" y="69650"/>
                </a:cubicBezTo>
                <a:cubicBezTo>
                  <a:pt x="698064" y="61022"/>
                  <a:pt x="718747" y="54549"/>
                  <a:pt x="736892" y="50236"/>
                </a:cubicBezTo>
                <a:lnTo>
                  <a:pt x="743259" y="49015"/>
                </a:lnTo>
                <a:lnTo>
                  <a:pt x="683930" y="42276"/>
                </a:lnTo>
                <a:close/>
                <a:moveTo>
                  <a:pt x="683930" y="0"/>
                </a:moveTo>
                <a:cubicBezTo>
                  <a:pt x="746270" y="5638"/>
                  <a:pt x="828698" y="12160"/>
                  <a:pt x="931212" y="19571"/>
                </a:cubicBezTo>
                <a:lnTo>
                  <a:pt x="931212" y="63871"/>
                </a:lnTo>
                <a:lnTo>
                  <a:pt x="965401" y="67156"/>
                </a:lnTo>
                <a:cubicBezTo>
                  <a:pt x="983442" y="68940"/>
                  <a:pt x="1002973" y="70917"/>
                  <a:pt x="1023994" y="73086"/>
                </a:cubicBezTo>
                <a:cubicBezTo>
                  <a:pt x="1029441" y="83916"/>
                  <a:pt x="1037906" y="92371"/>
                  <a:pt x="1049391" y="98452"/>
                </a:cubicBezTo>
                <a:cubicBezTo>
                  <a:pt x="1060875" y="104531"/>
                  <a:pt x="1067620" y="110146"/>
                  <a:pt x="1069627" y="115298"/>
                </a:cubicBezTo>
                <a:cubicBezTo>
                  <a:pt x="1102453" y="111329"/>
                  <a:pt x="1123913" y="129325"/>
                  <a:pt x="1134003" y="169289"/>
                </a:cubicBezTo>
                <a:cubicBezTo>
                  <a:pt x="1131364" y="174757"/>
                  <a:pt x="1130046" y="176773"/>
                  <a:pt x="1130046" y="175338"/>
                </a:cubicBezTo>
                <a:cubicBezTo>
                  <a:pt x="1130046" y="177469"/>
                  <a:pt x="1135343" y="182176"/>
                  <a:pt x="1145942" y="189460"/>
                </a:cubicBezTo>
                <a:cubicBezTo>
                  <a:pt x="1156539" y="196744"/>
                  <a:pt x="1161838" y="199192"/>
                  <a:pt x="1161838" y="196808"/>
                </a:cubicBezTo>
                <a:cubicBezTo>
                  <a:pt x="1155821" y="195519"/>
                  <a:pt x="1157026" y="194875"/>
                  <a:pt x="1165449" y="194875"/>
                </a:cubicBezTo>
                <a:cubicBezTo>
                  <a:pt x="1194348" y="194875"/>
                  <a:pt x="1218996" y="221296"/>
                  <a:pt x="1239388" y="274137"/>
                </a:cubicBezTo>
                <a:cubicBezTo>
                  <a:pt x="1202593" y="302637"/>
                  <a:pt x="1157394" y="316886"/>
                  <a:pt x="1103793" y="316886"/>
                </a:cubicBezTo>
                <a:cubicBezTo>
                  <a:pt x="1085513" y="316886"/>
                  <a:pt x="1059129" y="315562"/>
                  <a:pt x="1024644" y="312911"/>
                </a:cubicBezTo>
                <a:cubicBezTo>
                  <a:pt x="990159" y="310263"/>
                  <a:pt x="964852" y="308938"/>
                  <a:pt x="948723" y="308938"/>
                </a:cubicBezTo>
                <a:cubicBezTo>
                  <a:pt x="932658" y="308938"/>
                  <a:pt x="917374" y="310247"/>
                  <a:pt x="902872" y="312863"/>
                </a:cubicBezTo>
                <a:cubicBezTo>
                  <a:pt x="827463" y="314130"/>
                  <a:pt x="756837" y="345861"/>
                  <a:pt x="690991" y="408054"/>
                </a:cubicBezTo>
                <a:cubicBezTo>
                  <a:pt x="631775" y="472653"/>
                  <a:pt x="572549" y="535880"/>
                  <a:pt x="513311" y="597734"/>
                </a:cubicBezTo>
                <a:cubicBezTo>
                  <a:pt x="480441" y="656169"/>
                  <a:pt x="464006" y="724127"/>
                  <a:pt x="464006" y="801603"/>
                </a:cubicBezTo>
                <a:cubicBezTo>
                  <a:pt x="464006" y="846991"/>
                  <a:pt x="469972" y="895493"/>
                  <a:pt x="481899" y="947109"/>
                </a:cubicBezTo>
                <a:lnTo>
                  <a:pt x="475945" y="943378"/>
                </a:lnTo>
                <a:lnTo>
                  <a:pt x="475945" y="926496"/>
                </a:lnTo>
                <a:lnTo>
                  <a:pt x="451769" y="926496"/>
                </a:lnTo>
                <a:lnTo>
                  <a:pt x="436243" y="909482"/>
                </a:lnTo>
                <a:cubicBezTo>
                  <a:pt x="425853" y="893960"/>
                  <a:pt x="420287" y="875459"/>
                  <a:pt x="419547" y="853979"/>
                </a:cubicBezTo>
                <a:cubicBezTo>
                  <a:pt x="418069" y="803419"/>
                  <a:pt x="417332" y="778139"/>
                  <a:pt x="417332" y="778139"/>
                </a:cubicBezTo>
                <a:cubicBezTo>
                  <a:pt x="415303" y="808495"/>
                  <a:pt x="414291" y="849451"/>
                  <a:pt x="414291" y="901003"/>
                </a:cubicBezTo>
                <a:cubicBezTo>
                  <a:pt x="414291" y="938560"/>
                  <a:pt x="421585" y="991284"/>
                  <a:pt x="436173" y="1059178"/>
                </a:cubicBezTo>
                <a:cubicBezTo>
                  <a:pt x="457156" y="1134035"/>
                  <a:pt x="468198" y="1176436"/>
                  <a:pt x="469296" y="1186381"/>
                </a:cubicBezTo>
                <a:cubicBezTo>
                  <a:pt x="468472" y="1184754"/>
                  <a:pt x="474341" y="1188956"/>
                  <a:pt x="486902" y="1198984"/>
                </a:cubicBezTo>
                <a:cubicBezTo>
                  <a:pt x="499463" y="1209012"/>
                  <a:pt x="503759" y="1217909"/>
                  <a:pt x="499790" y="1225678"/>
                </a:cubicBezTo>
                <a:cubicBezTo>
                  <a:pt x="553728" y="1261314"/>
                  <a:pt x="611946" y="1288491"/>
                  <a:pt x="674445" y="1307211"/>
                </a:cubicBezTo>
                <a:lnTo>
                  <a:pt x="741563" y="1322258"/>
                </a:lnTo>
                <a:lnTo>
                  <a:pt x="741563" y="1326852"/>
                </a:lnTo>
                <a:lnTo>
                  <a:pt x="762055" y="1326852"/>
                </a:lnTo>
                <a:lnTo>
                  <a:pt x="771405" y="1328948"/>
                </a:lnTo>
                <a:cubicBezTo>
                  <a:pt x="804794" y="1334080"/>
                  <a:pt x="839253" y="1337097"/>
                  <a:pt x="874782" y="1337999"/>
                </a:cubicBezTo>
                <a:cubicBezTo>
                  <a:pt x="870815" y="1298333"/>
                  <a:pt x="868830" y="1246114"/>
                  <a:pt x="868830" y="1181346"/>
                </a:cubicBezTo>
                <a:cubicBezTo>
                  <a:pt x="868830" y="1133055"/>
                  <a:pt x="869946" y="1091978"/>
                  <a:pt x="872179" y="1058114"/>
                </a:cubicBezTo>
                <a:lnTo>
                  <a:pt x="874191" y="1033792"/>
                </a:lnTo>
                <a:lnTo>
                  <a:pt x="858237" y="1035566"/>
                </a:lnTo>
                <a:cubicBezTo>
                  <a:pt x="825304" y="1038219"/>
                  <a:pt x="786243" y="1038531"/>
                  <a:pt x="741056" y="1036505"/>
                </a:cubicBezTo>
                <a:cubicBezTo>
                  <a:pt x="647703" y="1029938"/>
                  <a:pt x="598969" y="1020238"/>
                  <a:pt x="594853" y="1007403"/>
                </a:cubicBezTo>
                <a:lnTo>
                  <a:pt x="593272" y="994813"/>
                </a:lnTo>
                <a:lnTo>
                  <a:pt x="587738" y="991349"/>
                </a:lnTo>
                <a:cubicBezTo>
                  <a:pt x="584152" y="988784"/>
                  <a:pt x="579768" y="985394"/>
                  <a:pt x="574586" y="981182"/>
                </a:cubicBezTo>
                <a:cubicBezTo>
                  <a:pt x="588107" y="975747"/>
                  <a:pt x="603497" y="970032"/>
                  <a:pt x="620755" y="964043"/>
                </a:cubicBezTo>
                <a:lnTo>
                  <a:pt x="632553" y="960177"/>
                </a:lnTo>
                <a:lnTo>
                  <a:pt x="598430" y="954963"/>
                </a:lnTo>
                <a:cubicBezTo>
                  <a:pt x="599824" y="914261"/>
                  <a:pt x="601850" y="889921"/>
                  <a:pt x="604511" y="881941"/>
                </a:cubicBezTo>
                <a:cubicBezTo>
                  <a:pt x="609434" y="868403"/>
                  <a:pt x="619940" y="857810"/>
                  <a:pt x="636027" y="850163"/>
                </a:cubicBezTo>
                <a:lnTo>
                  <a:pt x="642000" y="847943"/>
                </a:lnTo>
                <a:lnTo>
                  <a:pt x="635315" y="845128"/>
                </a:lnTo>
                <a:cubicBezTo>
                  <a:pt x="625313" y="838108"/>
                  <a:pt x="620311" y="827579"/>
                  <a:pt x="620311" y="813540"/>
                </a:cubicBezTo>
                <a:cubicBezTo>
                  <a:pt x="620311" y="803303"/>
                  <a:pt x="623225" y="791374"/>
                  <a:pt x="629051" y="777759"/>
                </a:cubicBezTo>
                <a:lnTo>
                  <a:pt x="652390" y="754420"/>
                </a:lnTo>
                <a:cubicBezTo>
                  <a:pt x="681904" y="743568"/>
                  <a:pt x="738618" y="736085"/>
                  <a:pt x="822534" y="731969"/>
                </a:cubicBezTo>
                <a:cubicBezTo>
                  <a:pt x="888294" y="729478"/>
                  <a:pt x="936901" y="717107"/>
                  <a:pt x="968357" y="694856"/>
                </a:cubicBezTo>
                <a:cubicBezTo>
                  <a:pt x="1058839" y="684933"/>
                  <a:pt x="1118572" y="679971"/>
                  <a:pt x="1147557" y="679971"/>
                </a:cubicBezTo>
                <a:cubicBezTo>
                  <a:pt x="1212790" y="679971"/>
                  <a:pt x="1272555" y="693135"/>
                  <a:pt x="1326851" y="719459"/>
                </a:cubicBezTo>
                <a:lnTo>
                  <a:pt x="1326851" y="766200"/>
                </a:lnTo>
                <a:cubicBezTo>
                  <a:pt x="1308612" y="763539"/>
                  <a:pt x="1299413" y="762559"/>
                  <a:pt x="1299254" y="763255"/>
                </a:cubicBezTo>
                <a:cubicBezTo>
                  <a:pt x="1299095" y="763953"/>
                  <a:pt x="1299682" y="766158"/>
                  <a:pt x="1301012" y="769872"/>
                </a:cubicBezTo>
                <a:cubicBezTo>
                  <a:pt x="1299682" y="774708"/>
                  <a:pt x="1298932" y="776556"/>
                  <a:pt x="1298763" y="775414"/>
                </a:cubicBezTo>
                <a:lnTo>
                  <a:pt x="1318903" y="775414"/>
                </a:lnTo>
                <a:cubicBezTo>
                  <a:pt x="1288419" y="925134"/>
                  <a:pt x="1273177" y="1062429"/>
                  <a:pt x="1273177" y="1187300"/>
                </a:cubicBezTo>
                <a:cubicBezTo>
                  <a:pt x="1273177" y="1259519"/>
                  <a:pt x="1278445" y="1325965"/>
                  <a:pt x="1288978" y="1386639"/>
                </a:cubicBezTo>
                <a:cubicBezTo>
                  <a:pt x="1287375" y="1407856"/>
                  <a:pt x="1275637" y="1439617"/>
                  <a:pt x="1253765" y="1481922"/>
                </a:cubicBezTo>
                <a:cubicBezTo>
                  <a:pt x="1232888" y="1466617"/>
                  <a:pt x="1218974" y="1453180"/>
                  <a:pt x="1212030" y="1441611"/>
                </a:cubicBezTo>
                <a:lnTo>
                  <a:pt x="1209809" y="1436992"/>
                </a:lnTo>
                <a:lnTo>
                  <a:pt x="1209375" y="1444986"/>
                </a:lnTo>
                <a:cubicBezTo>
                  <a:pt x="1208886" y="1451281"/>
                  <a:pt x="1208176" y="1458907"/>
                  <a:pt x="1207248" y="1467864"/>
                </a:cubicBezTo>
                <a:cubicBezTo>
                  <a:pt x="1203680" y="1503561"/>
                  <a:pt x="1182105" y="1525485"/>
                  <a:pt x="1142522" y="1533634"/>
                </a:cubicBezTo>
                <a:cubicBezTo>
                  <a:pt x="1138763" y="1528567"/>
                  <a:pt x="1137021" y="1525252"/>
                  <a:pt x="1137298" y="1523691"/>
                </a:cubicBezTo>
                <a:lnTo>
                  <a:pt x="1111805" y="1539587"/>
                </a:lnTo>
                <a:cubicBezTo>
                  <a:pt x="1103761" y="1532293"/>
                  <a:pt x="1097826" y="1527163"/>
                  <a:pt x="1093994" y="1524198"/>
                </a:cubicBezTo>
                <a:lnTo>
                  <a:pt x="1093300" y="1523876"/>
                </a:lnTo>
                <a:lnTo>
                  <a:pt x="1095197" y="1531828"/>
                </a:lnTo>
                <a:cubicBezTo>
                  <a:pt x="1095883" y="1534954"/>
                  <a:pt x="1096225" y="1536885"/>
                  <a:pt x="1096225" y="1537625"/>
                </a:cubicBezTo>
                <a:lnTo>
                  <a:pt x="1100216" y="1550956"/>
                </a:lnTo>
                <a:cubicBezTo>
                  <a:pt x="1078809" y="1587688"/>
                  <a:pt x="1042941" y="1609010"/>
                  <a:pt x="992613" y="1614922"/>
                </a:cubicBezTo>
                <a:cubicBezTo>
                  <a:pt x="952692" y="1619038"/>
                  <a:pt x="914598" y="1622964"/>
                  <a:pt x="878329" y="1626702"/>
                </a:cubicBezTo>
                <a:cubicBezTo>
                  <a:pt x="861125" y="1629594"/>
                  <a:pt x="842842" y="1631039"/>
                  <a:pt x="823484" y="1631039"/>
                </a:cubicBezTo>
                <a:cubicBezTo>
                  <a:pt x="785104" y="1631039"/>
                  <a:pt x="732776" y="1621097"/>
                  <a:pt x="666497" y="1601209"/>
                </a:cubicBezTo>
                <a:cubicBezTo>
                  <a:pt x="600220" y="1581324"/>
                  <a:pt x="551817" y="1571380"/>
                  <a:pt x="521291" y="1571380"/>
                </a:cubicBezTo>
                <a:cubicBezTo>
                  <a:pt x="512572" y="1571380"/>
                  <a:pt x="501784" y="1572046"/>
                  <a:pt x="488928" y="1573374"/>
                </a:cubicBezTo>
                <a:cubicBezTo>
                  <a:pt x="308769" y="1501809"/>
                  <a:pt x="158743" y="1363174"/>
                  <a:pt x="38856" y="1157470"/>
                </a:cubicBezTo>
                <a:cubicBezTo>
                  <a:pt x="12951" y="1036186"/>
                  <a:pt x="0" y="933472"/>
                  <a:pt x="0" y="849324"/>
                </a:cubicBezTo>
                <a:cubicBezTo>
                  <a:pt x="0" y="694792"/>
                  <a:pt x="40206" y="577320"/>
                  <a:pt x="120617" y="496909"/>
                </a:cubicBezTo>
                <a:cubicBezTo>
                  <a:pt x="133811" y="430938"/>
                  <a:pt x="178344" y="359329"/>
                  <a:pt x="254218" y="282085"/>
                </a:cubicBezTo>
                <a:cubicBezTo>
                  <a:pt x="352003" y="182990"/>
                  <a:pt x="407093" y="131628"/>
                  <a:pt x="419483" y="127997"/>
                </a:cubicBezTo>
                <a:lnTo>
                  <a:pt x="448110" y="115519"/>
                </a:lnTo>
                <a:cubicBezTo>
                  <a:pt x="440490" y="107456"/>
                  <a:pt x="436384" y="103423"/>
                  <a:pt x="435793" y="103423"/>
                </a:cubicBezTo>
                <a:cubicBezTo>
                  <a:pt x="436004" y="103423"/>
                  <a:pt x="440816" y="98124"/>
                  <a:pt x="450232" y="87527"/>
                </a:cubicBezTo>
                <a:cubicBezTo>
                  <a:pt x="459647" y="76928"/>
                  <a:pt x="464641" y="74617"/>
                  <a:pt x="465211" y="80591"/>
                </a:cubicBezTo>
                <a:lnTo>
                  <a:pt x="459258" y="72643"/>
                </a:lnTo>
                <a:cubicBezTo>
                  <a:pt x="459258" y="72643"/>
                  <a:pt x="472398" y="65961"/>
                  <a:pt x="498682" y="52599"/>
                </a:cubicBezTo>
                <a:cubicBezTo>
                  <a:pt x="510609" y="48977"/>
                  <a:pt x="518589" y="46595"/>
                  <a:pt x="522622" y="45450"/>
                </a:cubicBezTo>
                <a:lnTo>
                  <a:pt x="523087" y="45330"/>
                </a:lnTo>
                <a:lnTo>
                  <a:pt x="527661" y="36770"/>
                </a:lnTo>
                <a:cubicBezTo>
                  <a:pt x="530850" y="35442"/>
                  <a:pt x="535637" y="35774"/>
                  <a:pt x="542018" y="37762"/>
                </a:cubicBezTo>
                <a:cubicBezTo>
                  <a:pt x="554778" y="41743"/>
                  <a:pt x="559672" y="48967"/>
                  <a:pt x="556695" y="59439"/>
                </a:cubicBezTo>
                <a:lnTo>
                  <a:pt x="572655" y="50984"/>
                </a:lnTo>
                <a:cubicBezTo>
                  <a:pt x="579811" y="39542"/>
                  <a:pt x="582565" y="40238"/>
                  <a:pt x="580919" y="53074"/>
                </a:cubicBezTo>
                <a:cubicBezTo>
                  <a:pt x="567934" y="64305"/>
                  <a:pt x="592792" y="53173"/>
                  <a:pt x="655498" y="19683"/>
                </a:cubicBezTo>
                <a:lnTo>
                  <a:pt x="683930" y="43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52" name="Freeform: Shape 51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767705" y="4684982"/>
            <a:ext cx="1224362" cy="1629013"/>
          </a:xfrm>
          <a:custGeom>
            <a:avLst/>
            <a:gdLst>
              <a:gd name="connsiteX0" fmla="*/ 215363 w 1224362"/>
              <a:gd name="connsiteY0" fmla="*/ 1571348 h 1629013"/>
              <a:gd name="connsiteX1" fmla="*/ 215402 w 1224362"/>
              <a:gd name="connsiteY1" fmla="*/ 1574900 h 1629013"/>
              <a:gd name="connsiteX2" fmla="*/ 218791 w 1224362"/>
              <a:gd name="connsiteY2" fmla="*/ 1574341 h 1629013"/>
              <a:gd name="connsiteX3" fmla="*/ 215363 w 1224362"/>
              <a:gd name="connsiteY3" fmla="*/ 1571348 h 1629013"/>
              <a:gd name="connsiteX4" fmla="*/ 709438 w 1224362"/>
              <a:gd name="connsiteY4" fmla="*/ 1066953 h 1629013"/>
              <a:gd name="connsiteX5" fmla="*/ 714268 w 1224362"/>
              <a:gd name="connsiteY5" fmla="*/ 1071115 h 1629013"/>
              <a:gd name="connsiteX6" fmla="*/ 709702 w 1224362"/>
              <a:gd name="connsiteY6" fmla="*/ 1070254 h 1629013"/>
              <a:gd name="connsiteX7" fmla="*/ 561414 w 1224362"/>
              <a:gd name="connsiteY7" fmla="*/ 1065722 h 1629013"/>
              <a:gd name="connsiteX8" fmla="*/ 561414 w 1224362"/>
              <a:gd name="connsiteY8" fmla="*/ 1102150 h 1629013"/>
              <a:gd name="connsiteX9" fmla="*/ 512932 w 1224362"/>
              <a:gd name="connsiteY9" fmla="*/ 1102150 h 1629013"/>
              <a:gd name="connsiteX10" fmla="*/ 512932 w 1224362"/>
              <a:gd name="connsiteY10" fmla="*/ 1068110 h 1629013"/>
              <a:gd name="connsiteX11" fmla="*/ 705995 w 1224362"/>
              <a:gd name="connsiteY11" fmla="*/ 1063769 h 1629013"/>
              <a:gd name="connsiteX12" fmla="*/ 709185 w 1224362"/>
              <a:gd name="connsiteY12" fmla="*/ 1063797 h 1629013"/>
              <a:gd name="connsiteX13" fmla="*/ 709438 w 1224362"/>
              <a:gd name="connsiteY13" fmla="*/ 1066953 h 1629013"/>
              <a:gd name="connsiteX14" fmla="*/ 706439 w 1224362"/>
              <a:gd name="connsiteY14" fmla="*/ 1064368 h 1629013"/>
              <a:gd name="connsiteX15" fmla="*/ 823865 w 1224362"/>
              <a:gd name="connsiteY15" fmla="*/ 1061783 h 1629013"/>
              <a:gd name="connsiteX16" fmla="*/ 823865 w 1224362"/>
              <a:gd name="connsiteY16" fmla="*/ 1102150 h 1629013"/>
              <a:gd name="connsiteX17" fmla="*/ 773388 w 1224362"/>
              <a:gd name="connsiteY17" fmla="*/ 1102150 h 1629013"/>
              <a:gd name="connsiteX18" fmla="*/ 773388 w 1224362"/>
              <a:gd name="connsiteY18" fmla="*/ 1064034 h 1629013"/>
              <a:gd name="connsiteX19" fmla="*/ 819550 w 1224362"/>
              <a:gd name="connsiteY19" fmla="*/ 1062459 h 1629013"/>
              <a:gd name="connsiteX20" fmla="*/ 376514 w 1224362"/>
              <a:gd name="connsiteY20" fmla="*/ 996003 h 1629013"/>
              <a:gd name="connsiteX21" fmla="*/ 482914 w 1224362"/>
              <a:gd name="connsiteY21" fmla="*/ 1014687 h 1629013"/>
              <a:gd name="connsiteX22" fmla="*/ 608375 w 1224362"/>
              <a:gd name="connsiteY22" fmla="*/ 1014687 h 1629013"/>
              <a:gd name="connsiteX23" fmla="*/ 718479 w 1224362"/>
              <a:gd name="connsiteY23" fmla="*/ 982133 h 1629013"/>
              <a:gd name="connsiteX24" fmla="*/ 712399 w 1224362"/>
              <a:gd name="connsiteY24" fmla="*/ 1014687 h 1629013"/>
              <a:gd name="connsiteX25" fmla="*/ 757460 w 1224362"/>
              <a:gd name="connsiteY25" fmla="*/ 982133 h 1629013"/>
              <a:gd name="connsiteX26" fmla="*/ 662049 w 1224362"/>
              <a:gd name="connsiteY26" fmla="*/ 980106 h 1629013"/>
              <a:gd name="connsiteX27" fmla="*/ 660814 w 1224362"/>
              <a:gd name="connsiteY27" fmla="*/ 1014687 h 1629013"/>
              <a:gd name="connsiteX28" fmla="*/ 667496 w 1224362"/>
              <a:gd name="connsiteY28" fmla="*/ 1014687 h 1629013"/>
              <a:gd name="connsiteX29" fmla="*/ 1123682 w 1224362"/>
              <a:gd name="connsiteY29" fmla="*/ 0 h 1629013"/>
              <a:gd name="connsiteX30" fmla="*/ 1215513 w 1224362"/>
              <a:gd name="connsiteY30" fmla="*/ 16722 h 1629013"/>
              <a:gd name="connsiteX31" fmla="*/ 1147804 w 1224362"/>
              <a:gd name="connsiteY31" fmla="*/ 48466 h 1629013"/>
              <a:gd name="connsiteX32" fmla="*/ 1096916 w 1224362"/>
              <a:gd name="connsiteY32" fmla="*/ 65852 h 1629013"/>
              <a:gd name="connsiteX33" fmla="*/ 1101800 w 1224362"/>
              <a:gd name="connsiteY33" fmla="*/ 65613 h 1629013"/>
              <a:gd name="connsiteX34" fmla="*/ 1219124 w 1224362"/>
              <a:gd name="connsiteY34" fmla="*/ 75558 h 1629013"/>
              <a:gd name="connsiteX35" fmla="*/ 1219488 w 1224362"/>
              <a:gd name="connsiteY35" fmla="*/ 116217 h 1629013"/>
              <a:gd name="connsiteX36" fmla="*/ 1209562 w 1224362"/>
              <a:gd name="connsiteY36" fmla="*/ 123595 h 1629013"/>
              <a:gd name="connsiteX37" fmla="*/ 1221467 w 1224362"/>
              <a:gd name="connsiteY37" fmla="*/ 155801 h 1629013"/>
              <a:gd name="connsiteX38" fmla="*/ 1161839 w 1224362"/>
              <a:gd name="connsiteY38" fmla="*/ 155482 h 1629013"/>
              <a:gd name="connsiteX39" fmla="*/ 1177735 w 1224362"/>
              <a:gd name="connsiteY39" fmla="*/ 181260 h 1629013"/>
              <a:gd name="connsiteX40" fmla="*/ 1171768 w 1224362"/>
              <a:gd name="connsiteY40" fmla="*/ 197615 h 1629013"/>
              <a:gd name="connsiteX41" fmla="*/ 1165798 w 1224362"/>
              <a:gd name="connsiteY41" fmla="*/ 205104 h 1629013"/>
              <a:gd name="connsiteX42" fmla="*/ 1167001 w 1224362"/>
              <a:gd name="connsiteY42" fmla="*/ 214478 h 1629013"/>
              <a:gd name="connsiteX43" fmla="*/ 1144945 w 1224362"/>
              <a:gd name="connsiteY43" fmla="*/ 259601 h 1629013"/>
              <a:gd name="connsiteX44" fmla="*/ 1125829 w 1224362"/>
              <a:gd name="connsiteY44" fmla="*/ 270256 h 1629013"/>
              <a:gd name="connsiteX45" fmla="*/ 1133815 w 1224362"/>
              <a:gd name="connsiteY45" fmla="*/ 271984 h 1629013"/>
              <a:gd name="connsiteX46" fmla="*/ 1149902 w 1224362"/>
              <a:gd name="connsiteY46" fmla="*/ 326767 h 1629013"/>
              <a:gd name="connsiteX47" fmla="*/ 1125644 w 1224362"/>
              <a:gd name="connsiteY47" fmla="*/ 323836 h 1629013"/>
              <a:gd name="connsiteX48" fmla="*/ 1121114 w 1224362"/>
              <a:gd name="connsiteY48" fmla="*/ 320599 h 1629013"/>
              <a:gd name="connsiteX49" fmla="*/ 1124061 w 1224362"/>
              <a:gd name="connsiteY49" fmla="*/ 336298 h 1629013"/>
              <a:gd name="connsiteX50" fmla="*/ 1087749 w 1224362"/>
              <a:gd name="connsiteY50" fmla="*/ 337817 h 1629013"/>
              <a:gd name="connsiteX51" fmla="*/ 1081420 w 1224362"/>
              <a:gd name="connsiteY51" fmla="*/ 335608 h 1629013"/>
              <a:gd name="connsiteX52" fmla="*/ 1098932 w 1224362"/>
              <a:gd name="connsiteY52" fmla="*/ 352556 h 1629013"/>
              <a:gd name="connsiteX53" fmla="*/ 1120072 w 1224362"/>
              <a:gd name="connsiteY53" fmla="*/ 377812 h 1629013"/>
              <a:gd name="connsiteX54" fmla="*/ 1091857 w 1224362"/>
              <a:gd name="connsiteY54" fmla="*/ 400326 h 1629013"/>
              <a:gd name="connsiteX55" fmla="*/ 1071242 w 1224362"/>
              <a:gd name="connsiteY55" fmla="*/ 392378 h 1629013"/>
              <a:gd name="connsiteX56" fmla="*/ 1066746 w 1224362"/>
              <a:gd name="connsiteY56" fmla="*/ 384430 h 1629013"/>
              <a:gd name="connsiteX57" fmla="*/ 1008733 w 1224362"/>
              <a:gd name="connsiteY57" fmla="*/ 380473 h 1629013"/>
              <a:gd name="connsiteX58" fmla="*/ 994072 w 1224362"/>
              <a:gd name="connsiteY58" fmla="*/ 360522 h 1629013"/>
              <a:gd name="connsiteX59" fmla="*/ 810216 w 1224362"/>
              <a:gd name="connsiteY59" fmla="*/ 388421 h 1629013"/>
              <a:gd name="connsiteX60" fmla="*/ 630414 w 1224362"/>
              <a:gd name="connsiteY60" fmla="*/ 436744 h 1629013"/>
              <a:gd name="connsiteX61" fmla="*/ 612651 w 1224362"/>
              <a:gd name="connsiteY61" fmla="*/ 444565 h 1629013"/>
              <a:gd name="connsiteX62" fmla="*/ 589818 w 1224362"/>
              <a:gd name="connsiteY62" fmla="*/ 442095 h 1629013"/>
              <a:gd name="connsiteX63" fmla="*/ 555841 w 1224362"/>
              <a:gd name="connsiteY63" fmla="*/ 465719 h 1629013"/>
              <a:gd name="connsiteX64" fmla="*/ 521640 w 1224362"/>
              <a:gd name="connsiteY64" fmla="*/ 483989 h 1629013"/>
              <a:gd name="connsiteX65" fmla="*/ 464198 w 1224362"/>
              <a:gd name="connsiteY65" fmla="*/ 517746 h 1629013"/>
              <a:gd name="connsiteX66" fmla="*/ 449980 w 1224362"/>
              <a:gd name="connsiteY66" fmla="*/ 530539 h 1629013"/>
              <a:gd name="connsiteX67" fmla="*/ 448333 w 1224362"/>
              <a:gd name="connsiteY67" fmla="*/ 552547 h 1629013"/>
              <a:gd name="connsiteX68" fmla="*/ 439751 w 1224362"/>
              <a:gd name="connsiteY68" fmla="*/ 569331 h 1629013"/>
              <a:gd name="connsiteX69" fmla="*/ 428858 w 1224362"/>
              <a:gd name="connsiteY69" fmla="*/ 596468 h 1629013"/>
              <a:gd name="connsiteX70" fmla="*/ 401150 w 1224362"/>
              <a:gd name="connsiteY70" fmla="*/ 763605 h 1629013"/>
              <a:gd name="connsiteX71" fmla="*/ 384430 w 1224362"/>
              <a:gd name="connsiteY71" fmla="*/ 797203 h 1629013"/>
              <a:gd name="connsiteX72" fmla="*/ 718100 w 1224362"/>
              <a:gd name="connsiteY72" fmla="*/ 779342 h 1629013"/>
              <a:gd name="connsiteX73" fmla="*/ 996826 w 1224362"/>
              <a:gd name="connsiteY73" fmla="*/ 799261 h 1629013"/>
              <a:gd name="connsiteX74" fmla="*/ 921207 w 1224362"/>
              <a:gd name="connsiteY74" fmla="*/ 887451 h 1629013"/>
              <a:gd name="connsiteX75" fmla="*/ 916743 w 1224362"/>
              <a:gd name="connsiteY75" fmla="*/ 881466 h 1629013"/>
              <a:gd name="connsiteX76" fmla="*/ 915633 w 1224362"/>
              <a:gd name="connsiteY76" fmla="*/ 891283 h 1629013"/>
              <a:gd name="connsiteX77" fmla="*/ 915207 w 1224362"/>
              <a:gd name="connsiteY77" fmla="*/ 891287 h 1629013"/>
              <a:gd name="connsiteX78" fmla="*/ 931418 w 1224362"/>
              <a:gd name="connsiteY78" fmla="*/ 906412 h 1629013"/>
              <a:gd name="connsiteX79" fmla="*/ 953095 w 1224362"/>
              <a:gd name="connsiteY79" fmla="*/ 946699 h 1629013"/>
              <a:gd name="connsiteX80" fmla="*/ 941315 w 1224362"/>
              <a:gd name="connsiteY80" fmla="*/ 971462 h 1629013"/>
              <a:gd name="connsiteX81" fmla="*/ 925426 w 1224362"/>
              <a:gd name="connsiteY81" fmla="*/ 983024 h 1629013"/>
              <a:gd name="connsiteX82" fmla="*/ 900429 w 1224362"/>
              <a:gd name="connsiteY82" fmla="*/ 986810 h 1629013"/>
              <a:gd name="connsiteX83" fmla="*/ 908834 w 1224362"/>
              <a:gd name="connsiteY83" fmla="*/ 987575 h 1629013"/>
              <a:gd name="connsiteX84" fmla="*/ 947109 w 1224362"/>
              <a:gd name="connsiteY84" fmla="*/ 1021812 h 1629013"/>
              <a:gd name="connsiteX85" fmla="*/ 868831 w 1224362"/>
              <a:gd name="connsiteY85" fmla="*/ 1054727 h 1629013"/>
              <a:gd name="connsiteX86" fmla="*/ 823865 w 1224362"/>
              <a:gd name="connsiteY86" fmla="*/ 1061783 h 1629013"/>
              <a:gd name="connsiteX87" fmla="*/ 823865 w 1224362"/>
              <a:gd name="connsiteY87" fmla="*/ 1053699 h 1629013"/>
              <a:gd name="connsiteX88" fmla="*/ 773388 w 1224362"/>
              <a:gd name="connsiteY88" fmla="*/ 1053699 h 1629013"/>
              <a:gd name="connsiteX89" fmla="*/ 773388 w 1224362"/>
              <a:gd name="connsiteY89" fmla="*/ 1064034 h 1629013"/>
              <a:gd name="connsiteX90" fmla="*/ 763507 w 1224362"/>
              <a:gd name="connsiteY90" fmla="*/ 1064370 h 1629013"/>
              <a:gd name="connsiteX91" fmla="*/ 724630 w 1224362"/>
              <a:gd name="connsiteY91" fmla="*/ 1063940 h 1629013"/>
              <a:gd name="connsiteX92" fmla="*/ 709185 w 1224362"/>
              <a:gd name="connsiteY92" fmla="*/ 1063797 h 1629013"/>
              <a:gd name="connsiteX93" fmla="*/ 708535 w 1224362"/>
              <a:gd name="connsiteY93" fmla="*/ 1055694 h 1629013"/>
              <a:gd name="connsiteX94" fmla="*/ 702876 w 1224362"/>
              <a:gd name="connsiteY94" fmla="*/ 1059550 h 1629013"/>
              <a:gd name="connsiteX95" fmla="*/ 705995 w 1224362"/>
              <a:gd name="connsiteY95" fmla="*/ 1063769 h 1629013"/>
              <a:gd name="connsiteX96" fmla="*/ 690690 w 1224362"/>
              <a:gd name="connsiteY96" fmla="*/ 1063628 h 1629013"/>
              <a:gd name="connsiteX97" fmla="*/ 590769 w 1224362"/>
              <a:gd name="connsiteY97" fmla="*/ 1064276 h 1629013"/>
              <a:gd name="connsiteX98" fmla="*/ 561414 w 1224362"/>
              <a:gd name="connsiteY98" fmla="*/ 1065722 h 1629013"/>
              <a:gd name="connsiteX99" fmla="*/ 561414 w 1224362"/>
              <a:gd name="connsiteY99" fmla="*/ 1053699 h 1629013"/>
              <a:gd name="connsiteX100" fmla="*/ 512932 w 1224362"/>
              <a:gd name="connsiteY100" fmla="*/ 1053699 h 1629013"/>
              <a:gd name="connsiteX101" fmla="*/ 512932 w 1224362"/>
              <a:gd name="connsiteY101" fmla="*/ 1068110 h 1629013"/>
              <a:gd name="connsiteX102" fmla="*/ 471862 w 1224362"/>
              <a:gd name="connsiteY102" fmla="*/ 1070135 h 1629013"/>
              <a:gd name="connsiteX103" fmla="*/ 366571 w 1224362"/>
              <a:gd name="connsiteY103" fmla="*/ 1084510 h 1629013"/>
              <a:gd name="connsiteX104" fmla="*/ 372555 w 1224362"/>
              <a:gd name="connsiteY104" fmla="*/ 1163392 h 1629013"/>
              <a:gd name="connsiteX105" fmla="*/ 370560 w 1224362"/>
              <a:gd name="connsiteY105" fmla="*/ 1222733 h 1629013"/>
              <a:gd name="connsiteX106" fmla="*/ 370560 w 1224362"/>
              <a:gd name="connsiteY106" fmla="*/ 1292622 h 1629013"/>
              <a:gd name="connsiteX107" fmla="*/ 397857 w 1224362"/>
              <a:gd name="connsiteY107" fmla="*/ 1475528 h 1629013"/>
              <a:gd name="connsiteX108" fmla="*/ 345925 w 1224362"/>
              <a:gd name="connsiteY108" fmla="*/ 1571348 h 1629013"/>
              <a:gd name="connsiteX109" fmla="*/ 344936 w 1224362"/>
              <a:gd name="connsiteY109" fmla="*/ 1566627 h 1629013"/>
              <a:gd name="connsiteX110" fmla="*/ 344443 w 1224362"/>
              <a:gd name="connsiteY110" fmla="*/ 1569455 h 1629013"/>
              <a:gd name="connsiteX111" fmla="*/ 280912 w 1224362"/>
              <a:gd name="connsiteY111" fmla="*/ 1603174 h 1629013"/>
              <a:gd name="connsiteX112" fmla="*/ 252160 w 1224362"/>
              <a:gd name="connsiteY112" fmla="*/ 1599183 h 1629013"/>
              <a:gd name="connsiteX113" fmla="*/ 222591 w 1224362"/>
              <a:gd name="connsiteY113" fmla="*/ 1589470 h 1629013"/>
              <a:gd name="connsiteX114" fmla="*/ 215462 w 1224362"/>
              <a:gd name="connsiteY114" fmla="*/ 1583190 h 1629013"/>
              <a:gd name="connsiteX115" fmla="*/ 215490 w 1224362"/>
              <a:gd name="connsiteY115" fmla="*/ 1603174 h 1629013"/>
              <a:gd name="connsiteX116" fmla="*/ 187901 w 1224362"/>
              <a:gd name="connsiteY116" fmla="*/ 1594220 h 1629013"/>
              <a:gd name="connsiteX117" fmla="*/ 184743 w 1224362"/>
              <a:gd name="connsiteY117" fmla="*/ 1592856 h 1629013"/>
              <a:gd name="connsiteX118" fmla="*/ 184853 w 1224362"/>
              <a:gd name="connsiteY118" fmla="*/ 1592977 h 1629013"/>
              <a:gd name="connsiteX119" fmla="*/ 179422 w 1224362"/>
              <a:gd name="connsiteY119" fmla="*/ 1598203 h 1629013"/>
              <a:gd name="connsiteX120" fmla="*/ 157445 w 1224362"/>
              <a:gd name="connsiteY120" fmla="*/ 1605169 h 1629013"/>
              <a:gd name="connsiteX121" fmla="*/ 129232 w 1224362"/>
              <a:gd name="connsiteY121" fmla="*/ 1592281 h 1629013"/>
              <a:gd name="connsiteX122" fmla="*/ 125723 w 1224362"/>
              <a:gd name="connsiteY122" fmla="*/ 1581067 h 1629013"/>
              <a:gd name="connsiteX123" fmla="*/ 125534 w 1224362"/>
              <a:gd name="connsiteY123" fmla="*/ 1580156 h 1629013"/>
              <a:gd name="connsiteX124" fmla="*/ 125425 w 1224362"/>
              <a:gd name="connsiteY124" fmla="*/ 1580113 h 1629013"/>
              <a:gd name="connsiteX125" fmla="*/ 123247 w 1224362"/>
              <a:gd name="connsiteY125" fmla="*/ 1573154 h 1629013"/>
              <a:gd name="connsiteX126" fmla="*/ 113302 w 1224362"/>
              <a:gd name="connsiteY126" fmla="*/ 1575339 h 1629013"/>
              <a:gd name="connsiteX127" fmla="*/ 125425 w 1224362"/>
              <a:gd name="connsiteY127" fmla="*/ 1580113 h 1629013"/>
              <a:gd name="connsiteX128" fmla="*/ 125723 w 1224362"/>
              <a:gd name="connsiteY128" fmla="*/ 1581067 h 1629013"/>
              <a:gd name="connsiteX129" fmla="*/ 128534 w 1224362"/>
              <a:gd name="connsiteY129" fmla="*/ 1594608 h 1629013"/>
              <a:gd name="connsiteX130" fmla="*/ 92371 w 1224362"/>
              <a:gd name="connsiteY130" fmla="*/ 1629013 h 1629013"/>
              <a:gd name="connsiteX131" fmla="*/ 63619 w 1224362"/>
              <a:gd name="connsiteY131" fmla="*/ 1625024 h 1629013"/>
              <a:gd name="connsiteX132" fmla="*/ 69573 w 1224362"/>
              <a:gd name="connsiteY132" fmla="*/ 1590856 h 1629013"/>
              <a:gd name="connsiteX133" fmla="*/ 56651 w 1224362"/>
              <a:gd name="connsiteY133" fmla="*/ 1585693 h 1629013"/>
              <a:gd name="connsiteX134" fmla="*/ 47691 w 1224362"/>
              <a:gd name="connsiteY134" fmla="*/ 1557067 h 1629013"/>
              <a:gd name="connsiteX135" fmla="*/ 0 w 1224362"/>
              <a:gd name="connsiteY135" fmla="*/ 1298607 h 1629013"/>
              <a:gd name="connsiteX136" fmla="*/ 2977 w 1224362"/>
              <a:gd name="connsiteY136" fmla="*/ 1186586 h 1629013"/>
              <a:gd name="connsiteX137" fmla="*/ 5954 w 1224362"/>
              <a:gd name="connsiteY137" fmla="*/ 1061616 h 1629013"/>
              <a:gd name="connsiteX138" fmla="*/ 5954 w 1224362"/>
              <a:gd name="connsiteY138" fmla="*/ 1035807 h 1629013"/>
              <a:gd name="connsiteX139" fmla="*/ 17970 w 1224362"/>
              <a:gd name="connsiteY139" fmla="*/ 1035807 h 1629013"/>
              <a:gd name="connsiteX140" fmla="*/ 17893 w 1224362"/>
              <a:gd name="connsiteY140" fmla="*/ 1022255 h 1629013"/>
              <a:gd name="connsiteX141" fmla="*/ 9945 w 1224362"/>
              <a:gd name="connsiteY141" fmla="*/ 951291 h 1629013"/>
              <a:gd name="connsiteX142" fmla="*/ 21850 w 1224362"/>
              <a:gd name="connsiteY142" fmla="*/ 948694 h 1629013"/>
              <a:gd name="connsiteX143" fmla="*/ 18873 w 1224362"/>
              <a:gd name="connsiteY143" fmla="*/ 938688 h 1629013"/>
              <a:gd name="connsiteX144" fmla="*/ 15896 w 1224362"/>
              <a:gd name="connsiteY144" fmla="*/ 920859 h 1629013"/>
              <a:gd name="connsiteX145" fmla="*/ 25841 w 1224362"/>
              <a:gd name="connsiteY145" fmla="*/ 894133 h 1629013"/>
              <a:gd name="connsiteX146" fmla="*/ 43732 w 1224362"/>
              <a:gd name="connsiteY146" fmla="*/ 764680 h 1629013"/>
              <a:gd name="connsiteX147" fmla="*/ 75524 w 1224362"/>
              <a:gd name="connsiteY147" fmla="*/ 591528 h 1629013"/>
              <a:gd name="connsiteX148" fmla="*/ 95475 w 1224362"/>
              <a:gd name="connsiteY148" fmla="*/ 506283 h 1629013"/>
              <a:gd name="connsiteX149" fmla="*/ 137401 w 1224362"/>
              <a:gd name="connsiteY149" fmla="*/ 288926 h 1629013"/>
              <a:gd name="connsiteX150" fmla="*/ 127110 w 1224362"/>
              <a:gd name="connsiteY150" fmla="*/ 282306 h 1629013"/>
              <a:gd name="connsiteX151" fmla="*/ 142547 w 1224362"/>
              <a:gd name="connsiteY151" fmla="*/ 242329 h 1629013"/>
              <a:gd name="connsiteX152" fmla="*/ 207542 w 1224362"/>
              <a:gd name="connsiteY152" fmla="*/ 188828 h 1629013"/>
              <a:gd name="connsiteX153" fmla="*/ 199981 w 1224362"/>
              <a:gd name="connsiteY153" fmla="*/ 226099 h 1629013"/>
              <a:gd name="connsiteX154" fmla="*/ 214921 w 1224362"/>
              <a:gd name="connsiteY154" fmla="*/ 193831 h 1629013"/>
              <a:gd name="connsiteX155" fmla="*/ 264795 w 1224362"/>
              <a:gd name="connsiteY155" fmla="*/ 151082 h 1629013"/>
              <a:gd name="connsiteX156" fmla="*/ 283573 w 1224362"/>
              <a:gd name="connsiteY156" fmla="*/ 155071 h 1629013"/>
              <a:gd name="connsiteX157" fmla="*/ 290634 w 1224362"/>
              <a:gd name="connsiteY157" fmla="*/ 159062 h 1629013"/>
              <a:gd name="connsiteX158" fmla="*/ 322840 w 1224362"/>
              <a:gd name="connsiteY158" fmla="*/ 145096 h 1629013"/>
              <a:gd name="connsiteX159" fmla="*/ 320806 w 1224362"/>
              <a:gd name="connsiteY159" fmla="*/ 154166 h 1629013"/>
              <a:gd name="connsiteX160" fmla="*/ 328344 w 1224362"/>
              <a:gd name="connsiteY160" fmla="*/ 144136 h 1629013"/>
              <a:gd name="connsiteX161" fmla="*/ 376134 w 1224362"/>
              <a:gd name="connsiteY161" fmla="*/ 121284 h 1629013"/>
              <a:gd name="connsiteX162" fmla="*/ 418408 w 1224362"/>
              <a:gd name="connsiteY162" fmla="*/ 135058 h 1629013"/>
              <a:gd name="connsiteX163" fmla="*/ 421860 w 1224362"/>
              <a:gd name="connsiteY163" fmla="*/ 135186 h 1629013"/>
              <a:gd name="connsiteX164" fmla="*/ 430029 w 1224362"/>
              <a:gd name="connsiteY164" fmla="*/ 120190 h 1629013"/>
              <a:gd name="connsiteX165" fmla="*/ 448492 w 1224362"/>
              <a:gd name="connsiteY165" fmla="*/ 95411 h 1629013"/>
              <a:gd name="connsiteX166" fmla="*/ 479762 w 1224362"/>
              <a:gd name="connsiteY166" fmla="*/ 100122 h 1629013"/>
              <a:gd name="connsiteX167" fmla="*/ 483775 w 1224362"/>
              <a:gd name="connsiteY167" fmla="*/ 103715 h 1629013"/>
              <a:gd name="connsiteX168" fmla="*/ 484210 w 1224362"/>
              <a:gd name="connsiteY168" fmla="*/ 103328 h 1629013"/>
              <a:gd name="connsiteX169" fmla="*/ 513946 w 1224362"/>
              <a:gd name="connsiteY169" fmla="*/ 125209 h 1629013"/>
              <a:gd name="connsiteX170" fmla="*/ 808126 w 1224362"/>
              <a:gd name="connsiteY170" fmla="*/ 48578 h 1629013"/>
              <a:gd name="connsiteX171" fmla="*/ 1123682 w 1224362"/>
              <a:gd name="connsiteY171" fmla="*/ 0 h 162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224362" h="1629013" fill="norm" stroke="1" extrusionOk="0">
                <a:moveTo>
                  <a:pt x="215363" y="1571348"/>
                </a:moveTo>
                <a:lnTo>
                  <a:pt x="215402" y="1574900"/>
                </a:lnTo>
                <a:lnTo>
                  <a:pt x="218791" y="1574341"/>
                </a:lnTo>
                <a:cubicBezTo>
                  <a:pt x="219230" y="1573677"/>
                  <a:pt x="218087" y="1572679"/>
                  <a:pt x="215363" y="1571348"/>
                </a:cubicBezTo>
                <a:close/>
                <a:moveTo>
                  <a:pt x="709438" y="1066953"/>
                </a:moveTo>
                <a:lnTo>
                  <a:pt x="714268" y="1071115"/>
                </a:lnTo>
                <a:cubicBezTo>
                  <a:pt x="712478" y="1081535"/>
                  <a:pt x="710957" y="1081246"/>
                  <a:pt x="709702" y="1070254"/>
                </a:cubicBezTo>
                <a:close/>
                <a:moveTo>
                  <a:pt x="561414" y="1065722"/>
                </a:moveTo>
                <a:lnTo>
                  <a:pt x="561414" y="1102150"/>
                </a:lnTo>
                <a:lnTo>
                  <a:pt x="512932" y="1102150"/>
                </a:lnTo>
                <a:lnTo>
                  <a:pt x="512932" y="1068110"/>
                </a:lnTo>
                <a:close/>
                <a:moveTo>
                  <a:pt x="705995" y="1063769"/>
                </a:moveTo>
                <a:lnTo>
                  <a:pt x="709185" y="1063797"/>
                </a:lnTo>
                <a:lnTo>
                  <a:pt x="709438" y="1066953"/>
                </a:lnTo>
                <a:lnTo>
                  <a:pt x="706439" y="1064368"/>
                </a:lnTo>
                <a:close/>
                <a:moveTo>
                  <a:pt x="823865" y="1061783"/>
                </a:moveTo>
                <a:lnTo>
                  <a:pt x="823865" y="1102150"/>
                </a:lnTo>
                <a:lnTo>
                  <a:pt x="773388" y="1102150"/>
                </a:lnTo>
                <a:lnTo>
                  <a:pt x="773388" y="1064034"/>
                </a:lnTo>
                <a:lnTo>
                  <a:pt x="819550" y="1062459"/>
                </a:lnTo>
                <a:close/>
                <a:moveTo>
                  <a:pt x="376514" y="996003"/>
                </a:moveTo>
                <a:lnTo>
                  <a:pt x="482914" y="1014687"/>
                </a:lnTo>
                <a:lnTo>
                  <a:pt x="608375" y="1014687"/>
                </a:lnTo>
                <a:close/>
                <a:moveTo>
                  <a:pt x="718479" y="982133"/>
                </a:moveTo>
                <a:lnTo>
                  <a:pt x="712399" y="1014687"/>
                </a:lnTo>
                <a:lnTo>
                  <a:pt x="757460" y="982133"/>
                </a:lnTo>
                <a:close/>
                <a:moveTo>
                  <a:pt x="662049" y="980106"/>
                </a:moveTo>
                <a:lnTo>
                  <a:pt x="660814" y="1014687"/>
                </a:lnTo>
                <a:lnTo>
                  <a:pt x="667496" y="1014687"/>
                </a:lnTo>
                <a:close/>
                <a:moveTo>
                  <a:pt x="1123682" y="0"/>
                </a:moveTo>
                <a:cubicBezTo>
                  <a:pt x="1147305" y="0"/>
                  <a:pt x="1177916" y="5574"/>
                  <a:pt x="1215513" y="16722"/>
                </a:cubicBezTo>
                <a:cubicBezTo>
                  <a:pt x="1191353" y="29281"/>
                  <a:pt x="1168783" y="39864"/>
                  <a:pt x="1147804" y="48466"/>
                </a:cubicBezTo>
                <a:lnTo>
                  <a:pt x="1096916" y="65852"/>
                </a:lnTo>
                <a:lnTo>
                  <a:pt x="1101800" y="65613"/>
                </a:lnTo>
                <a:cubicBezTo>
                  <a:pt x="1138512" y="65613"/>
                  <a:pt x="1177620" y="68928"/>
                  <a:pt x="1219124" y="75558"/>
                </a:cubicBezTo>
                <a:cubicBezTo>
                  <a:pt x="1225985" y="94705"/>
                  <a:pt x="1226106" y="108257"/>
                  <a:pt x="1219488" y="116217"/>
                </a:cubicBezTo>
                <a:cubicBezTo>
                  <a:pt x="1212871" y="124175"/>
                  <a:pt x="1209562" y="126635"/>
                  <a:pt x="1209562" y="123595"/>
                </a:cubicBezTo>
                <a:cubicBezTo>
                  <a:pt x="1209562" y="120554"/>
                  <a:pt x="1213529" y="131290"/>
                  <a:pt x="1221467" y="155801"/>
                </a:cubicBezTo>
                <a:cubicBezTo>
                  <a:pt x="1185051" y="150501"/>
                  <a:pt x="1165176" y="150396"/>
                  <a:pt x="1161839" y="155482"/>
                </a:cubicBezTo>
                <a:cubicBezTo>
                  <a:pt x="1172438" y="161796"/>
                  <a:pt x="1177735" y="170388"/>
                  <a:pt x="1177735" y="181260"/>
                </a:cubicBezTo>
                <a:cubicBezTo>
                  <a:pt x="1177735" y="187529"/>
                  <a:pt x="1175747" y="192982"/>
                  <a:pt x="1171768" y="197615"/>
                </a:cubicBezTo>
                <a:cubicBezTo>
                  <a:pt x="1167787" y="202248"/>
                  <a:pt x="1165798" y="204746"/>
                  <a:pt x="1165798" y="205104"/>
                </a:cubicBezTo>
                <a:cubicBezTo>
                  <a:pt x="1165798" y="207933"/>
                  <a:pt x="1166200" y="211057"/>
                  <a:pt x="1167001" y="214478"/>
                </a:cubicBezTo>
                <a:cubicBezTo>
                  <a:pt x="1170189" y="233309"/>
                  <a:pt x="1162837" y="248350"/>
                  <a:pt x="1144945" y="259601"/>
                </a:cubicBezTo>
                <a:lnTo>
                  <a:pt x="1125829" y="270256"/>
                </a:lnTo>
                <a:lnTo>
                  <a:pt x="1133815" y="271984"/>
                </a:lnTo>
                <a:cubicBezTo>
                  <a:pt x="1144539" y="277388"/>
                  <a:pt x="1149902" y="295649"/>
                  <a:pt x="1149902" y="326767"/>
                </a:cubicBezTo>
                <a:cubicBezTo>
                  <a:pt x="1138703" y="326767"/>
                  <a:pt x="1130618" y="325791"/>
                  <a:pt x="1125644" y="323836"/>
                </a:cubicBezTo>
                <a:lnTo>
                  <a:pt x="1121114" y="320599"/>
                </a:lnTo>
                <a:lnTo>
                  <a:pt x="1124061" y="336298"/>
                </a:lnTo>
                <a:cubicBezTo>
                  <a:pt x="1112112" y="340013"/>
                  <a:pt x="1100008" y="340520"/>
                  <a:pt x="1087749" y="337817"/>
                </a:cubicBezTo>
                <a:lnTo>
                  <a:pt x="1081420" y="335608"/>
                </a:lnTo>
                <a:lnTo>
                  <a:pt x="1098932" y="352556"/>
                </a:lnTo>
                <a:cubicBezTo>
                  <a:pt x="1105562" y="359773"/>
                  <a:pt x="1112609" y="368192"/>
                  <a:pt x="1120072" y="377812"/>
                </a:cubicBezTo>
                <a:cubicBezTo>
                  <a:pt x="1109621" y="392822"/>
                  <a:pt x="1100217" y="400326"/>
                  <a:pt x="1091857" y="400326"/>
                </a:cubicBezTo>
                <a:cubicBezTo>
                  <a:pt x="1082758" y="400326"/>
                  <a:pt x="1075888" y="397678"/>
                  <a:pt x="1071242" y="392378"/>
                </a:cubicBezTo>
                <a:cubicBezTo>
                  <a:pt x="1066597" y="387081"/>
                  <a:pt x="1065100" y="384430"/>
                  <a:pt x="1066746" y="384430"/>
                </a:cubicBezTo>
                <a:lnTo>
                  <a:pt x="1008733" y="380473"/>
                </a:lnTo>
                <a:cubicBezTo>
                  <a:pt x="998009" y="354760"/>
                  <a:pt x="993122" y="348110"/>
                  <a:pt x="994072" y="360522"/>
                </a:cubicBezTo>
                <a:cubicBezTo>
                  <a:pt x="955714" y="357905"/>
                  <a:pt x="894427" y="367204"/>
                  <a:pt x="810216" y="388421"/>
                </a:cubicBezTo>
                <a:cubicBezTo>
                  <a:pt x="745658" y="404317"/>
                  <a:pt x="685725" y="420424"/>
                  <a:pt x="630414" y="436744"/>
                </a:cubicBezTo>
                <a:cubicBezTo>
                  <a:pt x="625834" y="439045"/>
                  <a:pt x="619913" y="441652"/>
                  <a:pt x="612651" y="444565"/>
                </a:cubicBezTo>
                <a:cubicBezTo>
                  <a:pt x="597534" y="449548"/>
                  <a:pt x="589924" y="448723"/>
                  <a:pt x="589818" y="442095"/>
                </a:cubicBezTo>
                <a:cubicBezTo>
                  <a:pt x="589966" y="452440"/>
                  <a:pt x="578641" y="460314"/>
                  <a:pt x="555841" y="465719"/>
                </a:cubicBezTo>
                <a:cubicBezTo>
                  <a:pt x="533040" y="471124"/>
                  <a:pt x="521640" y="477212"/>
                  <a:pt x="521640" y="483989"/>
                </a:cubicBezTo>
                <a:cubicBezTo>
                  <a:pt x="513640" y="492075"/>
                  <a:pt x="494493" y="503328"/>
                  <a:pt x="464198" y="517746"/>
                </a:cubicBezTo>
                <a:cubicBezTo>
                  <a:pt x="452143" y="522539"/>
                  <a:pt x="447405" y="526802"/>
                  <a:pt x="449980" y="530539"/>
                </a:cubicBezTo>
                <a:lnTo>
                  <a:pt x="448333" y="552547"/>
                </a:lnTo>
                <a:cubicBezTo>
                  <a:pt x="441704" y="563737"/>
                  <a:pt x="438844" y="569331"/>
                  <a:pt x="439751" y="569331"/>
                </a:cubicBezTo>
                <a:cubicBezTo>
                  <a:pt x="442433" y="569331"/>
                  <a:pt x="438802" y="578376"/>
                  <a:pt x="428858" y="596468"/>
                </a:cubicBezTo>
                <a:cubicBezTo>
                  <a:pt x="420160" y="632484"/>
                  <a:pt x="410925" y="688196"/>
                  <a:pt x="401150" y="763605"/>
                </a:cubicBezTo>
                <a:cubicBezTo>
                  <a:pt x="388696" y="775701"/>
                  <a:pt x="383122" y="786900"/>
                  <a:pt x="384430" y="797203"/>
                </a:cubicBezTo>
                <a:cubicBezTo>
                  <a:pt x="510568" y="785295"/>
                  <a:pt x="621792" y="779342"/>
                  <a:pt x="718100" y="779342"/>
                </a:cubicBezTo>
                <a:cubicBezTo>
                  <a:pt x="807082" y="779342"/>
                  <a:pt x="899991" y="785981"/>
                  <a:pt x="996826" y="799261"/>
                </a:cubicBezTo>
                <a:cubicBezTo>
                  <a:pt x="985362" y="831286"/>
                  <a:pt x="960156" y="860682"/>
                  <a:pt x="921207" y="887451"/>
                </a:cubicBezTo>
                <a:lnTo>
                  <a:pt x="916743" y="881466"/>
                </a:lnTo>
                <a:lnTo>
                  <a:pt x="915633" y="891283"/>
                </a:lnTo>
                <a:lnTo>
                  <a:pt x="915207" y="891287"/>
                </a:lnTo>
                <a:lnTo>
                  <a:pt x="931418" y="906412"/>
                </a:lnTo>
                <a:cubicBezTo>
                  <a:pt x="945868" y="921568"/>
                  <a:pt x="953095" y="934997"/>
                  <a:pt x="953095" y="946699"/>
                </a:cubicBezTo>
                <a:cubicBezTo>
                  <a:pt x="953095" y="957992"/>
                  <a:pt x="949169" y="966246"/>
                  <a:pt x="941315" y="971462"/>
                </a:cubicBezTo>
                <a:cubicBezTo>
                  <a:pt x="938296" y="976497"/>
                  <a:pt x="933001" y="980351"/>
                  <a:pt x="925426" y="983024"/>
                </a:cubicBezTo>
                <a:lnTo>
                  <a:pt x="900429" y="986810"/>
                </a:lnTo>
                <a:lnTo>
                  <a:pt x="908834" y="987575"/>
                </a:lnTo>
                <a:cubicBezTo>
                  <a:pt x="924249" y="991542"/>
                  <a:pt x="937008" y="1002954"/>
                  <a:pt x="947109" y="1021812"/>
                </a:cubicBezTo>
                <a:cubicBezTo>
                  <a:pt x="925524" y="1036662"/>
                  <a:pt x="899431" y="1047634"/>
                  <a:pt x="868831" y="1054727"/>
                </a:cubicBezTo>
                <a:lnTo>
                  <a:pt x="823865" y="1061783"/>
                </a:lnTo>
                <a:lnTo>
                  <a:pt x="823865" y="1053699"/>
                </a:lnTo>
                <a:lnTo>
                  <a:pt x="773388" y="1053699"/>
                </a:lnTo>
                <a:lnTo>
                  <a:pt x="773388" y="1064034"/>
                </a:lnTo>
                <a:lnTo>
                  <a:pt x="763507" y="1064370"/>
                </a:lnTo>
                <a:cubicBezTo>
                  <a:pt x="749725" y="1064207"/>
                  <a:pt x="736766" y="1064064"/>
                  <a:pt x="724630" y="1063940"/>
                </a:cubicBezTo>
                <a:lnTo>
                  <a:pt x="709185" y="1063797"/>
                </a:lnTo>
                <a:lnTo>
                  <a:pt x="708535" y="1055694"/>
                </a:lnTo>
                <a:cubicBezTo>
                  <a:pt x="703806" y="1055694"/>
                  <a:pt x="701919" y="1056978"/>
                  <a:pt x="702876" y="1059550"/>
                </a:cubicBezTo>
                <a:lnTo>
                  <a:pt x="705995" y="1063769"/>
                </a:lnTo>
                <a:lnTo>
                  <a:pt x="690690" y="1063628"/>
                </a:lnTo>
                <a:cubicBezTo>
                  <a:pt x="627749" y="1063125"/>
                  <a:pt x="594442" y="1063342"/>
                  <a:pt x="590769" y="1064276"/>
                </a:cubicBezTo>
                <a:lnTo>
                  <a:pt x="561414" y="1065722"/>
                </a:lnTo>
                <a:lnTo>
                  <a:pt x="561414" y="1053699"/>
                </a:lnTo>
                <a:lnTo>
                  <a:pt x="512932" y="1053699"/>
                </a:lnTo>
                <a:lnTo>
                  <a:pt x="512932" y="1068110"/>
                </a:lnTo>
                <a:lnTo>
                  <a:pt x="471862" y="1070135"/>
                </a:lnTo>
                <a:cubicBezTo>
                  <a:pt x="421512" y="1074104"/>
                  <a:pt x="386415" y="1078896"/>
                  <a:pt x="366571" y="1084510"/>
                </a:cubicBezTo>
                <a:cubicBezTo>
                  <a:pt x="370560" y="1102348"/>
                  <a:pt x="372555" y="1128643"/>
                  <a:pt x="372555" y="1163392"/>
                </a:cubicBezTo>
                <a:cubicBezTo>
                  <a:pt x="372555" y="1173989"/>
                  <a:pt x="371891" y="1193771"/>
                  <a:pt x="370560" y="1222733"/>
                </a:cubicBezTo>
                <a:cubicBezTo>
                  <a:pt x="370560" y="1254760"/>
                  <a:pt x="370560" y="1278056"/>
                  <a:pt x="370560" y="1292622"/>
                </a:cubicBezTo>
                <a:cubicBezTo>
                  <a:pt x="370560" y="1363870"/>
                  <a:pt x="379660" y="1424840"/>
                  <a:pt x="397857" y="1475528"/>
                </a:cubicBezTo>
                <a:cubicBezTo>
                  <a:pt x="402184" y="1506350"/>
                  <a:pt x="384874" y="1538289"/>
                  <a:pt x="345925" y="1571348"/>
                </a:cubicBezTo>
                <a:lnTo>
                  <a:pt x="344936" y="1566627"/>
                </a:lnTo>
                <a:lnTo>
                  <a:pt x="344443" y="1569455"/>
                </a:lnTo>
                <a:cubicBezTo>
                  <a:pt x="335972" y="1590510"/>
                  <a:pt x="314796" y="1601749"/>
                  <a:pt x="280912" y="1603174"/>
                </a:cubicBezTo>
                <a:cubicBezTo>
                  <a:pt x="269597" y="1601844"/>
                  <a:pt x="260013" y="1600514"/>
                  <a:pt x="252160" y="1599183"/>
                </a:cubicBezTo>
                <a:cubicBezTo>
                  <a:pt x="239018" y="1596682"/>
                  <a:pt x="229163" y="1593445"/>
                  <a:pt x="222591" y="1589470"/>
                </a:cubicBezTo>
                <a:lnTo>
                  <a:pt x="215462" y="1583190"/>
                </a:lnTo>
                <a:lnTo>
                  <a:pt x="215490" y="1603174"/>
                </a:lnTo>
                <a:cubicBezTo>
                  <a:pt x="202465" y="1599193"/>
                  <a:pt x="193268" y="1596211"/>
                  <a:pt x="187901" y="1594220"/>
                </a:cubicBezTo>
                <a:lnTo>
                  <a:pt x="184743" y="1592856"/>
                </a:lnTo>
                <a:lnTo>
                  <a:pt x="184853" y="1592977"/>
                </a:lnTo>
                <a:cubicBezTo>
                  <a:pt x="184209" y="1594139"/>
                  <a:pt x="182399" y="1595881"/>
                  <a:pt x="179422" y="1598203"/>
                </a:cubicBezTo>
                <a:cubicBezTo>
                  <a:pt x="173469" y="1602846"/>
                  <a:pt x="166143" y="1605169"/>
                  <a:pt x="157445" y="1605169"/>
                </a:cubicBezTo>
                <a:cubicBezTo>
                  <a:pt x="151175" y="1605169"/>
                  <a:pt x="141772" y="1600872"/>
                  <a:pt x="129232" y="1592281"/>
                </a:cubicBezTo>
                <a:lnTo>
                  <a:pt x="125723" y="1581067"/>
                </a:lnTo>
                <a:lnTo>
                  <a:pt x="125534" y="1580156"/>
                </a:lnTo>
                <a:lnTo>
                  <a:pt x="125425" y="1580113"/>
                </a:lnTo>
                <a:lnTo>
                  <a:pt x="123247" y="1573154"/>
                </a:lnTo>
                <a:cubicBezTo>
                  <a:pt x="116617" y="1568572"/>
                  <a:pt x="113302" y="1569302"/>
                  <a:pt x="113302" y="1575339"/>
                </a:cubicBezTo>
                <a:lnTo>
                  <a:pt x="125425" y="1580113"/>
                </a:lnTo>
                <a:lnTo>
                  <a:pt x="125723" y="1581067"/>
                </a:lnTo>
                <a:lnTo>
                  <a:pt x="128534" y="1594608"/>
                </a:lnTo>
                <a:cubicBezTo>
                  <a:pt x="127458" y="1607454"/>
                  <a:pt x="115404" y="1618923"/>
                  <a:pt x="92371" y="1629013"/>
                </a:cubicBezTo>
                <a:cubicBezTo>
                  <a:pt x="87431" y="1626355"/>
                  <a:pt x="77847" y="1625024"/>
                  <a:pt x="63619" y="1625024"/>
                </a:cubicBezTo>
                <a:cubicBezTo>
                  <a:pt x="67588" y="1602393"/>
                  <a:pt x="69573" y="1591003"/>
                  <a:pt x="69573" y="1590856"/>
                </a:cubicBezTo>
                <a:cubicBezTo>
                  <a:pt x="69573" y="1594908"/>
                  <a:pt x="65265" y="1593188"/>
                  <a:pt x="56651" y="1585693"/>
                </a:cubicBezTo>
                <a:cubicBezTo>
                  <a:pt x="48039" y="1578201"/>
                  <a:pt x="45052" y="1568658"/>
                  <a:pt x="47691" y="1557067"/>
                </a:cubicBezTo>
                <a:cubicBezTo>
                  <a:pt x="15896" y="1494327"/>
                  <a:pt x="0" y="1408172"/>
                  <a:pt x="0" y="1298607"/>
                </a:cubicBezTo>
                <a:cubicBezTo>
                  <a:pt x="0" y="1273041"/>
                  <a:pt x="993" y="1235702"/>
                  <a:pt x="2977" y="1186586"/>
                </a:cubicBezTo>
                <a:cubicBezTo>
                  <a:pt x="4962" y="1137472"/>
                  <a:pt x="5954" y="1095816"/>
                  <a:pt x="5954" y="1061616"/>
                </a:cubicBezTo>
                <a:lnTo>
                  <a:pt x="5954" y="1035807"/>
                </a:lnTo>
                <a:lnTo>
                  <a:pt x="17970" y="1035807"/>
                </a:lnTo>
                <a:lnTo>
                  <a:pt x="17893" y="1022255"/>
                </a:lnTo>
                <a:cubicBezTo>
                  <a:pt x="17893" y="1004374"/>
                  <a:pt x="15242" y="980719"/>
                  <a:pt x="9945" y="951291"/>
                </a:cubicBezTo>
                <a:cubicBezTo>
                  <a:pt x="17881" y="947807"/>
                  <a:pt x="21850" y="946942"/>
                  <a:pt x="21850" y="948694"/>
                </a:cubicBezTo>
                <a:cubicBezTo>
                  <a:pt x="21850" y="948630"/>
                  <a:pt x="20858" y="945295"/>
                  <a:pt x="18873" y="938688"/>
                </a:cubicBezTo>
                <a:cubicBezTo>
                  <a:pt x="16889" y="932080"/>
                  <a:pt x="15896" y="926136"/>
                  <a:pt x="15896" y="920859"/>
                </a:cubicBezTo>
                <a:cubicBezTo>
                  <a:pt x="15896" y="906567"/>
                  <a:pt x="19211" y="897659"/>
                  <a:pt x="25841" y="894133"/>
                </a:cubicBezTo>
                <a:cubicBezTo>
                  <a:pt x="21850" y="859574"/>
                  <a:pt x="27814" y="816424"/>
                  <a:pt x="43732" y="764680"/>
                </a:cubicBezTo>
                <a:cubicBezTo>
                  <a:pt x="62416" y="680807"/>
                  <a:pt x="73013" y="623090"/>
                  <a:pt x="75524" y="591528"/>
                </a:cubicBezTo>
                <a:cubicBezTo>
                  <a:pt x="76960" y="570291"/>
                  <a:pt x="83611" y="541875"/>
                  <a:pt x="95475" y="506283"/>
                </a:cubicBezTo>
                <a:cubicBezTo>
                  <a:pt x="96805" y="442465"/>
                  <a:pt x="110781" y="370012"/>
                  <a:pt x="137401" y="288926"/>
                </a:cubicBezTo>
                <a:cubicBezTo>
                  <a:pt x="149688" y="284513"/>
                  <a:pt x="146258" y="282306"/>
                  <a:pt x="127110" y="282306"/>
                </a:cubicBezTo>
                <a:cubicBezTo>
                  <a:pt x="129833" y="278655"/>
                  <a:pt x="134979" y="265328"/>
                  <a:pt x="142547" y="242329"/>
                </a:cubicBezTo>
                <a:cubicBezTo>
                  <a:pt x="150115" y="219328"/>
                  <a:pt x="171780" y="201495"/>
                  <a:pt x="207542" y="188828"/>
                </a:cubicBezTo>
                <a:lnTo>
                  <a:pt x="199981" y="226099"/>
                </a:lnTo>
                <a:lnTo>
                  <a:pt x="214921" y="193831"/>
                </a:lnTo>
                <a:cubicBezTo>
                  <a:pt x="224884" y="165332"/>
                  <a:pt x="241510" y="151082"/>
                  <a:pt x="264795" y="151082"/>
                </a:cubicBezTo>
                <a:cubicBezTo>
                  <a:pt x="272015" y="151082"/>
                  <a:pt x="278273" y="152412"/>
                  <a:pt x="283573" y="155071"/>
                </a:cubicBezTo>
                <a:cubicBezTo>
                  <a:pt x="288872" y="157731"/>
                  <a:pt x="291227" y="159062"/>
                  <a:pt x="290634" y="159062"/>
                </a:cubicBezTo>
                <a:cubicBezTo>
                  <a:pt x="285842" y="159062"/>
                  <a:pt x="296578" y="154407"/>
                  <a:pt x="322840" y="145096"/>
                </a:cubicBezTo>
                <a:lnTo>
                  <a:pt x="320806" y="154166"/>
                </a:lnTo>
                <a:lnTo>
                  <a:pt x="328344" y="144136"/>
                </a:lnTo>
                <a:cubicBezTo>
                  <a:pt x="342343" y="128902"/>
                  <a:pt x="358273" y="121284"/>
                  <a:pt x="376134" y="121284"/>
                </a:cubicBezTo>
                <a:cubicBezTo>
                  <a:pt x="388990" y="121284"/>
                  <a:pt x="403083" y="125875"/>
                  <a:pt x="418408" y="135058"/>
                </a:cubicBezTo>
                <a:cubicBezTo>
                  <a:pt x="418704" y="135142"/>
                  <a:pt x="419854" y="135186"/>
                  <a:pt x="421860" y="135186"/>
                </a:cubicBezTo>
                <a:cubicBezTo>
                  <a:pt x="421522" y="135186"/>
                  <a:pt x="424246" y="130186"/>
                  <a:pt x="430029" y="120190"/>
                </a:cubicBezTo>
                <a:cubicBezTo>
                  <a:pt x="435814" y="110194"/>
                  <a:pt x="441968" y="101936"/>
                  <a:pt x="448492" y="95411"/>
                </a:cubicBezTo>
                <a:cubicBezTo>
                  <a:pt x="462941" y="95411"/>
                  <a:pt x="473365" y="96982"/>
                  <a:pt x="479762" y="100122"/>
                </a:cubicBezTo>
                <a:lnTo>
                  <a:pt x="483775" y="103715"/>
                </a:lnTo>
                <a:lnTo>
                  <a:pt x="484210" y="103328"/>
                </a:lnTo>
                <a:lnTo>
                  <a:pt x="513946" y="125209"/>
                </a:lnTo>
                <a:cubicBezTo>
                  <a:pt x="608015" y="100615"/>
                  <a:pt x="706077" y="75071"/>
                  <a:pt x="808126" y="48578"/>
                </a:cubicBezTo>
                <a:cubicBezTo>
                  <a:pt x="930907" y="16193"/>
                  <a:pt x="1036093" y="0"/>
                  <a:pt x="1123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8" name="Freeform: Shape 47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3954430" y="2523797"/>
            <a:ext cx="1303008" cy="1628888"/>
          </a:xfrm>
          <a:custGeom>
            <a:avLst/>
            <a:gdLst>
              <a:gd name="connsiteX0" fmla="*/ 627026 w 1303008"/>
              <a:gd name="connsiteY0" fmla="*/ 851512 h 1628888"/>
              <a:gd name="connsiteX1" fmla="*/ 787290 w 1303008"/>
              <a:gd name="connsiteY1" fmla="*/ 1113202 h 1628888"/>
              <a:gd name="connsiteX2" fmla="*/ 627026 w 1303008"/>
              <a:gd name="connsiteY2" fmla="*/ 851512 h 1628888"/>
              <a:gd name="connsiteX3" fmla="*/ 414292 w 1303008"/>
              <a:gd name="connsiteY3" fmla="*/ 583139 h 1628888"/>
              <a:gd name="connsiteX4" fmla="*/ 495042 w 1303008"/>
              <a:gd name="connsiteY4" fmla="*/ 705624 h 1628888"/>
              <a:gd name="connsiteX5" fmla="*/ 414292 w 1303008"/>
              <a:gd name="connsiteY5" fmla="*/ 583139 h 1628888"/>
              <a:gd name="connsiteX6" fmla="*/ 111007 w 1303008"/>
              <a:gd name="connsiteY6" fmla="*/ 509584 h 1628888"/>
              <a:gd name="connsiteX7" fmla="*/ 111639 w 1303008"/>
              <a:gd name="connsiteY7" fmla="*/ 518049 h 1628888"/>
              <a:gd name="connsiteX8" fmla="*/ 111968 w 1303008"/>
              <a:gd name="connsiteY8" fmla="*/ 538648 h 1628888"/>
              <a:gd name="connsiteX9" fmla="*/ 113348 w 1303008"/>
              <a:gd name="connsiteY9" fmla="*/ 538648 h 1628888"/>
              <a:gd name="connsiteX10" fmla="*/ 112829 w 1303008"/>
              <a:gd name="connsiteY10" fmla="*/ 511517 h 1628888"/>
              <a:gd name="connsiteX11" fmla="*/ 372555 w 1303008"/>
              <a:gd name="connsiteY11" fmla="*/ 147726 h 1628888"/>
              <a:gd name="connsiteX12" fmla="*/ 433418 w 1303008"/>
              <a:gd name="connsiteY12" fmla="*/ 256184 h 1628888"/>
              <a:gd name="connsiteX13" fmla="*/ 510304 w 1303008"/>
              <a:gd name="connsiteY13" fmla="*/ 393395 h 1628888"/>
              <a:gd name="connsiteX14" fmla="*/ 679940 w 1303008"/>
              <a:gd name="connsiteY14" fmla="*/ 606224 h 1628888"/>
              <a:gd name="connsiteX15" fmla="*/ 569394 w 1303008"/>
              <a:gd name="connsiteY15" fmla="*/ 425283 h 1628888"/>
              <a:gd name="connsiteX16" fmla="*/ 426229 w 1303008"/>
              <a:gd name="connsiteY16" fmla="*/ 210205 h 1628888"/>
              <a:gd name="connsiteX17" fmla="*/ 403588 w 1303008"/>
              <a:gd name="connsiteY17" fmla="*/ 159792 h 1628888"/>
              <a:gd name="connsiteX18" fmla="*/ 372555 w 1303008"/>
              <a:gd name="connsiteY18" fmla="*/ 147726 h 1628888"/>
              <a:gd name="connsiteX19" fmla="*/ 1183437 w 1303008"/>
              <a:gd name="connsiteY19" fmla="*/ 478 h 1628888"/>
              <a:gd name="connsiteX20" fmla="*/ 1227991 w 1303008"/>
              <a:gd name="connsiteY20" fmla="*/ 64286 h 1628888"/>
              <a:gd name="connsiteX21" fmla="*/ 1243919 w 1303008"/>
              <a:gd name="connsiteY21" fmla="*/ 132084 h 1628888"/>
              <a:gd name="connsiteX22" fmla="*/ 1267225 w 1303008"/>
              <a:gd name="connsiteY22" fmla="*/ 389880 h 1628888"/>
              <a:gd name="connsiteX23" fmla="*/ 1258280 w 1303008"/>
              <a:gd name="connsiteY23" fmla="*/ 608519 h 1628888"/>
              <a:gd name="connsiteX24" fmla="*/ 1249334 w 1303008"/>
              <a:gd name="connsiteY24" fmla="*/ 837230 h 1628888"/>
              <a:gd name="connsiteX25" fmla="*/ 1271184 w 1303008"/>
              <a:gd name="connsiteY25" fmla="*/ 1125901 h 1628888"/>
              <a:gd name="connsiteX26" fmla="*/ 1303008 w 1303008"/>
              <a:gd name="connsiteY26" fmla="*/ 1406210 h 1628888"/>
              <a:gd name="connsiteX27" fmla="*/ 1270661 w 1303008"/>
              <a:gd name="connsiteY27" fmla="*/ 1380284 h 1628888"/>
              <a:gd name="connsiteX28" fmla="*/ 1267225 w 1303008"/>
              <a:gd name="connsiteY28" fmla="*/ 1370526 h 1628888"/>
              <a:gd name="connsiteX29" fmla="*/ 1267225 w 1303008"/>
              <a:gd name="connsiteY29" fmla="*/ 1380371 h 1628888"/>
              <a:gd name="connsiteX30" fmla="*/ 1235717 w 1303008"/>
              <a:gd name="connsiteY30" fmla="*/ 1353787 h 1628888"/>
              <a:gd name="connsiteX31" fmla="*/ 1234452 w 1303008"/>
              <a:gd name="connsiteY31" fmla="*/ 1351834 h 1628888"/>
              <a:gd name="connsiteX32" fmla="*/ 1236057 w 1303008"/>
              <a:gd name="connsiteY32" fmla="*/ 1358205 h 1628888"/>
              <a:gd name="connsiteX33" fmla="*/ 1245343 w 1303008"/>
              <a:gd name="connsiteY33" fmla="*/ 1419320 h 1628888"/>
              <a:gd name="connsiteX34" fmla="*/ 1229447 w 1303008"/>
              <a:gd name="connsiteY34" fmla="*/ 1423723 h 1628888"/>
              <a:gd name="connsiteX35" fmla="*/ 1188915 w 1303008"/>
              <a:gd name="connsiteY35" fmla="*/ 1461944 h 1628888"/>
              <a:gd name="connsiteX36" fmla="*/ 1185224 w 1303008"/>
              <a:gd name="connsiteY36" fmla="*/ 1452364 h 1628888"/>
              <a:gd name="connsiteX37" fmla="*/ 1165735 w 1303008"/>
              <a:gd name="connsiteY37" fmla="*/ 1449942 h 1628888"/>
              <a:gd name="connsiteX38" fmla="*/ 1162822 w 1303008"/>
              <a:gd name="connsiteY38" fmla="*/ 1431828 h 1628888"/>
              <a:gd name="connsiteX39" fmla="*/ 1153790 w 1303008"/>
              <a:gd name="connsiteY39" fmla="*/ 1428557 h 1628888"/>
              <a:gd name="connsiteX40" fmla="*/ 1153891 w 1303008"/>
              <a:gd name="connsiteY40" fmla="*/ 1447313 h 1628888"/>
              <a:gd name="connsiteX41" fmla="*/ 1123682 w 1303008"/>
              <a:gd name="connsiteY41" fmla="*/ 1457922 h 1628888"/>
              <a:gd name="connsiteX42" fmla="*/ 1104461 w 1303008"/>
              <a:gd name="connsiteY42" fmla="*/ 1453046 h 1628888"/>
              <a:gd name="connsiteX43" fmla="*/ 1092965 w 1303008"/>
              <a:gd name="connsiteY43" fmla="*/ 1440781 h 1628888"/>
              <a:gd name="connsiteX44" fmla="*/ 1085588 w 1303008"/>
              <a:gd name="connsiteY44" fmla="*/ 1443292 h 1628888"/>
              <a:gd name="connsiteX45" fmla="*/ 1074697 w 1303008"/>
              <a:gd name="connsiteY45" fmla="*/ 1443773 h 1628888"/>
              <a:gd name="connsiteX46" fmla="*/ 1065480 w 1303008"/>
              <a:gd name="connsiteY46" fmla="*/ 1503647 h 1628888"/>
              <a:gd name="connsiteX47" fmla="*/ 1031391 w 1303008"/>
              <a:gd name="connsiteY47" fmla="*/ 1466741 h 1628888"/>
              <a:gd name="connsiteX48" fmla="*/ 1024313 w 1303008"/>
              <a:gd name="connsiteY48" fmla="*/ 1456080 h 1628888"/>
              <a:gd name="connsiteX49" fmla="*/ 1025165 w 1303008"/>
              <a:gd name="connsiteY49" fmla="*/ 1459600 h 1628888"/>
              <a:gd name="connsiteX50" fmla="*/ 1026656 w 1303008"/>
              <a:gd name="connsiteY50" fmla="*/ 1473438 h 1628888"/>
              <a:gd name="connsiteX51" fmla="*/ 978174 w 1303008"/>
              <a:gd name="connsiteY51" fmla="*/ 1519546 h 1628888"/>
              <a:gd name="connsiteX52" fmla="*/ 960979 w 1303008"/>
              <a:gd name="connsiteY52" fmla="*/ 1453173 h 1628888"/>
              <a:gd name="connsiteX53" fmla="*/ 925007 w 1303008"/>
              <a:gd name="connsiteY53" fmla="*/ 1449942 h 1628888"/>
              <a:gd name="connsiteX54" fmla="*/ 863637 w 1303008"/>
              <a:gd name="connsiteY54" fmla="*/ 1345222 h 1628888"/>
              <a:gd name="connsiteX55" fmla="*/ 800589 w 1303008"/>
              <a:gd name="connsiteY55" fmla="*/ 1256936 h 1628888"/>
              <a:gd name="connsiteX56" fmla="*/ 718875 w 1303008"/>
              <a:gd name="connsiteY56" fmla="*/ 1127277 h 1628888"/>
              <a:gd name="connsiteX57" fmla="*/ 634214 w 1303008"/>
              <a:gd name="connsiteY57" fmla="*/ 984384 h 1628888"/>
              <a:gd name="connsiteX58" fmla="*/ 638205 w 1303008"/>
              <a:gd name="connsiteY58" fmla="*/ 984700 h 1628888"/>
              <a:gd name="connsiteX59" fmla="*/ 587981 w 1303008"/>
              <a:gd name="connsiteY59" fmla="*/ 937233 h 1628888"/>
              <a:gd name="connsiteX60" fmla="*/ 537918 w 1303008"/>
              <a:gd name="connsiteY60" fmla="*/ 855407 h 1628888"/>
              <a:gd name="connsiteX61" fmla="*/ 462331 w 1303008"/>
              <a:gd name="connsiteY61" fmla="*/ 782067 h 1628888"/>
              <a:gd name="connsiteX62" fmla="*/ 415487 w 1303008"/>
              <a:gd name="connsiteY62" fmla="*/ 719249 h 1628888"/>
              <a:gd name="connsiteX63" fmla="*/ 413155 w 1303008"/>
              <a:gd name="connsiteY63" fmla="*/ 715400 h 1628888"/>
              <a:gd name="connsiteX64" fmla="*/ 412645 w 1303008"/>
              <a:gd name="connsiteY64" fmla="*/ 733998 h 1628888"/>
              <a:gd name="connsiteX65" fmla="*/ 412329 w 1303008"/>
              <a:gd name="connsiteY65" fmla="*/ 781560 h 1628888"/>
              <a:gd name="connsiteX66" fmla="*/ 439371 w 1303008"/>
              <a:gd name="connsiteY66" fmla="*/ 1127579 h 1628888"/>
              <a:gd name="connsiteX67" fmla="*/ 477909 w 1303008"/>
              <a:gd name="connsiteY67" fmla="*/ 1503902 h 1628888"/>
              <a:gd name="connsiteX68" fmla="*/ 443275 w 1303008"/>
              <a:gd name="connsiteY68" fmla="*/ 1503208 h 1628888"/>
              <a:gd name="connsiteX69" fmla="*/ 438534 w 1303008"/>
              <a:gd name="connsiteY69" fmla="*/ 1500917 h 1628888"/>
              <a:gd name="connsiteX70" fmla="*/ 437953 w 1303008"/>
              <a:gd name="connsiteY70" fmla="*/ 1510355 h 1628888"/>
              <a:gd name="connsiteX71" fmla="*/ 436426 w 1303008"/>
              <a:gd name="connsiteY71" fmla="*/ 1534444 h 1628888"/>
              <a:gd name="connsiteX72" fmla="*/ 400518 w 1303008"/>
              <a:gd name="connsiteY72" fmla="*/ 1598710 h 1628888"/>
              <a:gd name="connsiteX73" fmla="*/ 400390 w 1303008"/>
              <a:gd name="connsiteY73" fmla="*/ 1628888 h 1628888"/>
              <a:gd name="connsiteX74" fmla="*/ 338498 w 1303008"/>
              <a:gd name="connsiteY74" fmla="*/ 1573884 h 1628888"/>
              <a:gd name="connsiteX75" fmla="*/ 328603 w 1303008"/>
              <a:gd name="connsiteY75" fmla="*/ 1555327 h 1628888"/>
              <a:gd name="connsiteX76" fmla="*/ 280343 w 1303008"/>
              <a:gd name="connsiteY76" fmla="*/ 1591110 h 1628888"/>
              <a:gd name="connsiteX77" fmla="*/ 277894 w 1303008"/>
              <a:gd name="connsiteY77" fmla="*/ 1574395 h 1628888"/>
              <a:gd name="connsiteX78" fmla="*/ 276873 w 1303008"/>
              <a:gd name="connsiteY78" fmla="*/ 1574550 h 1628888"/>
              <a:gd name="connsiteX79" fmla="*/ 258842 w 1303008"/>
              <a:gd name="connsiteY79" fmla="*/ 1575214 h 1628888"/>
              <a:gd name="connsiteX80" fmla="*/ 245415 w 1303008"/>
              <a:gd name="connsiteY80" fmla="*/ 1583162 h 1628888"/>
              <a:gd name="connsiteX81" fmla="*/ 241880 w 1303008"/>
              <a:gd name="connsiteY81" fmla="*/ 1572985 h 1628888"/>
              <a:gd name="connsiteX82" fmla="*/ 237594 w 1303008"/>
              <a:gd name="connsiteY82" fmla="*/ 1574216 h 1628888"/>
              <a:gd name="connsiteX83" fmla="*/ 213907 w 1303008"/>
              <a:gd name="connsiteY83" fmla="*/ 1575214 h 1628888"/>
              <a:gd name="connsiteX84" fmla="*/ 193624 w 1303008"/>
              <a:gd name="connsiteY84" fmla="*/ 1552386 h 1628888"/>
              <a:gd name="connsiteX85" fmla="*/ 192636 w 1303008"/>
              <a:gd name="connsiteY85" fmla="*/ 1548333 h 1628888"/>
              <a:gd name="connsiteX86" fmla="*/ 195605 w 1303008"/>
              <a:gd name="connsiteY86" fmla="*/ 1628888 h 1628888"/>
              <a:gd name="connsiteX87" fmla="*/ 143702 w 1303008"/>
              <a:gd name="connsiteY87" fmla="*/ 1561281 h 1628888"/>
              <a:gd name="connsiteX88" fmla="*/ 112922 w 1303008"/>
              <a:gd name="connsiteY88" fmla="*/ 1583162 h 1628888"/>
              <a:gd name="connsiteX89" fmla="*/ 57665 w 1303008"/>
              <a:gd name="connsiteY89" fmla="*/ 965100 h 1628888"/>
              <a:gd name="connsiteX90" fmla="*/ 32238 w 1303008"/>
              <a:gd name="connsiteY90" fmla="*/ 362931 h 1628888"/>
              <a:gd name="connsiteX91" fmla="*/ 12239 w 1303008"/>
              <a:gd name="connsiteY91" fmla="*/ 281597 h 1628888"/>
              <a:gd name="connsiteX92" fmla="*/ 0 w 1303008"/>
              <a:gd name="connsiteY92" fmla="*/ 184776 h 1628888"/>
              <a:gd name="connsiteX93" fmla="*/ 4423 w 1303008"/>
              <a:gd name="connsiteY93" fmla="*/ 184879 h 1628888"/>
              <a:gd name="connsiteX94" fmla="*/ 3991 w 1303008"/>
              <a:gd name="connsiteY94" fmla="*/ 181008 h 1628888"/>
              <a:gd name="connsiteX95" fmla="*/ 26728 w 1303008"/>
              <a:gd name="connsiteY95" fmla="*/ 156911 h 1628888"/>
              <a:gd name="connsiteX96" fmla="*/ 76284 w 1303008"/>
              <a:gd name="connsiteY96" fmla="*/ 164646 h 1628888"/>
              <a:gd name="connsiteX97" fmla="*/ 75556 w 1303008"/>
              <a:gd name="connsiteY97" fmla="*/ 158937 h 1628888"/>
              <a:gd name="connsiteX98" fmla="*/ 81257 w 1303008"/>
              <a:gd name="connsiteY98" fmla="*/ 158937 h 1628888"/>
              <a:gd name="connsiteX99" fmla="*/ 84423 w 1303008"/>
              <a:gd name="connsiteY99" fmla="*/ 129012 h 1628888"/>
              <a:gd name="connsiteX100" fmla="*/ 143861 w 1303008"/>
              <a:gd name="connsiteY100" fmla="*/ 120209 h 1628888"/>
              <a:gd name="connsiteX101" fmla="*/ 176773 w 1303008"/>
              <a:gd name="connsiteY101" fmla="*/ 123898 h 1628888"/>
              <a:gd name="connsiteX102" fmla="*/ 177515 w 1303008"/>
              <a:gd name="connsiteY102" fmla="*/ 122241 h 1628888"/>
              <a:gd name="connsiteX103" fmla="*/ 221539 w 1303008"/>
              <a:gd name="connsiteY103" fmla="*/ 97251 h 1628888"/>
              <a:gd name="connsiteX104" fmla="*/ 223058 w 1303008"/>
              <a:gd name="connsiteY104" fmla="*/ 111215 h 1628888"/>
              <a:gd name="connsiteX105" fmla="*/ 231497 w 1303008"/>
              <a:gd name="connsiteY105" fmla="*/ 108224 h 1628888"/>
              <a:gd name="connsiteX106" fmla="*/ 242959 w 1303008"/>
              <a:gd name="connsiteY106" fmla="*/ 106252 h 1628888"/>
              <a:gd name="connsiteX107" fmla="*/ 243373 w 1303008"/>
              <a:gd name="connsiteY107" fmla="*/ 104812 h 1628888"/>
              <a:gd name="connsiteX108" fmla="*/ 315335 w 1303008"/>
              <a:gd name="connsiteY108" fmla="*/ 61468 h 1628888"/>
              <a:gd name="connsiteX109" fmla="*/ 336694 w 1303008"/>
              <a:gd name="connsiteY109" fmla="*/ 57493 h 1628888"/>
              <a:gd name="connsiteX110" fmla="*/ 363183 w 1303008"/>
              <a:gd name="connsiteY110" fmla="*/ 49561 h 1628888"/>
              <a:gd name="connsiteX111" fmla="*/ 382911 w 1303008"/>
              <a:gd name="connsiteY111" fmla="*/ 59442 h 1628888"/>
              <a:gd name="connsiteX112" fmla="*/ 589248 w 1303008"/>
              <a:gd name="connsiteY112" fmla="*/ 342664 h 1628888"/>
              <a:gd name="connsiteX113" fmla="*/ 769779 w 1303008"/>
              <a:gd name="connsiteY113" fmla="*/ 581366 h 1628888"/>
              <a:gd name="connsiteX114" fmla="*/ 840268 w 1303008"/>
              <a:gd name="connsiteY114" fmla="*/ 663318 h 1628888"/>
              <a:gd name="connsiteX115" fmla="*/ 856252 w 1303008"/>
              <a:gd name="connsiteY115" fmla="*/ 687529 h 1628888"/>
              <a:gd name="connsiteX116" fmla="*/ 862846 w 1303008"/>
              <a:gd name="connsiteY116" fmla="*/ 701329 h 1628888"/>
              <a:gd name="connsiteX117" fmla="*/ 863081 w 1303008"/>
              <a:gd name="connsiteY117" fmla="*/ 692862 h 1628888"/>
              <a:gd name="connsiteX118" fmla="*/ 872788 w 1303008"/>
              <a:gd name="connsiteY118" fmla="*/ 527912 h 1628888"/>
              <a:gd name="connsiteX119" fmla="*/ 882733 w 1303008"/>
              <a:gd name="connsiteY119" fmla="*/ 326261 h 1628888"/>
              <a:gd name="connsiteX120" fmla="*/ 864840 w 1303008"/>
              <a:gd name="connsiteY120" fmla="*/ 107194 h 1628888"/>
              <a:gd name="connsiteX121" fmla="*/ 918071 w 1303008"/>
              <a:gd name="connsiteY121" fmla="*/ 103203 h 1628888"/>
              <a:gd name="connsiteX122" fmla="*/ 940448 w 1303008"/>
              <a:gd name="connsiteY122" fmla="*/ 157488 h 1628888"/>
              <a:gd name="connsiteX123" fmla="*/ 946755 w 1303008"/>
              <a:gd name="connsiteY123" fmla="*/ 185719 h 1628888"/>
              <a:gd name="connsiteX124" fmla="*/ 946785 w 1303008"/>
              <a:gd name="connsiteY124" fmla="*/ 180564 h 1628888"/>
              <a:gd name="connsiteX125" fmla="*/ 936407 w 1303008"/>
              <a:gd name="connsiteY125" fmla="*/ 69828 h 1628888"/>
              <a:gd name="connsiteX126" fmla="*/ 994957 w 1303008"/>
              <a:gd name="connsiteY126" fmla="*/ 81353 h 1628888"/>
              <a:gd name="connsiteX127" fmla="*/ 1021557 w 1303008"/>
              <a:gd name="connsiteY127" fmla="*/ 61468 h 1628888"/>
              <a:gd name="connsiteX128" fmla="*/ 1031850 w 1303008"/>
              <a:gd name="connsiteY128" fmla="*/ 93040 h 1628888"/>
              <a:gd name="connsiteX129" fmla="*/ 1060445 w 1303008"/>
              <a:gd name="connsiteY129" fmla="*/ 102000 h 1628888"/>
              <a:gd name="connsiteX130" fmla="*/ 1055503 w 1303008"/>
              <a:gd name="connsiteY130" fmla="*/ 65425 h 1628888"/>
              <a:gd name="connsiteX131" fmla="*/ 1041793 w 1303008"/>
              <a:gd name="connsiteY131" fmla="*/ 75781 h 1628888"/>
              <a:gd name="connsiteX132" fmla="*/ 1041793 w 1303008"/>
              <a:gd name="connsiteY132" fmla="*/ 41613 h 1628888"/>
              <a:gd name="connsiteX133" fmla="*/ 1089672 w 1303008"/>
              <a:gd name="connsiteY133" fmla="*/ 29644 h 1628888"/>
              <a:gd name="connsiteX134" fmla="*/ 1109875 w 1303008"/>
              <a:gd name="connsiteY134" fmla="*/ 51526 h 1628888"/>
              <a:gd name="connsiteX135" fmla="*/ 1114308 w 1303008"/>
              <a:gd name="connsiteY135" fmla="*/ 43575 h 1628888"/>
              <a:gd name="connsiteX136" fmla="*/ 1129707 w 1303008"/>
              <a:gd name="connsiteY136" fmla="*/ 58241 h 1628888"/>
              <a:gd name="connsiteX137" fmla="*/ 1129271 w 1303008"/>
              <a:gd name="connsiteY137" fmla="*/ 54976 h 1628888"/>
              <a:gd name="connsiteX138" fmla="*/ 1127291 w 1303008"/>
              <a:gd name="connsiteY138" fmla="*/ 36007 h 1628888"/>
              <a:gd name="connsiteX139" fmla="*/ 1183437 w 1303008"/>
              <a:gd name="connsiteY139" fmla="*/ 478 h 16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03008" h="1628888" fill="norm" stroke="1" extrusionOk="0">
                <a:moveTo>
                  <a:pt x="627026" y="851512"/>
                </a:moveTo>
                <a:cubicBezTo>
                  <a:pt x="699754" y="967030"/>
                  <a:pt x="753175" y="1054261"/>
                  <a:pt x="787290" y="1113202"/>
                </a:cubicBezTo>
                <a:cubicBezTo>
                  <a:pt x="783343" y="1065323"/>
                  <a:pt x="729921" y="978093"/>
                  <a:pt x="627026" y="851512"/>
                </a:cubicBezTo>
                <a:close/>
                <a:moveTo>
                  <a:pt x="414292" y="583139"/>
                </a:moveTo>
                <a:cubicBezTo>
                  <a:pt x="416720" y="616747"/>
                  <a:pt x="443637" y="657576"/>
                  <a:pt x="495042" y="705624"/>
                </a:cubicBezTo>
                <a:cubicBezTo>
                  <a:pt x="479841" y="673641"/>
                  <a:pt x="452925" y="632813"/>
                  <a:pt x="414292" y="583139"/>
                </a:cubicBezTo>
                <a:close/>
                <a:moveTo>
                  <a:pt x="111007" y="509584"/>
                </a:moveTo>
                <a:lnTo>
                  <a:pt x="111639" y="518049"/>
                </a:lnTo>
                <a:lnTo>
                  <a:pt x="111968" y="538648"/>
                </a:lnTo>
                <a:lnTo>
                  <a:pt x="113348" y="538648"/>
                </a:lnTo>
                <a:lnTo>
                  <a:pt x="112829" y="511517"/>
                </a:lnTo>
                <a:close/>
                <a:moveTo>
                  <a:pt x="372555" y="147726"/>
                </a:moveTo>
                <a:cubicBezTo>
                  <a:pt x="385751" y="172596"/>
                  <a:pt x="406038" y="208748"/>
                  <a:pt x="433418" y="256184"/>
                </a:cubicBezTo>
                <a:cubicBezTo>
                  <a:pt x="457274" y="299503"/>
                  <a:pt x="482902" y="345241"/>
                  <a:pt x="510304" y="393395"/>
                </a:cubicBezTo>
                <a:lnTo>
                  <a:pt x="679940" y="606224"/>
                </a:lnTo>
                <a:cubicBezTo>
                  <a:pt x="661216" y="561870"/>
                  <a:pt x="624367" y="501557"/>
                  <a:pt x="569394" y="425283"/>
                </a:cubicBezTo>
                <a:cubicBezTo>
                  <a:pt x="483093" y="293045"/>
                  <a:pt x="435370" y="221351"/>
                  <a:pt x="426229" y="210205"/>
                </a:cubicBezTo>
                <a:cubicBezTo>
                  <a:pt x="427559" y="196651"/>
                  <a:pt x="420013" y="179846"/>
                  <a:pt x="403588" y="159792"/>
                </a:cubicBezTo>
                <a:cubicBezTo>
                  <a:pt x="382899" y="151749"/>
                  <a:pt x="372555" y="147726"/>
                  <a:pt x="372555" y="147726"/>
                </a:cubicBezTo>
                <a:close/>
                <a:moveTo>
                  <a:pt x="1183437" y="478"/>
                </a:moveTo>
                <a:cubicBezTo>
                  <a:pt x="1207313" y="12405"/>
                  <a:pt x="1222165" y="33675"/>
                  <a:pt x="1227991" y="64286"/>
                </a:cubicBezTo>
                <a:cubicBezTo>
                  <a:pt x="1233838" y="89154"/>
                  <a:pt x="1239147" y="111754"/>
                  <a:pt x="1243919" y="132084"/>
                </a:cubicBezTo>
                <a:cubicBezTo>
                  <a:pt x="1259456" y="213932"/>
                  <a:pt x="1267225" y="299863"/>
                  <a:pt x="1267225" y="389880"/>
                </a:cubicBezTo>
                <a:cubicBezTo>
                  <a:pt x="1267225" y="437632"/>
                  <a:pt x="1264244" y="510513"/>
                  <a:pt x="1258280" y="608519"/>
                </a:cubicBezTo>
                <a:cubicBezTo>
                  <a:pt x="1252315" y="706527"/>
                  <a:pt x="1249334" y="782765"/>
                  <a:pt x="1249334" y="837230"/>
                </a:cubicBezTo>
                <a:cubicBezTo>
                  <a:pt x="1249334" y="931955"/>
                  <a:pt x="1256616" y="1028177"/>
                  <a:pt x="1271184" y="1125901"/>
                </a:cubicBezTo>
                <a:cubicBezTo>
                  <a:pt x="1289508" y="1211948"/>
                  <a:pt x="1300117" y="1305384"/>
                  <a:pt x="1303008" y="1406210"/>
                </a:cubicBezTo>
                <a:cubicBezTo>
                  <a:pt x="1287406" y="1398536"/>
                  <a:pt x="1276625" y="1389894"/>
                  <a:pt x="1270661" y="1380284"/>
                </a:cubicBezTo>
                <a:lnTo>
                  <a:pt x="1267225" y="1370526"/>
                </a:lnTo>
                <a:lnTo>
                  <a:pt x="1267225" y="1380371"/>
                </a:lnTo>
                <a:cubicBezTo>
                  <a:pt x="1252742" y="1370270"/>
                  <a:pt x="1242241" y="1361409"/>
                  <a:pt x="1235717" y="1353787"/>
                </a:cubicBezTo>
                <a:lnTo>
                  <a:pt x="1234452" y="1351834"/>
                </a:lnTo>
                <a:lnTo>
                  <a:pt x="1236057" y="1358205"/>
                </a:lnTo>
                <a:cubicBezTo>
                  <a:pt x="1238934" y="1372318"/>
                  <a:pt x="1242030" y="1392690"/>
                  <a:pt x="1245343" y="1419320"/>
                </a:cubicBezTo>
                <a:cubicBezTo>
                  <a:pt x="1234746" y="1422361"/>
                  <a:pt x="1229447" y="1423828"/>
                  <a:pt x="1229447" y="1423723"/>
                </a:cubicBezTo>
                <a:cubicBezTo>
                  <a:pt x="1215937" y="1447577"/>
                  <a:pt x="1202425" y="1460318"/>
                  <a:pt x="1188915" y="1461944"/>
                </a:cubicBezTo>
                <a:cubicBezTo>
                  <a:pt x="1187521" y="1458482"/>
                  <a:pt x="1186292" y="1455289"/>
                  <a:pt x="1185224" y="1452364"/>
                </a:cubicBezTo>
                <a:cubicBezTo>
                  <a:pt x="1184158" y="1449441"/>
                  <a:pt x="1177662" y="1448633"/>
                  <a:pt x="1165735" y="1449942"/>
                </a:cubicBezTo>
                <a:cubicBezTo>
                  <a:pt x="1163919" y="1437887"/>
                  <a:pt x="1162949" y="1431850"/>
                  <a:pt x="1162822" y="1431828"/>
                </a:cubicBezTo>
                <a:lnTo>
                  <a:pt x="1153790" y="1428557"/>
                </a:lnTo>
                <a:lnTo>
                  <a:pt x="1153891" y="1447313"/>
                </a:lnTo>
                <a:cubicBezTo>
                  <a:pt x="1139832" y="1454386"/>
                  <a:pt x="1129761" y="1457922"/>
                  <a:pt x="1123682" y="1457922"/>
                </a:cubicBezTo>
                <a:cubicBezTo>
                  <a:pt x="1116356" y="1457922"/>
                  <a:pt x="1109949" y="1456297"/>
                  <a:pt x="1104461" y="1453046"/>
                </a:cubicBezTo>
                <a:lnTo>
                  <a:pt x="1092965" y="1440781"/>
                </a:lnTo>
                <a:lnTo>
                  <a:pt x="1085588" y="1443292"/>
                </a:lnTo>
                <a:lnTo>
                  <a:pt x="1074697" y="1443773"/>
                </a:lnTo>
                <a:lnTo>
                  <a:pt x="1065480" y="1503647"/>
                </a:lnTo>
                <a:cubicBezTo>
                  <a:pt x="1051135" y="1490064"/>
                  <a:pt x="1039770" y="1477761"/>
                  <a:pt x="1031391" y="1466741"/>
                </a:cubicBezTo>
                <a:lnTo>
                  <a:pt x="1024313" y="1456080"/>
                </a:lnTo>
                <a:lnTo>
                  <a:pt x="1025165" y="1459600"/>
                </a:lnTo>
                <a:cubicBezTo>
                  <a:pt x="1026159" y="1464995"/>
                  <a:pt x="1026656" y="1469606"/>
                  <a:pt x="1026656" y="1473438"/>
                </a:cubicBezTo>
                <a:cubicBezTo>
                  <a:pt x="1026656" y="1486823"/>
                  <a:pt x="1010495" y="1502192"/>
                  <a:pt x="978174" y="1519546"/>
                </a:cubicBezTo>
                <a:cubicBezTo>
                  <a:pt x="983473" y="1495162"/>
                  <a:pt x="977742" y="1473038"/>
                  <a:pt x="960979" y="1453173"/>
                </a:cubicBezTo>
                <a:cubicBezTo>
                  <a:pt x="954035" y="1440421"/>
                  <a:pt x="942043" y="1439345"/>
                  <a:pt x="925007" y="1449942"/>
                </a:cubicBezTo>
                <a:cubicBezTo>
                  <a:pt x="911201" y="1416292"/>
                  <a:pt x="890745" y="1381384"/>
                  <a:pt x="863637" y="1345222"/>
                </a:cubicBezTo>
                <a:cubicBezTo>
                  <a:pt x="829226" y="1301543"/>
                  <a:pt x="808211" y="1272115"/>
                  <a:pt x="800589" y="1256936"/>
                </a:cubicBezTo>
                <a:cubicBezTo>
                  <a:pt x="776755" y="1231772"/>
                  <a:pt x="749516" y="1188553"/>
                  <a:pt x="718875" y="1127277"/>
                </a:cubicBezTo>
                <a:cubicBezTo>
                  <a:pt x="688232" y="1066003"/>
                  <a:pt x="660013" y="1018372"/>
                  <a:pt x="634214" y="984384"/>
                </a:cubicBezTo>
                <a:lnTo>
                  <a:pt x="638205" y="984700"/>
                </a:lnTo>
                <a:cubicBezTo>
                  <a:pt x="620599" y="978472"/>
                  <a:pt x="603857" y="962650"/>
                  <a:pt x="587981" y="937233"/>
                </a:cubicBezTo>
                <a:cubicBezTo>
                  <a:pt x="572107" y="911815"/>
                  <a:pt x="555419" y="884539"/>
                  <a:pt x="537918" y="855407"/>
                </a:cubicBezTo>
                <a:cubicBezTo>
                  <a:pt x="514209" y="838264"/>
                  <a:pt x="489015" y="813817"/>
                  <a:pt x="462331" y="782067"/>
                </a:cubicBezTo>
                <a:cubicBezTo>
                  <a:pt x="440523" y="754126"/>
                  <a:pt x="424909" y="733187"/>
                  <a:pt x="415487" y="719249"/>
                </a:cubicBezTo>
                <a:lnTo>
                  <a:pt x="413155" y="715400"/>
                </a:lnTo>
                <a:lnTo>
                  <a:pt x="412645" y="733998"/>
                </a:lnTo>
                <a:cubicBezTo>
                  <a:pt x="412435" y="747699"/>
                  <a:pt x="412329" y="763554"/>
                  <a:pt x="412329" y="781560"/>
                </a:cubicBezTo>
                <a:cubicBezTo>
                  <a:pt x="412329" y="868072"/>
                  <a:pt x="421343" y="983412"/>
                  <a:pt x="439371" y="1127579"/>
                </a:cubicBezTo>
                <a:cubicBezTo>
                  <a:pt x="462150" y="1297880"/>
                  <a:pt x="474995" y="1423321"/>
                  <a:pt x="477909" y="1503902"/>
                </a:cubicBezTo>
                <a:cubicBezTo>
                  <a:pt x="463396" y="1505801"/>
                  <a:pt x="451851" y="1505570"/>
                  <a:pt x="443275" y="1503208"/>
                </a:cubicBezTo>
                <a:lnTo>
                  <a:pt x="438534" y="1500917"/>
                </a:lnTo>
                <a:lnTo>
                  <a:pt x="437953" y="1510355"/>
                </a:lnTo>
                <a:cubicBezTo>
                  <a:pt x="437506" y="1517503"/>
                  <a:pt x="436997" y="1525533"/>
                  <a:pt x="436426" y="1534444"/>
                </a:cubicBezTo>
                <a:cubicBezTo>
                  <a:pt x="434147" y="1570090"/>
                  <a:pt x="422176" y="1591512"/>
                  <a:pt x="400518" y="1598710"/>
                </a:cubicBezTo>
                <a:cubicBezTo>
                  <a:pt x="399102" y="1601582"/>
                  <a:pt x="399060" y="1611642"/>
                  <a:pt x="400390" y="1628888"/>
                </a:cubicBezTo>
                <a:cubicBezTo>
                  <a:pt x="365410" y="1602099"/>
                  <a:pt x="344779" y="1583765"/>
                  <a:pt x="338498" y="1573884"/>
                </a:cubicBezTo>
                <a:cubicBezTo>
                  <a:pt x="332218" y="1564005"/>
                  <a:pt x="328919" y="1557819"/>
                  <a:pt x="328603" y="1555327"/>
                </a:cubicBezTo>
                <a:cubicBezTo>
                  <a:pt x="329024" y="1556278"/>
                  <a:pt x="312939" y="1568205"/>
                  <a:pt x="280343" y="1591110"/>
                </a:cubicBezTo>
                <a:lnTo>
                  <a:pt x="277894" y="1574395"/>
                </a:lnTo>
                <a:lnTo>
                  <a:pt x="276873" y="1574550"/>
                </a:lnTo>
                <a:cubicBezTo>
                  <a:pt x="271675" y="1574993"/>
                  <a:pt x="265666" y="1575214"/>
                  <a:pt x="258842" y="1575214"/>
                </a:cubicBezTo>
                <a:cubicBezTo>
                  <a:pt x="261882" y="1575214"/>
                  <a:pt x="257406" y="1577863"/>
                  <a:pt x="245415" y="1583162"/>
                </a:cubicBezTo>
                <a:lnTo>
                  <a:pt x="241880" y="1572985"/>
                </a:lnTo>
                <a:lnTo>
                  <a:pt x="237594" y="1574216"/>
                </a:lnTo>
                <a:cubicBezTo>
                  <a:pt x="233033" y="1574882"/>
                  <a:pt x="225138" y="1575214"/>
                  <a:pt x="213907" y="1575214"/>
                </a:cubicBezTo>
                <a:cubicBezTo>
                  <a:pt x="204998" y="1568849"/>
                  <a:pt x="198237" y="1561241"/>
                  <a:pt x="193624" y="1552386"/>
                </a:cubicBezTo>
                <a:lnTo>
                  <a:pt x="192636" y="1548333"/>
                </a:lnTo>
                <a:lnTo>
                  <a:pt x="195605" y="1628888"/>
                </a:lnTo>
                <a:cubicBezTo>
                  <a:pt x="164339" y="1594521"/>
                  <a:pt x="147039" y="1571985"/>
                  <a:pt x="143702" y="1561281"/>
                </a:cubicBezTo>
                <a:lnTo>
                  <a:pt x="112922" y="1583162"/>
                </a:lnTo>
                <a:cubicBezTo>
                  <a:pt x="84085" y="1418414"/>
                  <a:pt x="65667" y="1212391"/>
                  <a:pt x="57665" y="965100"/>
                </a:cubicBezTo>
                <a:cubicBezTo>
                  <a:pt x="48419" y="662642"/>
                  <a:pt x="39941" y="461920"/>
                  <a:pt x="32238" y="362931"/>
                </a:cubicBezTo>
                <a:cubicBezTo>
                  <a:pt x="21597" y="345663"/>
                  <a:pt x="14932" y="318551"/>
                  <a:pt x="12239" y="281597"/>
                </a:cubicBezTo>
                <a:cubicBezTo>
                  <a:pt x="9549" y="244642"/>
                  <a:pt x="5469" y="212369"/>
                  <a:pt x="0" y="184776"/>
                </a:cubicBezTo>
                <a:lnTo>
                  <a:pt x="4423" y="184879"/>
                </a:lnTo>
                <a:lnTo>
                  <a:pt x="3991" y="181008"/>
                </a:lnTo>
                <a:cubicBezTo>
                  <a:pt x="7791" y="173282"/>
                  <a:pt x="15369" y="165249"/>
                  <a:pt x="26728" y="156911"/>
                </a:cubicBezTo>
                <a:lnTo>
                  <a:pt x="76284" y="164646"/>
                </a:lnTo>
                <a:lnTo>
                  <a:pt x="75556" y="158937"/>
                </a:lnTo>
                <a:lnTo>
                  <a:pt x="81257" y="158937"/>
                </a:lnTo>
                <a:lnTo>
                  <a:pt x="84423" y="129012"/>
                </a:lnTo>
                <a:cubicBezTo>
                  <a:pt x="104753" y="117105"/>
                  <a:pt x="124565" y="114172"/>
                  <a:pt x="143861" y="120209"/>
                </a:cubicBezTo>
                <a:lnTo>
                  <a:pt x="176773" y="123898"/>
                </a:lnTo>
                <a:lnTo>
                  <a:pt x="177515" y="122241"/>
                </a:lnTo>
                <a:cubicBezTo>
                  <a:pt x="184586" y="112563"/>
                  <a:pt x="199262" y="104233"/>
                  <a:pt x="221539" y="97251"/>
                </a:cubicBezTo>
                <a:cubicBezTo>
                  <a:pt x="225802" y="106560"/>
                  <a:pt x="226309" y="111215"/>
                  <a:pt x="223058" y="111215"/>
                </a:cubicBezTo>
                <a:cubicBezTo>
                  <a:pt x="223396" y="111215"/>
                  <a:pt x="226210" y="110219"/>
                  <a:pt x="231497" y="108224"/>
                </a:cubicBezTo>
                <a:lnTo>
                  <a:pt x="242959" y="106252"/>
                </a:lnTo>
                <a:lnTo>
                  <a:pt x="243373" y="104812"/>
                </a:lnTo>
                <a:cubicBezTo>
                  <a:pt x="252968" y="88677"/>
                  <a:pt x="276955" y="74228"/>
                  <a:pt x="315335" y="61468"/>
                </a:cubicBezTo>
                <a:cubicBezTo>
                  <a:pt x="320253" y="64107"/>
                  <a:pt x="327374" y="62783"/>
                  <a:pt x="336694" y="57493"/>
                </a:cubicBezTo>
                <a:cubicBezTo>
                  <a:pt x="346014" y="52206"/>
                  <a:pt x="354843" y="49561"/>
                  <a:pt x="363183" y="49561"/>
                </a:cubicBezTo>
                <a:cubicBezTo>
                  <a:pt x="373062" y="52876"/>
                  <a:pt x="379638" y="56169"/>
                  <a:pt x="382911" y="59442"/>
                </a:cubicBezTo>
                <a:cubicBezTo>
                  <a:pt x="451521" y="109220"/>
                  <a:pt x="520300" y="203629"/>
                  <a:pt x="589248" y="342664"/>
                </a:cubicBezTo>
                <a:cubicBezTo>
                  <a:pt x="659464" y="455608"/>
                  <a:pt x="719641" y="535174"/>
                  <a:pt x="769779" y="581366"/>
                </a:cubicBezTo>
                <a:cubicBezTo>
                  <a:pt x="792367" y="598656"/>
                  <a:pt x="815863" y="625974"/>
                  <a:pt x="840268" y="663318"/>
                </a:cubicBezTo>
                <a:cubicBezTo>
                  <a:pt x="846765" y="672297"/>
                  <a:pt x="852092" y="680366"/>
                  <a:pt x="856252" y="687529"/>
                </a:cubicBezTo>
                <a:lnTo>
                  <a:pt x="862846" y="701329"/>
                </a:lnTo>
                <a:lnTo>
                  <a:pt x="863081" y="692862"/>
                </a:lnTo>
                <a:cubicBezTo>
                  <a:pt x="864614" y="653131"/>
                  <a:pt x="867849" y="598149"/>
                  <a:pt x="872788" y="527912"/>
                </a:cubicBezTo>
                <a:cubicBezTo>
                  <a:pt x="879418" y="437685"/>
                  <a:pt x="882733" y="370468"/>
                  <a:pt x="882733" y="326261"/>
                </a:cubicBezTo>
                <a:cubicBezTo>
                  <a:pt x="882733" y="257673"/>
                  <a:pt x="876767" y="184651"/>
                  <a:pt x="864840" y="107194"/>
                </a:cubicBezTo>
                <a:cubicBezTo>
                  <a:pt x="883777" y="109833"/>
                  <a:pt x="901521" y="108503"/>
                  <a:pt x="918071" y="103203"/>
                </a:cubicBezTo>
                <a:cubicBezTo>
                  <a:pt x="926918" y="119861"/>
                  <a:pt x="934377" y="137954"/>
                  <a:pt x="940448" y="157488"/>
                </a:cubicBezTo>
                <a:lnTo>
                  <a:pt x="946755" y="185719"/>
                </a:lnTo>
                <a:lnTo>
                  <a:pt x="946785" y="180564"/>
                </a:lnTo>
                <a:cubicBezTo>
                  <a:pt x="945176" y="141532"/>
                  <a:pt x="941716" y="104619"/>
                  <a:pt x="936407" y="69828"/>
                </a:cubicBezTo>
                <a:cubicBezTo>
                  <a:pt x="968917" y="65584"/>
                  <a:pt x="988435" y="69426"/>
                  <a:pt x="994957" y="81353"/>
                </a:cubicBezTo>
                <a:lnTo>
                  <a:pt x="1021557" y="61468"/>
                </a:lnTo>
                <a:cubicBezTo>
                  <a:pt x="1031564" y="74726"/>
                  <a:pt x="1034994" y="85249"/>
                  <a:pt x="1031850" y="93040"/>
                </a:cubicBezTo>
                <a:cubicBezTo>
                  <a:pt x="1035755" y="99013"/>
                  <a:pt x="1045286" y="102000"/>
                  <a:pt x="1060445" y="102000"/>
                </a:cubicBezTo>
                <a:lnTo>
                  <a:pt x="1055503" y="65425"/>
                </a:lnTo>
                <a:cubicBezTo>
                  <a:pt x="1046362" y="69269"/>
                  <a:pt x="1041793" y="72719"/>
                  <a:pt x="1041793" y="75781"/>
                </a:cubicBezTo>
                <a:cubicBezTo>
                  <a:pt x="1041793" y="53003"/>
                  <a:pt x="1041793" y="41613"/>
                  <a:pt x="1041793" y="41613"/>
                </a:cubicBezTo>
                <a:cubicBezTo>
                  <a:pt x="1064549" y="41613"/>
                  <a:pt x="1080509" y="37624"/>
                  <a:pt x="1089672" y="29644"/>
                </a:cubicBezTo>
                <a:lnTo>
                  <a:pt x="1109875" y="51526"/>
                </a:lnTo>
                <a:lnTo>
                  <a:pt x="1114308" y="43575"/>
                </a:lnTo>
                <a:lnTo>
                  <a:pt x="1129707" y="58241"/>
                </a:lnTo>
                <a:lnTo>
                  <a:pt x="1129271" y="54976"/>
                </a:lnTo>
                <a:cubicBezTo>
                  <a:pt x="1127951" y="47694"/>
                  <a:pt x="1127291" y="41370"/>
                  <a:pt x="1127291" y="36007"/>
                </a:cubicBezTo>
                <a:cubicBezTo>
                  <a:pt x="1127291" y="9240"/>
                  <a:pt x="1146007" y="-2604"/>
                  <a:pt x="1183437" y="4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50" name="Freeform: Shape 49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1239535" y="4681990"/>
            <a:ext cx="1199617" cy="1634997"/>
          </a:xfrm>
          <a:custGeom>
            <a:avLst/>
            <a:gdLst>
              <a:gd name="connsiteX0" fmla="*/ 148093 w 1199617"/>
              <a:gd name="connsiteY0" fmla="*/ 663950 h 1634997"/>
              <a:gd name="connsiteX1" fmla="*/ 153076 w 1199617"/>
              <a:gd name="connsiteY1" fmla="*/ 673036 h 1634997"/>
              <a:gd name="connsiteX2" fmla="*/ 153076 w 1199617"/>
              <a:gd name="connsiteY2" fmla="*/ 668001 h 1634997"/>
              <a:gd name="connsiteX3" fmla="*/ 316266 w 1199617"/>
              <a:gd name="connsiteY3" fmla="*/ 505462 h 1634997"/>
              <a:gd name="connsiteX4" fmla="*/ 314890 w 1199617"/>
              <a:gd name="connsiteY4" fmla="*/ 505744 h 1634997"/>
              <a:gd name="connsiteX5" fmla="*/ 308177 w 1199617"/>
              <a:gd name="connsiteY5" fmla="*/ 602390 h 1634997"/>
              <a:gd name="connsiteX6" fmla="*/ 326829 w 1199617"/>
              <a:gd name="connsiteY6" fmla="*/ 568505 h 1634997"/>
              <a:gd name="connsiteX7" fmla="*/ 316266 w 1199617"/>
              <a:gd name="connsiteY7" fmla="*/ 505462 h 1634997"/>
              <a:gd name="connsiteX8" fmla="*/ 489088 w 1199617"/>
              <a:gd name="connsiteY8" fmla="*/ 471195 h 1634997"/>
              <a:gd name="connsiteX9" fmla="*/ 533579 w 1199617"/>
              <a:gd name="connsiteY9" fmla="*/ 471195 h 1634997"/>
              <a:gd name="connsiteX10" fmla="*/ 533579 w 1199617"/>
              <a:gd name="connsiteY10" fmla="*/ 517649 h 1634997"/>
              <a:gd name="connsiteX11" fmla="*/ 489088 w 1199617"/>
              <a:gd name="connsiteY11" fmla="*/ 517649 h 1634997"/>
              <a:gd name="connsiteX12" fmla="*/ 94337 w 1199617"/>
              <a:gd name="connsiteY12" fmla="*/ 448491 h 1634997"/>
              <a:gd name="connsiteX13" fmla="*/ 93448 w 1199617"/>
              <a:gd name="connsiteY13" fmla="*/ 455868 h 1634997"/>
              <a:gd name="connsiteX14" fmla="*/ 97081 w 1199617"/>
              <a:gd name="connsiteY14" fmla="*/ 469801 h 1634997"/>
              <a:gd name="connsiteX15" fmla="*/ 99285 w 1199617"/>
              <a:gd name="connsiteY15" fmla="*/ 479814 h 1634997"/>
              <a:gd name="connsiteX16" fmla="*/ 190854 w 1199617"/>
              <a:gd name="connsiteY16" fmla="*/ 187623 h 1634997"/>
              <a:gd name="connsiteX17" fmla="*/ 113334 w 1199617"/>
              <a:gd name="connsiteY17" fmla="*/ 291077 h 1634997"/>
              <a:gd name="connsiteX18" fmla="*/ 94894 w 1199617"/>
              <a:gd name="connsiteY18" fmla="*/ 443883 h 1634997"/>
              <a:gd name="connsiteX19" fmla="*/ 109534 w 1199617"/>
              <a:gd name="connsiteY19" fmla="*/ 363173 h 1634997"/>
              <a:gd name="connsiteX20" fmla="*/ 123720 w 1199617"/>
              <a:gd name="connsiteY20" fmla="*/ 290507 h 1634997"/>
              <a:gd name="connsiteX21" fmla="*/ 190854 w 1199617"/>
              <a:gd name="connsiteY21" fmla="*/ 187623 h 1634997"/>
              <a:gd name="connsiteX22" fmla="*/ 852601 w 1199617"/>
              <a:gd name="connsiteY22" fmla="*/ 115716 h 1634997"/>
              <a:gd name="connsiteX23" fmla="*/ 819874 w 1199617"/>
              <a:gd name="connsiteY23" fmla="*/ 118053 h 1634997"/>
              <a:gd name="connsiteX24" fmla="*/ 841169 w 1199617"/>
              <a:gd name="connsiteY24" fmla="*/ 127236 h 1634997"/>
              <a:gd name="connsiteX25" fmla="*/ 864840 w 1199617"/>
              <a:gd name="connsiteY25" fmla="*/ 121250 h 1634997"/>
              <a:gd name="connsiteX26" fmla="*/ 852601 w 1199617"/>
              <a:gd name="connsiteY26" fmla="*/ 115716 h 1634997"/>
              <a:gd name="connsiteX27" fmla="*/ 753881 w 1199617"/>
              <a:gd name="connsiteY27" fmla="*/ 0 h 1634997"/>
              <a:gd name="connsiteX28" fmla="*/ 966965 w 1199617"/>
              <a:gd name="connsiteY28" fmla="*/ 50855 h 1634997"/>
              <a:gd name="connsiteX29" fmla="*/ 1058955 w 1199617"/>
              <a:gd name="connsiteY29" fmla="*/ 175272 h 1634997"/>
              <a:gd name="connsiteX30" fmla="*/ 1120102 w 1199617"/>
              <a:gd name="connsiteY30" fmla="*/ 322458 h 1634997"/>
              <a:gd name="connsiteX31" fmla="*/ 1062121 w 1199617"/>
              <a:gd name="connsiteY31" fmla="*/ 346682 h 1634997"/>
              <a:gd name="connsiteX32" fmla="*/ 1039374 w 1199617"/>
              <a:gd name="connsiteY32" fmla="*/ 313476 h 1634997"/>
              <a:gd name="connsiteX33" fmla="*/ 1035936 w 1199617"/>
              <a:gd name="connsiteY33" fmla="*/ 305804 h 1634997"/>
              <a:gd name="connsiteX34" fmla="*/ 1032610 w 1199617"/>
              <a:gd name="connsiteY34" fmla="*/ 316473 h 1634997"/>
              <a:gd name="connsiteX35" fmla="*/ 1047523 w 1199617"/>
              <a:gd name="connsiteY35" fmla="*/ 363529 h 1634997"/>
              <a:gd name="connsiteX36" fmla="*/ 1060443 w 1199617"/>
              <a:gd name="connsiteY36" fmla="*/ 409762 h 1634997"/>
              <a:gd name="connsiteX37" fmla="*/ 1072382 w 1199617"/>
              <a:gd name="connsiteY37" fmla="*/ 435760 h 1634997"/>
              <a:gd name="connsiteX38" fmla="*/ 1064845 w 1199617"/>
              <a:gd name="connsiteY38" fmla="*/ 463088 h 1634997"/>
              <a:gd name="connsiteX39" fmla="*/ 1066428 w 1199617"/>
              <a:gd name="connsiteY39" fmla="*/ 489814 h 1634997"/>
              <a:gd name="connsiteX40" fmla="*/ 987009 w 1199617"/>
              <a:gd name="connsiteY40" fmla="*/ 454951 h 1634997"/>
              <a:gd name="connsiteX41" fmla="*/ 959016 w 1199617"/>
              <a:gd name="connsiteY41" fmla="*/ 436211 h 1634997"/>
              <a:gd name="connsiteX42" fmla="*/ 951100 w 1199617"/>
              <a:gd name="connsiteY42" fmla="*/ 425861 h 1634997"/>
              <a:gd name="connsiteX43" fmla="*/ 951100 w 1199617"/>
              <a:gd name="connsiteY43" fmla="*/ 440131 h 1634997"/>
              <a:gd name="connsiteX44" fmla="*/ 914842 w 1199617"/>
              <a:gd name="connsiteY44" fmla="*/ 434145 h 1634997"/>
              <a:gd name="connsiteX45" fmla="*/ 876779 w 1199617"/>
              <a:gd name="connsiteY45" fmla="*/ 427432 h 1634997"/>
              <a:gd name="connsiteX46" fmla="*/ 856669 w 1199617"/>
              <a:gd name="connsiteY46" fmla="*/ 442157 h 1634997"/>
              <a:gd name="connsiteX47" fmla="*/ 850368 w 1199617"/>
              <a:gd name="connsiteY47" fmla="*/ 434145 h 1634997"/>
              <a:gd name="connsiteX48" fmla="*/ 791627 w 1199617"/>
              <a:gd name="connsiteY48" fmla="*/ 436838 h 1634997"/>
              <a:gd name="connsiteX49" fmla="*/ 759675 w 1199617"/>
              <a:gd name="connsiteY49" fmla="*/ 386932 h 1634997"/>
              <a:gd name="connsiteX50" fmla="*/ 752487 w 1199617"/>
              <a:gd name="connsiteY50" fmla="*/ 352161 h 1634997"/>
              <a:gd name="connsiteX51" fmla="*/ 687731 w 1199617"/>
              <a:gd name="connsiteY51" fmla="*/ 271158 h 1634997"/>
              <a:gd name="connsiteX52" fmla="*/ 650902 w 1199617"/>
              <a:gd name="connsiteY52" fmla="*/ 231354 h 1634997"/>
              <a:gd name="connsiteX53" fmla="*/ 656316 w 1199617"/>
              <a:gd name="connsiteY53" fmla="*/ 228030 h 1634997"/>
              <a:gd name="connsiteX54" fmla="*/ 597766 w 1199617"/>
              <a:gd name="connsiteY54" fmla="*/ 237340 h 1634997"/>
              <a:gd name="connsiteX55" fmla="*/ 566306 w 1199617"/>
              <a:gd name="connsiteY55" fmla="*/ 256529 h 1634997"/>
              <a:gd name="connsiteX56" fmla="*/ 542919 w 1199617"/>
              <a:gd name="connsiteY56" fmla="*/ 284649 h 1634997"/>
              <a:gd name="connsiteX57" fmla="*/ 521956 w 1199617"/>
              <a:gd name="connsiteY57" fmla="*/ 364575 h 1634997"/>
              <a:gd name="connsiteX58" fmla="*/ 496038 w 1199617"/>
              <a:gd name="connsiteY58" fmla="*/ 314606 h 1634997"/>
              <a:gd name="connsiteX59" fmla="*/ 499832 w 1199617"/>
              <a:gd name="connsiteY59" fmla="*/ 306025 h 1634997"/>
              <a:gd name="connsiteX60" fmla="*/ 492009 w 1199617"/>
              <a:gd name="connsiteY60" fmla="*/ 311366 h 1634997"/>
              <a:gd name="connsiteX61" fmla="*/ 463722 w 1199617"/>
              <a:gd name="connsiteY61" fmla="*/ 333572 h 1634997"/>
              <a:gd name="connsiteX62" fmla="*/ 436173 w 1199617"/>
              <a:gd name="connsiteY62" fmla="*/ 467584 h 1634997"/>
              <a:gd name="connsiteX63" fmla="*/ 454412 w 1199617"/>
              <a:gd name="connsiteY63" fmla="*/ 583103 h 1634997"/>
              <a:gd name="connsiteX64" fmla="*/ 644536 w 1199617"/>
              <a:gd name="connsiteY64" fmla="*/ 620312 h 1634997"/>
              <a:gd name="connsiteX65" fmla="*/ 708883 w 1199617"/>
              <a:gd name="connsiteY65" fmla="*/ 620312 h 1634997"/>
              <a:gd name="connsiteX66" fmla="*/ 765820 w 1199617"/>
              <a:gd name="connsiteY66" fmla="*/ 618318 h 1634997"/>
              <a:gd name="connsiteX67" fmla="*/ 996035 w 1199617"/>
              <a:gd name="connsiteY67" fmla="*/ 672117 h 1634997"/>
              <a:gd name="connsiteX68" fmla="*/ 1199617 w 1199617"/>
              <a:gd name="connsiteY68" fmla="*/ 1034190 h 1634997"/>
              <a:gd name="connsiteX69" fmla="*/ 1185336 w 1199617"/>
              <a:gd name="connsiteY69" fmla="*/ 1138373 h 1634997"/>
              <a:gd name="connsiteX70" fmla="*/ 959935 w 1199617"/>
              <a:gd name="connsiteY70" fmla="*/ 1491866 h 1634997"/>
              <a:gd name="connsiteX71" fmla="*/ 928767 w 1199617"/>
              <a:gd name="connsiteY71" fmla="*/ 1497676 h 1634997"/>
              <a:gd name="connsiteX72" fmla="*/ 901592 w 1199617"/>
              <a:gd name="connsiteY72" fmla="*/ 1512331 h 1634997"/>
              <a:gd name="connsiteX73" fmla="*/ 868097 w 1199617"/>
              <a:gd name="connsiteY73" fmla="*/ 1539522 h 1634997"/>
              <a:gd name="connsiteX74" fmla="*/ 656475 w 1199617"/>
              <a:gd name="connsiteY74" fmla="*/ 1634997 h 1634997"/>
              <a:gd name="connsiteX75" fmla="*/ 595233 w 1199617"/>
              <a:gd name="connsiteY75" fmla="*/ 1619101 h 1634997"/>
              <a:gd name="connsiteX76" fmla="*/ 555302 w 1199617"/>
              <a:gd name="connsiteY76" fmla="*/ 1603173 h 1634997"/>
              <a:gd name="connsiteX77" fmla="*/ 529240 w 1199617"/>
              <a:gd name="connsiteY77" fmla="*/ 1613116 h 1634997"/>
              <a:gd name="connsiteX78" fmla="*/ 462724 w 1199617"/>
              <a:gd name="connsiteY78" fmla="*/ 1594227 h 1634997"/>
              <a:gd name="connsiteX79" fmla="*/ 411916 w 1199617"/>
              <a:gd name="connsiteY79" fmla="*/ 1575338 h 1634997"/>
              <a:gd name="connsiteX80" fmla="*/ 393011 w 1199617"/>
              <a:gd name="connsiteY80" fmla="*/ 1579329 h 1634997"/>
              <a:gd name="connsiteX81" fmla="*/ 276132 w 1199617"/>
              <a:gd name="connsiteY81" fmla="*/ 1525653 h 1634997"/>
              <a:gd name="connsiteX82" fmla="*/ 256254 w 1199617"/>
              <a:gd name="connsiteY82" fmla="*/ 1527400 h 1634997"/>
              <a:gd name="connsiteX83" fmla="*/ 244594 w 1199617"/>
              <a:gd name="connsiteY83" fmla="*/ 1525259 h 1634997"/>
              <a:gd name="connsiteX84" fmla="*/ 235534 w 1199617"/>
              <a:gd name="connsiteY84" fmla="*/ 1535597 h 1634997"/>
              <a:gd name="connsiteX85" fmla="*/ 212410 w 1199617"/>
              <a:gd name="connsiteY85" fmla="*/ 1510232 h 1634997"/>
              <a:gd name="connsiteX86" fmla="*/ 191898 w 1199617"/>
              <a:gd name="connsiteY86" fmla="*/ 1502737 h 1634997"/>
              <a:gd name="connsiteX87" fmla="*/ 193608 w 1199617"/>
              <a:gd name="connsiteY87" fmla="*/ 1515710 h 1634997"/>
              <a:gd name="connsiteX88" fmla="*/ 89458 w 1199617"/>
              <a:gd name="connsiteY88" fmla="*/ 1430305 h 1634997"/>
              <a:gd name="connsiteX89" fmla="*/ 108299 w 1199617"/>
              <a:gd name="connsiteY89" fmla="*/ 1414423 h 1634997"/>
              <a:gd name="connsiteX90" fmla="*/ 95455 w 1199617"/>
              <a:gd name="connsiteY90" fmla="*/ 1410352 h 1634997"/>
              <a:gd name="connsiteX91" fmla="*/ 22198 w 1199617"/>
              <a:gd name="connsiteY91" fmla="*/ 1289454 h 1634997"/>
              <a:gd name="connsiteX92" fmla="*/ 0 w 1199617"/>
              <a:gd name="connsiteY92" fmla="*/ 1143535 h 1634997"/>
              <a:gd name="connsiteX93" fmla="*/ 29703 w 1199617"/>
              <a:gd name="connsiteY93" fmla="*/ 1031848 h 1634997"/>
              <a:gd name="connsiteX94" fmla="*/ 74321 w 1199617"/>
              <a:gd name="connsiteY94" fmla="*/ 1031848 h 1634997"/>
              <a:gd name="connsiteX95" fmla="*/ 63895 w 1199617"/>
              <a:gd name="connsiteY95" fmla="*/ 1076442 h 1634997"/>
              <a:gd name="connsiteX96" fmla="*/ 61636 w 1199617"/>
              <a:gd name="connsiteY96" fmla="*/ 1099374 h 1634997"/>
              <a:gd name="connsiteX97" fmla="*/ 71795 w 1199617"/>
              <a:gd name="connsiteY97" fmla="*/ 1084142 h 1634997"/>
              <a:gd name="connsiteX98" fmla="*/ 81710 w 1199617"/>
              <a:gd name="connsiteY98" fmla="*/ 1073547 h 1634997"/>
              <a:gd name="connsiteX99" fmla="*/ 81350 w 1199617"/>
              <a:gd name="connsiteY99" fmla="*/ 1073585 h 1634997"/>
              <a:gd name="connsiteX100" fmla="*/ 91547 w 1199617"/>
              <a:gd name="connsiteY100" fmla="*/ 1045686 h 1634997"/>
              <a:gd name="connsiteX101" fmla="*/ 141549 w 1199617"/>
              <a:gd name="connsiteY101" fmla="*/ 1008004 h 1634997"/>
              <a:gd name="connsiteX102" fmla="*/ 147091 w 1199617"/>
              <a:gd name="connsiteY102" fmla="*/ 1009966 h 1634997"/>
              <a:gd name="connsiteX103" fmla="*/ 187654 w 1199617"/>
              <a:gd name="connsiteY103" fmla="*/ 990081 h 1634997"/>
              <a:gd name="connsiteX104" fmla="*/ 185334 w 1199617"/>
              <a:gd name="connsiteY104" fmla="*/ 1008089 h 1634997"/>
              <a:gd name="connsiteX105" fmla="*/ 212197 w 1199617"/>
              <a:gd name="connsiteY105" fmla="*/ 982131 h 1634997"/>
              <a:gd name="connsiteX106" fmla="*/ 219322 w 1199617"/>
              <a:gd name="connsiteY106" fmla="*/ 998029 h 1634997"/>
              <a:gd name="connsiteX107" fmla="*/ 283097 w 1199617"/>
              <a:gd name="connsiteY107" fmla="*/ 974151 h 1634997"/>
              <a:gd name="connsiteX108" fmla="*/ 279804 w 1199617"/>
              <a:gd name="connsiteY108" fmla="*/ 999692 h 1634997"/>
              <a:gd name="connsiteX109" fmla="*/ 286201 w 1199617"/>
              <a:gd name="connsiteY109" fmla="*/ 1001354 h 1634997"/>
              <a:gd name="connsiteX110" fmla="*/ 302825 w 1199617"/>
              <a:gd name="connsiteY110" fmla="*/ 975165 h 1634997"/>
              <a:gd name="connsiteX111" fmla="*/ 338354 w 1199617"/>
              <a:gd name="connsiteY111" fmla="*/ 948344 h 1634997"/>
              <a:gd name="connsiteX112" fmla="*/ 380503 w 1199617"/>
              <a:gd name="connsiteY112" fmla="*/ 981531 h 1634997"/>
              <a:gd name="connsiteX113" fmla="*/ 368566 w 1199617"/>
              <a:gd name="connsiteY113" fmla="*/ 1062026 h 1634997"/>
              <a:gd name="connsiteX114" fmla="*/ 425597 w 1199617"/>
              <a:gd name="connsiteY114" fmla="*/ 1225804 h 1634997"/>
              <a:gd name="connsiteX115" fmla="*/ 521704 w 1199617"/>
              <a:gd name="connsiteY115" fmla="*/ 1317606 h 1634997"/>
              <a:gd name="connsiteX116" fmla="*/ 616385 w 1199617"/>
              <a:gd name="connsiteY116" fmla="*/ 1381730 h 1634997"/>
              <a:gd name="connsiteX117" fmla="*/ 734849 w 1199617"/>
              <a:gd name="connsiteY117" fmla="*/ 1266147 h 1634997"/>
              <a:gd name="connsiteX118" fmla="*/ 805213 w 1199617"/>
              <a:gd name="connsiteY118" fmla="*/ 1124630 h 1634997"/>
              <a:gd name="connsiteX119" fmla="*/ 794272 w 1199617"/>
              <a:gd name="connsiteY119" fmla="*/ 1050705 h 1634997"/>
              <a:gd name="connsiteX120" fmla="*/ 789316 w 1199617"/>
              <a:gd name="connsiteY120" fmla="*/ 978617 h 1634997"/>
              <a:gd name="connsiteX121" fmla="*/ 733346 w 1199617"/>
              <a:gd name="connsiteY121" fmla="*/ 886404 h 1634997"/>
              <a:gd name="connsiteX122" fmla="*/ 636588 w 1199617"/>
              <a:gd name="connsiteY122" fmla="*/ 843718 h 1634997"/>
              <a:gd name="connsiteX123" fmla="*/ 591133 w 1199617"/>
              <a:gd name="connsiteY123" fmla="*/ 847693 h 1634997"/>
              <a:gd name="connsiteX124" fmla="*/ 543142 w 1199617"/>
              <a:gd name="connsiteY124" fmla="*/ 851666 h 1634997"/>
              <a:gd name="connsiteX125" fmla="*/ 462140 w 1199617"/>
              <a:gd name="connsiteY125" fmla="*/ 816897 h 1634997"/>
              <a:gd name="connsiteX126" fmla="*/ 316504 w 1199617"/>
              <a:gd name="connsiteY126" fmla="*/ 811894 h 1634997"/>
              <a:gd name="connsiteX127" fmla="*/ 312136 w 1199617"/>
              <a:gd name="connsiteY127" fmla="*/ 787163 h 1634997"/>
              <a:gd name="connsiteX128" fmla="*/ 245795 w 1199617"/>
              <a:gd name="connsiteY128" fmla="*/ 774369 h 1634997"/>
              <a:gd name="connsiteX129" fmla="*/ 171219 w 1199617"/>
              <a:gd name="connsiteY129" fmla="*/ 730385 h 1634997"/>
              <a:gd name="connsiteX130" fmla="*/ 67292 w 1199617"/>
              <a:gd name="connsiteY130" fmla="*/ 643302 h 1634997"/>
              <a:gd name="connsiteX131" fmla="*/ 35783 w 1199617"/>
              <a:gd name="connsiteY131" fmla="*/ 447699 h 1634997"/>
              <a:gd name="connsiteX132" fmla="*/ 84138 w 1199617"/>
              <a:gd name="connsiteY132" fmla="*/ 213273 h 1634997"/>
              <a:gd name="connsiteX133" fmla="*/ 287057 w 1199617"/>
              <a:gd name="connsiteY133" fmla="*/ 109311 h 1634997"/>
              <a:gd name="connsiteX134" fmla="*/ 287057 w 1199617"/>
              <a:gd name="connsiteY134" fmla="*/ 115814 h 1634997"/>
              <a:gd name="connsiteX135" fmla="*/ 288160 w 1199617"/>
              <a:gd name="connsiteY135" fmla="*/ 114414 h 1634997"/>
              <a:gd name="connsiteX136" fmla="*/ 306230 w 1199617"/>
              <a:gd name="connsiteY136" fmla="*/ 103375 h 1634997"/>
              <a:gd name="connsiteX137" fmla="*/ 348299 w 1199617"/>
              <a:gd name="connsiteY137" fmla="*/ 89490 h 1634997"/>
              <a:gd name="connsiteX138" fmla="*/ 370021 w 1199617"/>
              <a:gd name="connsiteY138" fmla="*/ 93415 h 1634997"/>
              <a:gd name="connsiteX139" fmla="*/ 485888 w 1199617"/>
              <a:gd name="connsiteY139" fmla="*/ 43700 h 1634997"/>
              <a:gd name="connsiteX140" fmla="*/ 485322 w 1199617"/>
              <a:gd name="connsiteY140" fmla="*/ 46038 h 1634997"/>
              <a:gd name="connsiteX141" fmla="*/ 491691 w 1199617"/>
              <a:gd name="connsiteY141" fmla="*/ 43241 h 1634997"/>
              <a:gd name="connsiteX142" fmla="*/ 529240 w 1199617"/>
              <a:gd name="connsiteY142" fmla="*/ 39773 h 1634997"/>
              <a:gd name="connsiteX143" fmla="*/ 552104 w 1199617"/>
              <a:gd name="connsiteY143" fmla="*/ 39773 h 1634997"/>
              <a:gd name="connsiteX144" fmla="*/ 574966 w 1199617"/>
              <a:gd name="connsiteY144" fmla="*/ 39773 h 1634997"/>
              <a:gd name="connsiteX145" fmla="*/ 655968 w 1199617"/>
              <a:gd name="connsiteY145" fmla="*/ 7250 h 1634997"/>
              <a:gd name="connsiteX146" fmla="*/ 753881 w 1199617"/>
              <a:gd name="connsiteY146" fmla="*/ 0 h 163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199617" h="1634997" fill="norm" stroke="1" extrusionOk="0">
                <a:moveTo>
                  <a:pt x="148093" y="663950"/>
                </a:moveTo>
                <a:lnTo>
                  <a:pt x="153076" y="673036"/>
                </a:lnTo>
                <a:lnTo>
                  <a:pt x="153076" y="668001"/>
                </a:lnTo>
                <a:close/>
                <a:moveTo>
                  <a:pt x="316266" y="505462"/>
                </a:moveTo>
                <a:cubicBezTo>
                  <a:pt x="315630" y="503781"/>
                  <a:pt x="315170" y="503875"/>
                  <a:pt x="314890" y="505744"/>
                </a:cubicBezTo>
                <a:lnTo>
                  <a:pt x="308177" y="602390"/>
                </a:lnTo>
                <a:cubicBezTo>
                  <a:pt x="325065" y="598188"/>
                  <a:pt x="331283" y="586893"/>
                  <a:pt x="326829" y="568505"/>
                </a:cubicBezTo>
                <a:cubicBezTo>
                  <a:pt x="321698" y="531519"/>
                  <a:pt x="318179" y="510504"/>
                  <a:pt x="316266" y="505462"/>
                </a:cubicBezTo>
                <a:close/>
                <a:moveTo>
                  <a:pt x="489088" y="471195"/>
                </a:moveTo>
                <a:lnTo>
                  <a:pt x="533579" y="471195"/>
                </a:lnTo>
                <a:lnTo>
                  <a:pt x="533579" y="517649"/>
                </a:lnTo>
                <a:lnTo>
                  <a:pt x="489088" y="517649"/>
                </a:lnTo>
                <a:close/>
                <a:moveTo>
                  <a:pt x="94337" y="448491"/>
                </a:moveTo>
                <a:lnTo>
                  <a:pt x="93448" y="455868"/>
                </a:lnTo>
                <a:cubicBezTo>
                  <a:pt x="94455" y="459163"/>
                  <a:pt x="95668" y="463806"/>
                  <a:pt x="97081" y="469801"/>
                </a:cubicBezTo>
                <a:lnTo>
                  <a:pt x="99285" y="479814"/>
                </a:lnTo>
                <a:close/>
                <a:moveTo>
                  <a:pt x="190854" y="187623"/>
                </a:moveTo>
                <a:cubicBezTo>
                  <a:pt x="152283" y="189375"/>
                  <a:pt x="126444" y="223860"/>
                  <a:pt x="113334" y="291077"/>
                </a:cubicBezTo>
                <a:lnTo>
                  <a:pt x="94894" y="443883"/>
                </a:lnTo>
                <a:lnTo>
                  <a:pt x="109534" y="363173"/>
                </a:lnTo>
                <a:cubicBezTo>
                  <a:pt x="114453" y="336980"/>
                  <a:pt x="119182" y="312758"/>
                  <a:pt x="123720" y="290507"/>
                </a:cubicBezTo>
                <a:cubicBezTo>
                  <a:pt x="141010" y="238636"/>
                  <a:pt x="163389" y="204342"/>
                  <a:pt x="190854" y="187623"/>
                </a:cubicBezTo>
                <a:close/>
                <a:moveTo>
                  <a:pt x="852601" y="115716"/>
                </a:moveTo>
                <a:cubicBezTo>
                  <a:pt x="845106" y="115183"/>
                  <a:pt x="834197" y="115963"/>
                  <a:pt x="819874" y="118053"/>
                </a:cubicBezTo>
                <a:cubicBezTo>
                  <a:pt x="820952" y="120691"/>
                  <a:pt x="828049" y="123752"/>
                  <a:pt x="841169" y="127236"/>
                </a:cubicBezTo>
                <a:cubicBezTo>
                  <a:pt x="854289" y="130717"/>
                  <a:pt x="862180" y="128723"/>
                  <a:pt x="864840" y="121250"/>
                </a:cubicBezTo>
                <a:cubicBezTo>
                  <a:pt x="864176" y="118094"/>
                  <a:pt x="860096" y="116249"/>
                  <a:pt x="852601" y="115716"/>
                </a:cubicBezTo>
                <a:close/>
                <a:moveTo>
                  <a:pt x="753881" y="0"/>
                </a:moveTo>
                <a:cubicBezTo>
                  <a:pt x="836973" y="0"/>
                  <a:pt x="908001" y="16952"/>
                  <a:pt x="966965" y="50855"/>
                </a:cubicBezTo>
                <a:cubicBezTo>
                  <a:pt x="985521" y="85858"/>
                  <a:pt x="1016184" y="127331"/>
                  <a:pt x="1058955" y="175272"/>
                </a:cubicBezTo>
                <a:cubicBezTo>
                  <a:pt x="1090917" y="223933"/>
                  <a:pt x="1111299" y="272996"/>
                  <a:pt x="1120102" y="322458"/>
                </a:cubicBezTo>
                <a:cubicBezTo>
                  <a:pt x="1114888" y="338607"/>
                  <a:pt x="1095562" y="346682"/>
                  <a:pt x="1062121" y="346682"/>
                </a:cubicBezTo>
                <a:cubicBezTo>
                  <a:pt x="1053423" y="336054"/>
                  <a:pt x="1045841" y="324986"/>
                  <a:pt x="1039374" y="313476"/>
                </a:cubicBezTo>
                <a:lnTo>
                  <a:pt x="1035936" y="305804"/>
                </a:lnTo>
                <a:lnTo>
                  <a:pt x="1032610" y="316473"/>
                </a:lnTo>
                <a:cubicBezTo>
                  <a:pt x="1032610" y="325192"/>
                  <a:pt x="1037581" y="340878"/>
                  <a:pt x="1047523" y="363529"/>
                </a:cubicBezTo>
                <a:cubicBezTo>
                  <a:pt x="1057466" y="386182"/>
                  <a:pt x="1061773" y="401593"/>
                  <a:pt x="1060443" y="409762"/>
                </a:cubicBezTo>
                <a:cubicBezTo>
                  <a:pt x="1068403" y="413435"/>
                  <a:pt x="1072382" y="422101"/>
                  <a:pt x="1072382" y="435760"/>
                </a:cubicBezTo>
                <a:cubicBezTo>
                  <a:pt x="1072382" y="440447"/>
                  <a:pt x="1069870" y="449556"/>
                  <a:pt x="1064845" y="463088"/>
                </a:cubicBezTo>
                <a:cubicBezTo>
                  <a:pt x="1063241" y="462181"/>
                  <a:pt x="1063768" y="471090"/>
                  <a:pt x="1066428" y="489814"/>
                </a:cubicBezTo>
                <a:cubicBezTo>
                  <a:pt x="1040146" y="483397"/>
                  <a:pt x="1013673" y="471776"/>
                  <a:pt x="987009" y="454951"/>
                </a:cubicBezTo>
                <a:cubicBezTo>
                  <a:pt x="975471" y="448797"/>
                  <a:pt x="966141" y="442551"/>
                  <a:pt x="959016" y="436211"/>
                </a:cubicBezTo>
                <a:lnTo>
                  <a:pt x="951100" y="425861"/>
                </a:lnTo>
                <a:lnTo>
                  <a:pt x="951100" y="440131"/>
                </a:lnTo>
                <a:cubicBezTo>
                  <a:pt x="928702" y="438484"/>
                  <a:pt x="916615" y="436488"/>
                  <a:pt x="914842" y="434145"/>
                </a:cubicBezTo>
                <a:cubicBezTo>
                  <a:pt x="908530" y="436363"/>
                  <a:pt x="895841" y="434123"/>
                  <a:pt x="876779" y="427432"/>
                </a:cubicBezTo>
                <a:cubicBezTo>
                  <a:pt x="878551" y="448628"/>
                  <a:pt x="871850" y="453535"/>
                  <a:pt x="856669" y="442157"/>
                </a:cubicBezTo>
                <a:cubicBezTo>
                  <a:pt x="848670" y="436816"/>
                  <a:pt x="846568" y="434145"/>
                  <a:pt x="850368" y="434145"/>
                </a:cubicBezTo>
                <a:cubicBezTo>
                  <a:pt x="838230" y="451394"/>
                  <a:pt x="818649" y="452291"/>
                  <a:pt x="791627" y="436838"/>
                </a:cubicBezTo>
                <a:cubicBezTo>
                  <a:pt x="773832" y="427949"/>
                  <a:pt x="763181" y="411313"/>
                  <a:pt x="759675" y="386932"/>
                </a:cubicBezTo>
                <a:cubicBezTo>
                  <a:pt x="756066" y="365229"/>
                  <a:pt x="753670" y="353638"/>
                  <a:pt x="752487" y="352161"/>
                </a:cubicBezTo>
                <a:cubicBezTo>
                  <a:pt x="747822" y="349037"/>
                  <a:pt x="726237" y="322037"/>
                  <a:pt x="687731" y="271158"/>
                </a:cubicBezTo>
                <a:cubicBezTo>
                  <a:pt x="667822" y="244622"/>
                  <a:pt x="655547" y="231354"/>
                  <a:pt x="650902" y="231354"/>
                </a:cubicBezTo>
                <a:lnTo>
                  <a:pt x="656316" y="228030"/>
                </a:lnTo>
                <a:cubicBezTo>
                  <a:pt x="629463" y="223637"/>
                  <a:pt x="609946" y="226741"/>
                  <a:pt x="597766" y="237340"/>
                </a:cubicBezTo>
                <a:cubicBezTo>
                  <a:pt x="588498" y="232040"/>
                  <a:pt x="578012" y="238437"/>
                  <a:pt x="566306" y="256529"/>
                </a:cubicBezTo>
                <a:cubicBezTo>
                  <a:pt x="554600" y="274620"/>
                  <a:pt x="546805" y="283994"/>
                  <a:pt x="542919" y="284649"/>
                </a:cubicBezTo>
                <a:lnTo>
                  <a:pt x="521956" y="364575"/>
                </a:lnTo>
                <a:cubicBezTo>
                  <a:pt x="500045" y="345173"/>
                  <a:pt x="491405" y="328517"/>
                  <a:pt x="496038" y="314606"/>
                </a:cubicBezTo>
                <a:lnTo>
                  <a:pt x="499832" y="306025"/>
                </a:lnTo>
                <a:lnTo>
                  <a:pt x="492009" y="311366"/>
                </a:lnTo>
                <a:cubicBezTo>
                  <a:pt x="485005" y="316471"/>
                  <a:pt x="475576" y="323872"/>
                  <a:pt x="463722" y="333572"/>
                </a:cubicBezTo>
                <a:cubicBezTo>
                  <a:pt x="445356" y="371426"/>
                  <a:pt x="436173" y="416096"/>
                  <a:pt x="436173" y="467584"/>
                </a:cubicBezTo>
                <a:cubicBezTo>
                  <a:pt x="436173" y="512572"/>
                  <a:pt x="442252" y="551078"/>
                  <a:pt x="454412" y="583103"/>
                </a:cubicBezTo>
                <a:cubicBezTo>
                  <a:pt x="493868" y="607910"/>
                  <a:pt x="557244" y="620312"/>
                  <a:pt x="644536" y="620312"/>
                </a:cubicBezTo>
                <a:cubicBezTo>
                  <a:pt x="657796" y="620312"/>
                  <a:pt x="679244" y="620312"/>
                  <a:pt x="708883" y="620312"/>
                </a:cubicBezTo>
                <a:cubicBezTo>
                  <a:pt x="736686" y="618982"/>
                  <a:pt x="755665" y="618318"/>
                  <a:pt x="765820" y="618318"/>
                </a:cubicBezTo>
                <a:cubicBezTo>
                  <a:pt x="868251" y="618318"/>
                  <a:pt x="944987" y="636250"/>
                  <a:pt x="996035" y="672117"/>
                </a:cubicBezTo>
                <a:cubicBezTo>
                  <a:pt x="1131757" y="771466"/>
                  <a:pt x="1199617" y="892157"/>
                  <a:pt x="1199617" y="1034190"/>
                </a:cubicBezTo>
                <a:cubicBezTo>
                  <a:pt x="1199617" y="1067166"/>
                  <a:pt x="1194857" y="1101894"/>
                  <a:pt x="1185336" y="1138373"/>
                </a:cubicBezTo>
                <a:cubicBezTo>
                  <a:pt x="1141403" y="1287543"/>
                  <a:pt x="1066271" y="1405373"/>
                  <a:pt x="959935" y="1491866"/>
                </a:cubicBezTo>
                <a:cubicBezTo>
                  <a:pt x="949738" y="1491866"/>
                  <a:pt x="939348" y="1493802"/>
                  <a:pt x="928767" y="1497676"/>
                </a:cubicBezTo>
                <a:lnTo>
                  <a:pt x="901592" y="1512331"/>
                </a:lnTo>
                <a:lnTo>
                  <a:pt x="868097" y="1539522"/>
                </a:lnTo>
                <a:cubicBezTo>
                  <a:pt x="785220" y="1603173"/>
                  <a:pt x="714677" y="1634997"/>
                  <a:pt x="656475" y="1634997"/>
                </a:cubicBezTo>
                <a:cubicBezTo>
                  <a:pt x="625675" y="1634997"/>
                  <a:pt x="605261" y="1629698"/>
                  <a:pt x="595233" y="1619101"/>
                </a:cubicBezTo>
                <a:cubicBezTo>
                  <a:pt x="595233" y="1623070"/>
                  <a:pt x="581922" y="1617761"/>
                  <a:pt x="555302" y="1603173"/>
                </a:cubicBezTo>
                <a:cubicBezTo>
                  <a:pt x="553782" y="1609801"/>
                  <a:pt x="545095" y="1613116"/>
                  <a:pt x="529240" y="1613116"/>
                </a:cubicBezTo>
                <a:cubicBezTo>
                  <a:pt x="511401" y="1613116"/>
                  <a:pt x="489229" y="1606820"/>
                  <a:pt x="462724" y="1594227"/>
                </a:cubicBezTo>
                <a:cubicBezTo>
                  <a:pt x="436219" y="1581633"/>
                  <a:pt x="419283" y="1575338"/>
                  <a:pt x="411916" y="1575338"/>
                </a:cubicBezTo>
                <a:cubicBezTo>
                  <a:pt x="407356" y="1575338"/>
                  <a:pt x="401054" y="1576668"/>
                  <a:pt x="393011" y="1579329"/>
                </a:cubicBezTo>
                <a:cubicBezTo>
                  <a:pt x="362718" y="1569575"/>
                  <a:pt x="323757" y="1551682"/>
                  <a:pt x="276132" y="1525653"/>
                </a:cubicBezTo>
                <a:cubicBezTo>
                  <a:pt x="268647" y="1526979"/>
                  <a:pt x="262021" y="1527560"/>
                  <a:pt x="256254" y="1527400"/>
                </a:cubicBezTo>
                <a:lnTo>
                  <a:pt x="244594" y="1525259"/>
                </a:lnTo>
                <a:lnTo>
                  <a:pt x="235534" y="1535597"/>
                </a:lnTo>
                <a:cubicBezTo>
                  <a:pt x="227829" y="1524324"/>
                  <a:pt x="220121" y="1515869"/>
                  <a:pt x="212410" y="1510232"/>
                </a:cubicBezTo>
                <a:lnTo>
                  <a:pt x="191898" y="1502737"/>
                </a:lnTo>
                <a:lnTo>
                  <a:pt x="193608" y="1515710"/>
                </a:lnTo>
                <a:lnTo>
                  <a:pt x="89458" y="1430305"/>
                </a:lnTo>
                <a:lnTo>
                  <a:pt x="108299" y="1414423"/>
                </a:lnTo>
                <a:lnTo>
                  <a:pt x="95455" y="1410352"/>
                </a:lnTo>
                <a:cubicBezTo>
                  <a:pt x="61167" y="1391344"/>
                  <a:pt x="36750" y="1351045"/>
                  <a:pt x="22198" y="1289454"/>
                </a:cubicBezTo>
                <a:cubicBezTo>
                  <a:pt x="7399" y="1223589"/>
                  <a:pt x="0" y="1174948"/>
                  <a:pt x="0" y="1143535"/>
                </a:cubicBezTo>
                <a:cubicBezTo>
                  <a:pt x="0" y="1103256"/>
                  <a:pt x="9901" y="1066027"/>
                  <a:pt x="29703" y="1031848"/>
                </a:cubicBezTo>
                <a:lnTo>
                  <a:pt x="74321" y="1031848"/>
                </a:lnTo>
                <a:cubicBezTo>
                  <a:pt x="69688" y="1048261"/>
                  <a:pt x="66212" y="1063127"/>
                  <a:pt x="63895" y="1076442"/>
                </a:cubicBezTo>
                <a:lnTo>
                  <a:pt x="61636" y="1099374"/>
                </a:lnTo>
                <a:lnTo>
                  <a:pt x="71795" y="1084142"/>
                </a:lnTo>
                <a:lnTo>
                  <a:pt x="81710" y="1073547"/>
                </a:lnTo>
                <a:lnTo>
                  <a:pt x="81350" y="1073585"/>
                </a:lnTo>
                <a:cubicBezTo>
                  <a:pt x="74363" y="1078841"/>
                  <a:pt x="77763" y="1069542"/>
                  <a:pt x="91547" y="1045686"/>
                </a:cubicBezTo>
                <a:cubicBezTo>
                  <a:pt x="104129" y="1020565"/>
                  <a:pt x="120797" y="1008004"/>
                  <a:pt x="141549" y="1008004"/>
                </a:cubicBezTo>
                <a:cubicBezTo>
                  <a:pt x="148431" y="1008004"/>
                  <a:pt x="150278" y="1008658"/>
                  <a:pt x="147091" y="1009966"/>
                </a:cubicBezTo>
                <a:lnTo>
                  <a:pt x="187654" y="990081"/>
                </a:lnTo>
                <a:lnTo>
                  <a:pt x="185334" y="1008089"/>
                </a:lnTo>
                <a:lnTo>
                  <a:pt x="212197" y="982131"/>
                </a:lnTo>
                <a:lnTo>
                  <a:pt x="219322" y="998029"/>
                </a:lnTo>
                <a:cubicBezTo>
                  <a:pt x="215605" y="994144"/>
                  <a:pt x="236864" y="986186"/>
                  <a:pt x="283097" y="974151"/>
                </a:cubicBezTo>
                <a:cubicBezTo>
                  <a:pt x="279108" y="991316"/>
                  <a:pt x="278009" y="999829"/>
                  <a:pt x="279804" y="999692"/>
                </a:cubicBezTo>
                <a:cubicBezTo>
                  <a:pt x="281598" y="999554"/>
                  <a:pt x="283730" y="1000107"/>
                  <a:pt x="286201" y="1001354"/>
                </a:cubicBezTo>
                <a:cubicBezTo>
                  <a:pt x="287130" y="1001776"/>
                  <a:pt x="292672" y="993046"/>
                  <a:pt x="302825" y="975165"/>
                </a:cubicBezTo>
                <a:cubicBezTo>
                  <a:pt x="312981" y="957285"/>
                  <a:pt x="324822" y="948344"/>
                  <a:pt x="338354" y="948344"/>
                </a:cubicBezTo>
                <a:cubicBezTo>
                  <a:pt x="350536" y="948344"/>
                  <a:pt x="364585" y="959406"/>
                  <a:pt x="380503" y="981531"/>
                </a:cubicBezTo>
                <a:cubicBezTo>
                  <a:pt x="372545" y="1009270"/>
                  <a:pt x="368566" y="1036101"/>
                  <a:pt x="368566" y="1062026"/>
                </a:cubicBezTo>
                <a:cubicBezTo>
                  <a:pt x="368566" y="1127090"/>
                  <a:pt x="387576" y="1181683"/>
                  <a:pt x="425597" y="1225804"/>
                </a:cubicBezTo>
                <a:cubicBezTo>
                  <a:pt x="447510" y="1258042"/>
                  <a:pt x="479545" y="1288641"/>
                  <a:pt x="521704" y="1317606"/>
                </a:cubicBezTo>
                <a:cubicBezTo>
                  <a:pt x="556431" y="1339941"/>
                  <a:pt x="587993" y="1361316"/>
                  <a:pt x="616385" y="1381730"/>
                </a:cubicBezTo>
                <a:cubicBezTo>
                  <a:pt x="683456" y="1319559"/>
                  <a:pt x="722944" y="1281031"/>
                  <a:pt x="734849" y="1266147"/>
                </a:cubicBezTo>
                <a:cubicBezTo>
                  <a:pt x="778063" y="1219345"/>
                  <a:pt x="801518" y="1172172"/>
                  <a:pt x="805213" y="1124630"/>
                </a:cubicBezTo>
                <a:cubicBezTo>
                  <a:pt x="797254" y="1110444"/>
                  <a:pt x="793608" y="1085802"/>
                  <a:pt x="794272" y="1050705"/>
                </a:cubicBezTo>
                <a:cubicBezTo>
                  <a:pt x="794936" y="1015608"/>
                  <a:pt x="793285" y="991579"/>
                  <a:pt x="789316" y="978617"/>
                </a:cubicBezTo>
                <a:cubicBezTo>
                  <a:pt x="783426" y="945600"/>
                  <a:pt x="764770" y="914862"/>
                  <a:pt x="733346" y="886404"/>
                </a:cubicBezTo>
                <a:cubicBezTo>
                  <a:pt x="701923" y="857946"/>
                  <a:pt x="669669" y="843718"/>
                  <a:pt x="636588" y="843718"/>
                </a:cubicBezTo>
                <a:cubicBezTo>
                  <a:pt x="627469" y="843718"/>
                  <a:pt x="612316" y="845043"/>
                  <a:pt x="591133" y="847693"/>
                </a:cubicBezTo>
                <a:cubicBezTo>
                  <a:pt x="569947" y="850342"/>
                  <a:pt x="553949" y="851666"/>
                  <a:pt x="543142" y="851666"/>
                </a:cubicBezTo>
                <a:cubicBezTo>
                  <a:pt x="505501" y="851666"/>
                  <a:pt x="478499" y="840077"/>
                  <a:pt x="462140" y="816897"/>
                </a:cubicBezTo>
                <a:cubicBezTo>
                  <a:pt x="431085" y="813560"/>
                  <a:pt x="382541" y="811894"/>
                  <a:pt x="316504" y="811894"/>
                </a:cubicBezTo>
                <a:cubicBezTo>
                  <a:pt x="301664" y="811894"/>
                  <a:pt x="300209" y="803650"/>
                  <a:pt x="312136" y="787163"/>
                </a:cubicBezTo>
                <a:cubicBezTo>
                  <a:pt x="277472" y="781822"/>
                  <a:pt x="255358" y="777556"/>
                  <a:pt x="245795" y="774369"/>
                </a:cubicBezTo>
                <a:cubicBezTo>
                  <a:pt x="212861" y="760626"/>
                  <a:pt x="188002" y="745965"/>
                  <a:pt x="171219" y="730385"/>
                </a:cubicBezTo>
                <a:cubicBezTo>
                  <a:pt x="127880" y="730385"/>
                  <a:pt x="93236" y="701356"/>
                  <a:pt x="67292" y="643302"/>
                </a:cubicBezTo>
                <a:cubicBezTo>
                  <a:pt x="46285" y="581763"/>
                  <a:pt x="35783" y="516563"/>
                  <a:pt x="35783" y="447699"/>
                </a:cubicBezTo>
                <a:cubicBezTo>
                  <a:pt x="35783" y="362917"/>
                  <a:pt x="51900" y="284776"/>
                  <a:pt x="84138" y="213273"/>
                </a:cubicBezTo>
                <a:cubicBezTo>
                  <a:pt x="112469" y="184942"/>
                  <a:pt x="180108" y="150288"/>
                  <a:pt x="287057" y="109311"/>
                </a:cubicBezTo>
                <a:lnTo>
                  <a:pt x="287057" y="115814"/>
                </a:lnTo>
                <a:lnTo>
                  <a:pt x="288160" y="114414"/>
                </a:lnTo>
                <a:cubicBezTo>
                  <a:pt x="291356" y="111683"/>
                  <a:pt x="297379" y="108003"/>
                  <a:pt x="306230" y="103375"/>
                </a:cubicBezTo>
                <a:cubicBezTo>
                  <a:pt x="323932" y="94117"/>
                  <a:pt x="337955" y="89490"/>
                  <a:pt x="348299" y="89490"/>
                </a:cubicBezTo>
                <a:cubicBezTo>
                  <a:pt x="360797" y="89490"/>
                  <a:pt x="368037" y="90798"/>
                  <a:pt x="370021" y="93415"/>
                </a:cubicBezTo>
                <a:cubicBezTo>
                  <a:pt x="395164" y="84379"/>
                  <a:pt x="433787" y="67807"/>
                  <a:pt x="485888" y="43700"/>
                </a:cubicBezTo>
                <a:lnTo>
                  <a:pt x="485322" y="46038"/>
                </a:lnTo>
                <a:lnTo>
                  <a:pt x="491691" y="43241"/>
                </a:lnTo>
                <a:cubicBezTo>
                  <a:pt x="500247" y="40928"/>
                  <a:pt x="512763" y="39773"/>
                  <a:pt x="529240" y="39773"/>
                </a:cubicBezTo>
                <a:cubicBezTo>
                  <a:pt x="534539" y="39773"/>
                  <a:pt x="542159" y="39773"/>
                  <a:pt x="552104" y="39773"/>
                </a:cubicBezTo>
                <a:cubicBezTo>
                  <a:pt x="562047" y="39773"/>
                  <a:pt x="569667" y="39773"/>
                  <a:pt x="574966" y="39773"/>
                </a:cubicBezTo>
                <a:cubicBezTo>
                  <a:pt x="608554" y="39773"/>
                  <a:pt x="635554" y="28931"/>
                  <a:pt x="655968" y="7250"/>
                </a:cubicBezTo>
                <a:cubicBezTo>
                  <a:pt x="692935" y="2416"/>
                  <a:pt x="725572" y="0"/>
                  <a:pt x="7538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6" name="Freeform: Shape 45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9580778" y="2522720"/>
            <a:ext cx="1370613" cy="1631040"/>
          </a:xfrm>
          <a:custGeom>
            <a:avLst/>
            <a:gdLst>
              <a:gd name="connsiteX0" fmla="*/ 940304 w 1370613"/>
              <a:gd name="connsiteY0" fmla="*/ 1199949 h 1631040"/>
              <a:gd name="connsiteX1" fmla="*/ 937938 w 1370613"/>
              <a:gd name="connsiteY1" fmla="*/ 1207526 h 1631040"/>
              <a:gd name="connsiteX2" fmla="*/ 952903 w 1370613"/>
              <a:gd name="connsiteY2" fmla="*/ 1235900 h 1631040"/>
              <a:gd name="connsiteX3" fmla="*/ 1003600 w 1370613"/>
              <a:gd name="connsiteY3" fmla="*/ 1320742 h 1631040"/>
              <a:gd name="connsiteX4" fmla="*/ 1024655 w 1370613"/>
              <a:gd name="connsiteY4" fmla="*/ 1355587 h 1631040"/>
              <a:gd name="connsiteX5" fmla="*/ 1029270 w 1370613"/>
              <a:gd name="connsiteY5" fmla="*/ 1360059 h 1631040"/>
              <a:gd name="connsiteX6" fmla="*/ 1034331 w 1370613"/>
              <a:gd name="connsiteY6" fmla="*/ 1365263 h 1631040"/>
              <a:gd name="connsiteX7" fmla="*/ 982417 w 1370613"/>
              <a:gd name="connsiteY7" fmla="*/ 1273994 h 1631040"/>
              <a:gd name="connsiteX8" fmla="*/ 896664 w 1370613"/>
              <a:gd name="connsiteY8" fmla="*/ 1105441 h 1631040"/>
              <a:gd name="connsiteX9" fmla="*/ 901413 w 1370613"/>
              <a:gd name="connsiteY9" fmla="*/ 1105441 h 1631040"/>
              <a:gd name="connsiteX10" fmla="*/ 901413 w 1370613"/>
              <a:gd name="connsiteY10" fmla="*/ 1132010 h 1631040"/>
              <a:gd name="connsiteX11" fmla="*/ 896664 w 1370613"/>
              <a:gd name="connsiteY11" fmla="*/ 1132010 h 1631040"/>
              <a:gd name="connsiteX12" fmla="*/ 896664 w 1370613"/>
              <a:gd name="connsiteY12" fmla="*/ 1101452 h 1631040"/>
              <a:gd name="connsiteX13" fmla="*/ 896664 w 1370613"/>
              <a:gd name="connsiteY13" fmla="*/ 1105441 h 1631040"/>
              <a:gd name="connsiteX14" fmla="*/ 868829 w 1370613"/>
              <a:gd name="connsiteY14" fmla="*/ 1105441 h 1631040"/>
              <a:gd name="connsiteX15" fmla="*/ 868829 w 1370613"/>
              <a:gd name="connsiteY15" fmla="*/ 1136001 h 1631040"/>
              <a:gd name="connsiteX16" fmla="*/ 901413 w 1370613"/>
              <a:gd name="connsiteY16" fmla="*/ 1136001 h 1631040"/>
              <a:gd name="connsiteX17" fmla="*/ 901413 w 1370613"/>
              <a:gd name="connsiteY17" fmla="*/ 1132010 h 1631040"/>
              <a:gd name="connsiteX18" fmla="*/ 929248 w 1370613"/>
              <a:gd name="connsiteY18" fmla="*/ 1132010 h 1631040"/>
              <a:gd name="connsiteX19" fmla="*/ 929248 w 1370613"/>
              <a:gd name="connsiteY19" fmla="*/ 1101452 h 1631040"/>
              <a:gd name="connsiteX20" fmla="*/ 615973 w 1370613"/>
              <a:gd name="connsiteY20" fmla="*/ 935204 h 1631040"/>
              <a:gd name="connsiteX21" fmla="*/ 554945 w 1370613"/>
              <a:gd name="connsiteY21" fmla="*/ 942737 h 1631040"/>
              <a:gd name="connsiteX22" fmla="*/ 576897 w 1370613"/>
              <a:gd name="connsiteY22" fmla="*/ 940714 h 1631040"/>
              <a:gd name="connsiteX23" fmla="*/ 620825 w 1370613"/>
              <a:gd name="connsiteY23" fmla="*/ 937111 h 1631040"/>
              <a:gd name="connsiteX24" fmla="*/ 626987 w 1370613"/>
              <a:gd name="connsiteY24" fmla="*/ 936703 h 1631040"/>
              <a:gd name="connsiteX25" fmla="*/ 626194 w 1370613"/>
              <a:gd name="connsiteY25" fmla="*/ 936676 h 1631040"/>
              <a:gd name="connsiteX26" fmla="*/ 615973 w 1370613"/>
              <a:gd name="connsiteY26" fmla="*/ 935204 h 1631040"/>
              <a:gd name="connsiteX27" fmla="*/ 822767 w 1370613"/>
              <a:gd name="connsiteY27" fmla="*/ 928761 h 1631040"/>
              <a:gd name="connsiteX28" fmla="*/ 820768 w 1370613"/>
              <a:gd name="connsiteY28" fmla="*/ 931273 h 1631040"/>
              <a:gd name="connsiteX29" fmla="*/ 822280 w 1370613"/>
              <a:gd name="connsiteY29" fmla="*/ 930628 h 1631040"/>
              <a:gd name="connsiteX30" fmla="*/ 801032 w 1370613"/>
              <a:gd name="connsiteY30" fmla="*/ 860851 h 1631040"/>
              <a:gd name="connsiteX31" fmla="*/ 800022 w 1370613"/>
              <a:gd name="connsiteY31" fmla="*/ 861583 h 1631040"/>
              <a:gd name="connsiteX32" fmla="*/ 802074 w 1370613"/>
              <a:gd name="connsiteY32" fmla="*/ 864069 h 1631040"/>
              <a:gd name="connsiteX33" fmla="*/ 813920 w 1370613"/>
              <a:gd name="connsiteY33" fmla="*/ 866837 h 1631040"/>
              <a:gd name="connsiteX34" fmla="*/ 693143 w 1370613"/>
              <a:gd name="connsiteY34" fmla="*/ 612726 h 1631040"/>
              <a:gd name="connsiteX35" fmla="*/ 696884 w 1370613"/>
              <a:gd name="connsiteY35" fmla="*/ 624958 h 1631040"/>
              <a:gd name="connsiteX36" fmla="*/ 698624 w 1370613"/>
              <a:gd name="connsiteY36" fmla="*/ 634594 h 1631040"/>
              <a:gd name="connsiteX37" fmla="*/ 691940 w 1370613"/>
              <a:gd name="connsiteY37" fmla="*/ 657305 h 1631040"/>
              <a:gd name="connsiteX38" fmla="*/ 698490 w 1370613"/>
              <a:gd name="connsiteY38" fmla="*/ 676301 h 1631040"/>
              <a:gd name="connsiteX39" fmla="*/ 712778 w 1370613"/>
              <a:gd name="connsiteY39" fmla="*/ 698893 h 1631040"/>
              <a:gd name="connsiteX40" fmla="*/ 752298 w 1370613"/>
              <a:gd name="connsiteY40" fmla="*/ 796030 h 1631040"/>
              <a:gd name="connsiteX41" fmla="*/ 715993 w 1370613"/>
              <a:gd name="connsiteY41" fmla="*/ 729333 h 1631040"/>
              <a:gd name="connsiteX42" fmla="*/ 725031 w 1370613"/>
              <a:gd name="connsiteY42" fmla="*/ 757363 h 1631040"/>
              <a:gd name="connsiteX43" fmla="*/ 759486 w 1370613"/>
              <a:gd name="connsiteY43" fmla="*/ 866837 h 1631040"/>
              <a:gd name="connsiteX44" fmla="*/ 766832 w 1370613"/>
              <a:gd name="connsiteY44" fmla="*/ 863780 h 1631040"/>
              <a:gd name="connsiteX45" fmla="*/ 775520 w 1370613"/>
              <a:gd name="connsiteY45" fmla="*/ 860151 h 1631040"/>
              <a:gd name="connsiteX46" fmla="*/ 749542 w 1370613"/>
              <a:gd name="connsiteY46" fmla="*/ 829057 h 1631040"/>
              <a:gd name="connsiteX47" fmla="*/ 775828 w 1370613"/>
              <a:gd name="connsiteY47" fmla="*/ 839302 h 1631040"/>
              <a:gd name="connsiteX48" fmla="*/ 630254 w 1370613"/>
              <a:gd name="connsiteY48" fmla="*/ 576551 h 1631040"/>
              <a:gd name="connsiteX49" fmla="*/ 666797 w 1370613"/>
              <a:gd name="connsiteY49" fmla="*/ 593239 h 1631040"/>
              <a:gd name="connsiteX50" fmla="*/ 608691 w 1370613"/>
              <a:gd name="connsiteY50" fmla="*/ 551470 h 1631040"/>
              <a:gd name="connsiteX51" fmla="*/ 603149 w 1370613"/>
              <a:gd name="connsiteY51" fmla="*/ 611129 h 1631040"/>
              <a:gd name="connsiteX52" fmla="*/ 588963 w 1370613"/>
              <a:gd name="connsiteY52" fmla="*/ 601187 h 1631040"/>
              <a:gd name="connsiteX53" fmla="*/ 479934 w 1370613"/>
              <a:gd name="connsiteY53" fmla="*/ 898629 h 1631040"/>
              <a:gd name="connsiteX54" fmla="*/ 703499 w 1370613"/>
              <a:gd name="connsiteY54" fmla="*/ 872820 h 1631040"/>
              <a:gd name="connsiteX55" fmla="*/ 724242 w 1370613"/>
              <a:gd name="connsiteY55" fmla="*/ 866837 h 1631040"/>
              <a:gd name="connsiteX56" fmla="*/ 730004 w 1370613"/>
              <a:gd name="connsiteY56" fmla="*/ 873367 h 1631040"/>
              <a:gd name="connsiteX57" fmla="*/ 703838 w 1370613"/>
              <a:gd name="connsiteY57" fmla="*/ 818619 h 1631040"/>
              <a:gd name="connsiteX58" fmla="*/ 608691 w 1370613"/>
              <a:gd name="connsiteY58" fmla="*/ 551470 h 1631040"/>
              <a:gd name="connsiteX59" fmla="*/ 614358 w 1370613"/>
              <a:gd name="connsiteY59" fmla="*/ 499062 h 1631040"/>
              <a:gd name="connsiteX60" fmla="*/ 614358 w 1370613"/>
              <a:gd name="connsiteY60" fmla="*/ 529620 h 1631040"/>
              <a:gd name="connsiteX61" fmla="*/ 628262 w 1370613"/>
              <a:gd name="connsiteY61" fmla="*/ 529620 h 1631040"/>
              <a:gd name="connsiteX62" fmla="*/ 646912 w 1370613"/>
              <a:gd name="connsiteY62" fmla="*/ 529620 h 1631040"/>
              <a:gd name="connsiteX63" fmla="*/ 646912 w 1370613"/>
              <a:gd name="connsiteY63" fmla="*/ 499062 h 1631040"/>
              <a:gd name="connsiteX64" fmla="*/ 692859 w 1370613"/>
              <a:gd name="connsiteY64" fmla="*/ 0 h 1631040"/>
              <a:gd name="connsiteX65" fmla="*/ 718763 w 1370613"/>
              <a:gd name="connsiteY65" fmla="*/ 12794 h 1631040"/>
              <a:gd name="connsiteX66" fmla="*/ 791452 w 1370613"/>
              <a:gd name="connsiteY66" fmla="*/ 200560 h 1631040"/>
              <a:gd name="connsiteX67" fmla="*/ 858982 w 1370613"/>
              <a:gd name="connsiteY67" fmla="*/ 386679 h 1631040"/>
              <a:gd name="connsiteX68" fmla="*/ 887481 w 1370613"/>
              <a:gd name="connsiteY68" fmla="*/ 455647 h 1631040"/>
              <a:gd name="connsiteX69" fmla="*/ 883522 w 1370613"/>
              <a:gd name="connsiteY69" fmla="*/ 470024 h 1631040"/>
              <a:gd name="connsiteX70" fmla="*/ 906797 w 1370613"/>
              <a:gd name="connsiteY70" fmla="*/ 516225 h 1631040"/>
              <a:gd name="connsiteX71" fmla="*/ 920317 w 1370613"/>
              <a:gd name="connsiteY71" fmla="*/ 561890 h 1631040"/>
              <a:gd name="connsiteX72" fmla="*/ 1102336 w 1370613"/>
              <a:gd name="connsiteY72" fmla="*/ 947268 h 1631040"/>
              <a:gd name="connsiteX73" fmla="*/ 1312031 w 1370613"/>
              <a:gd name="connsiteY73" fmla="*/ 1337398 h 1631040"/>
              <a:gd name="connsiteX74" fmla="*/ 1370613 w 1370613"/>
              <a:gd name="connsiteY74" fmla="*/ 1468021 h 1631040"/>
              <a:gd name="connsiteX75" fmla="*/ 1338821 w 1370613"/>
              <a:gd name="connsiteY75" fmla="*/ 1468021 h 1631040"/>
              <a:gd name="connsiteX76" fmla="*/ 1332835 w 1370613"/>
              <a:gd name="connsiteY76" fmla="*/ 1471601 h 1631040"/>
              <a:gd name="connsiteX77" fmla="*/ 1352722 w 1370613"/>
              <a:gd name="connsiteY77" fmla="*/ 1484298 h 1631040"/>
              <a:gd name="connsiteX78" fmla="*/ 1312570 w 1370613"/>
              <a:gd name="connsiteY78" fmla="*/ 1521696 h 1631040"/>
              <a:gd name="connsiteX79" fmla="*/ 1277151 w 1370613"/>
              <a:gd name="connsiteY79" fmla="*/ 1509758 h 1631040"/>
              <a:gd name="connsiteX80" fmla="*/ 1252911 w 1370613"/>
              <a:gd name="connsiteY80" fmla="*/ 1497819 h 1631040"/>
              <a:gd name="connsiteX81" fmla="*/ 1237394 w 1370613"/>
              <a:gd name="connsiteY81" fmla="*/ 1513970 h 1631040"/>
              <a:gd name="connsiteX82" fmla="*/ 1239389 w 1370613"/>
              <a:gd name="connsiteY82" fmla="*/ 1537594 h 1631040"/>
              <a:gd name="connsiteX83" fmla="*/ 1211174 w 1370613"/>
              <a:gd name="connsiteY83" fmla="*/ 1537594 h 1631040"/>
              <a:gd name="connsiteX84" fmla="*/ 1199030 w 1370613"/>
              <a:gd name="connsiteY84" fmla="*/ 1542565 h 1631040"/>
              <a:gd name="connsiteX85" fmla="*/ 1177385 w 1370613"/>
              <a:gd name="connsiteY85" fmla="*/ 1547536 h 1631040"/>
              <a:gd name="connsiteX86" fmla="*/ 1142254 w 1370613"/>
              <a:gd name="connsiteY86" fmla="*/ 1523169 h 1631040"/>
              <a:gd name="connsiteX87" fmla="*/ 1126650 w 1370613"/>
              <a:gd name="connsiteY87" fmla="*/ 1504843 h 1631040"/>
              <a:gd name="connsiteX88" fmla="*/ 1147937 w 1370613"/>
              <a:gd name="connsiteY88" fmla="*/ 1571381 h 1631040"/>
              <a:gd name="connsiteX89" fmla="*/ 1084825 w 1370613"/>
              <a:gd name="connsiteY89" fmla="*/ 1471702 h 1631040"/>
              <a:gd name="connsiteX90" fmla="*/ 1086625 w 1370613"/>
              <a:gd name="connsiteY90" fmla="*/ 1475697 h 1631040"/>
              <a:gd name="connsiteX91" fmla="*/ 1100214 w 1370613"/>
              <a:gd name="connsiteY91" fmla="*/ 1515744 h 1631040"/>
              <a:gd name="connsiteX92" fmla="*/ 965411 w 1370613"/>
              <a:gd name="connsiteY92" fmla="*/ 1352693 h 1631040"/>
              <a:gd name="connsiteX93" fmla="*/ 868988 w 1370613"/>
              <a:gd name="connsiteY93" fmla="*/ 1179732 h 1631040"/>
              <a:gd name="connsiteX94" fmla="*/ 604795 w 1370613"/>
              <a:gd name="connsiteY94" fmla="*/ 1185684 h 1631040"/>
              <a:gd name="connsiteX95" fmla="*/ 392283 w 1370613"/>
              <a:gd name="connsiteY95" fmla="*/ 1210954 h 1631040"/>
              <a:gd name="connsiteX96" fmla="*/ 385221 w 1370613"/>
              <a:gd name="connsiteY96" fmla="*/ 1225347 h 1631040"/>
              <a:gd name="connsiteX97" fmla="*/ 384223 w 1370613"/>
              <a:gd name="connsiteY97" fmla="*/ 1230256 h 1631040"/>
              <a:gd name="connsiteX98" fmla="*/ 388483 w 1370613"/>
              <a:gd name="connsiteY98" fmla="*/ 1232328 h 1631040"/>
              <a:gd name="connsiteX99" fmla="*/ 332084 w 1370613"/>
              <a:gd name="connsiteY99" fmla="*/ 1387622 h 1631040"/>
              <a:gd name="connsiteX100" fmla="*/ 256181 w 1370613"/>
              <a:gd name="connsiteY100" fmla="*/ 1565427 h 1631040"/>
              <a:gd name="connsiteX101" fmla="*/ 235059 w 1370613"/>
              <a:gd name="connsiteY101" fmla="*/ 1572458 h 1631040"/>
              <a:gd name="connsiteX102" fmla="*/ 219479 w 1370613"/>
              <a:gd name="connsiteY102" fmla="*/ 1631040 h 1631040"/>
              <a:gd name="connsiteX103" fmla="*/ 158521 w 1370613"/>
              <a:gd name="connsiteY103" fmla="*/ 1589226 h 1631040"/>
              <a:gd name="connsiteX104" fmla="*/ 139554 w 1370613"/>
              <a:gd name="connsiteY104" fmla="*/ 1557479 h 1631040"/>
              <a:gd name="connsiteX105" fmla="*/ 73022 w 1370613"/>
              <a:gd name="connsiteY105" fmla="*/ 1589303 h 1631040"/>
              <a:gd name="connsiteX106" fmla="*/ 51711 w 1370613"/>
              <a:gd name="connsiteY106" fmla="*/ 1539208 h 1631040"/>
              <a:gd name="connsiteX107" fmla="*/ 56683 w 1370613"/>
              <a:gd name="connsiteY107" fmla="*/ 1497646 h 1631040"/>
              <a:gd name="connsiteX108" fmla="*/ 58373 w 1370613"/>
              <a:gd name="connsiteY108" fmla="*/ 1487704 h 1631040"/>
              <a:gd name="connsiteX109" fmla="*/ 53034 w 1370613"/>
              <a:gd name="connsiteY109" fmla="*/ 1497859 h 1631040"/>
              <a:gd name="connsiteX110" fmla="*/ 0 w 1370613"/>
              <a:gd name="connsiteY110" fmla="*/ 1581323 h 1631040"/>
              <a:gd name="connsiteX111" fmla="*/ 18889 w 1370613"/>
              <a:gd name="connsiteY111" fmla="*/ 1496799 h 1631040"/>
              <a:gd name="connsiteX112" fmla="*/ 31325 w 1370613"/>
              <a:gd name="connsiteY112" fmla="*/ 1455613 h 1631040"/>
              <a:gd name="connsiteX113" fmla="*/ 12730 w 1370613"/>
              <a:gd name="connsiteY113" fmla="*/ 1481923 h 1631040"/>
              <a:gd name="connsiteX114" fmla="*/ 2122 w 1370613"/>
              <a:gd name="connsiteY114" fmla="*/ 1449371 h 1631040"/>
              <a:gd name="connsiteX115" fmla="*/ 28784 w 1370613"/>
              <a:gd name="connsiteY115" fmla="*/ 1324731 h 1631040"/>
              <a:gd name="connsiteX116" fmla="*/ 69761 w 1370613"/>
              <a:gd name="connsiteY116" fmla="*/ 1203829 h 1631040"/>
              <a:gd name="connsiteX117" fmla="*/ 109661 w 1370613"/>
              <a:gd name="connsiteY117" fmla="*/ 1034192 h 1631040"/>
              <a:gd name="connsiteX118" fmla="*/ 163715 w 1370613"/>
              <a:gd name="connsiteY118" fmla="*/ 863860 h 1631040"/>
              <a:gd name="connsiteX119" fmla="*/ 203646 w 1370613"/>
              <a:gd name="connsiteY119" fmla="*/ 793719 h 1631040"/>
              <a:gd name="connsiteX120" fmla="*/ 228630 w 1370613"/>
              <a:gd name="connsiteY120" fmla="*/ 721836 h 1631040"/>
              <a:gd name="connsiteX121" fmla="*/ 310742 w 1370613"/>
              <a:gd name="connsiteY121" fmla="*/ 496845 h 1631040"/>
              <a:gd name="connsiteX122" fmla="*/ 426107 w 1370613"/>
              <a:gd name="connsiteY122" fmla="*/ 224404 h 1631040"/>
              <a:gd name="connsiteX123" fmla="*/ 439403 w 1370613"/>
              <a:gd name="connsiteY123" fmla="*/ 169132 h 1631040"/>
              <a:gd name="connsiteX124" fmla="*/ 526452 w 1370613"/>
              <a:gd name="connsiteY124" fmla="*/ 84709 h 1631040"/>
              <a:gd name="connsiteX125" fmla="*/ 573351 w 1370613"/>
              <a:gd name="connsiteY125" fmla="*/ 45726 h 1631040"/>
              <a:gd name="connsiteX126" fmla="*/ 561666 w 1370613"/>
              <a:gd name="connsiteY126" fmla="*/ 73561 h 1631040"/>
              <a:gd name="connsiteX127" fmla="*/ 625695 w 1370613"/>
              <a:gd name="connsiteY127" fmla="*/ 35784 h 1631040"/>
              <a:gd name="connsiteX128" fmla="*/ 640579 w 1370613"/>
              <a:gd name="connsiteY128" fmla="*/ 41769 h 1631040"/>
              <a:gd name="connsiteX129" fmla="*/ 640642 w 1370613"/>
              <a:gd name="connsiteY129" fmla="*/ 34042 h 1631040"/>
              <a:gd name="connsiteX130" fmla="*/ 692859 w 1370613"/>
              <a:gd name="connsiteY130" fmla="*/ 0 h 163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70613" h="1631040" fill="norm" stroke="1" extrusionOk="0">
                <a:moveTo>
                  <a:pt x="940304" y="1199949"/>
                </a:moveTo>
                <a:lnTo>
                  <a:pt x="937938" y="1207526"/>
                </a:lnTo>
                <a:lnTo>
                  <a:pt x="952903" y="1235900"/>
                </a:lnTo>
                <a:cubicBezTo>
                  <a:pt x="965960" y="1259402"/>
                  <a:pt x="982860" y="1287683"/>
                  <a:pt x="1003600" y="1320742"/>
                </a:cubicBezTo>
                <a:lnTo>
                  <a:pt x="1024655" y="1355587"/>
                </a:lnTo>
                <a:lnTo>
                  <a:pt x="1029270" y="1360059"/>
                </a:lnTo>
                <a:lnTo>
                  <a:pt x="1034331" y="1365263"/>
                </a:lnTo>
                <a:lnTo>
                  <a:pt x="982417" y="1273994"/>
                </a:lnTo>
                <a:close/>
                <a:moveTo>
                  <a:pt x="896664" y="1105441"/>
                </a:moveTo>
                <a:lnTo>
                  <a:pt x="901413" y="1105441"/>
                </a:lnTo>
                <a:lnTo>
                  <a:pt x="901413" y="1132010"/>
                </a:lnTo>
                <a:lnTo>
                  <a:pt x="896664" y="1132010"/>
                </a:lnTo>
                <a:close/>
                <a:moveTo>
                  <a:pt x="896664" y="1101452"/>
                </a:moveTo>
                <a:lnTo>
                  <a:pt x="896664" y="1105441"/>
                </a:lnTo>
                <a:lnTo>
                  <a:pt x="868829" y="1105441"/>
                </a:lnTo>
                <a:lnTo>
                  <a:pt x="868829" y="1136001"/>
                </a:lnTo>
                <a:lnTo>
                  <a:pt x="901413" y="1136001"/>
                </a:lnTo>
                <a:lnTo>
                  <a:pt x="901413" y="1132010"/>
                </a:lnTo>
                <a:lnTo>
                  <a:pt x="929248" y="1132010"/>
                </a:lnTo>
                <a:lnTo>
                  <a:pt x="929248" y="1101452"/>
                </a:lnTo>
                <a:close/>
                <a:moveTo>
                  <a:pt x="615973" y="935204"/>
                </a:moveTo>
                <a:lnTo>
                  <a:pt x="554945" y="942737"/>
                </a:lnTo>
                <a:lnTo>
                  <a:pt x="576897" y="940714"/>
                </a:lnTo>
                <a:cubicBezTo>
                  <a:pt x="592387" y="939342"/>
                  <a:pt x="607030" y="938141"/>
                  <a:pt x="620825" y="937111"/>
                </a:cubicBezTo>
                <a:lnTo>
                  <a:pt x="626987" y="936703"/>
                </a:lnTo>
                <a:lnTo>
                  <a:pt x="626194" y="936676"/>
                </a:lnTo>
                <a:cubicBezTo>
                  <a:pt x="622094" y="936349"/>
                  <a:pt x="618687" y="935858"/>
                  <a:pt x="615973" y="935204"/>
                </a:cubicBezTo>
                <a:close/>
                <a:moveTo>
                  <a:pt x="822767" y="928761"/>
                </a:moveTo>
                <a:lnTo>
                  <a:pt x="820768" y="931273"/>
                </a:lnTo>
                <a:lnTo>
                  <a:pt x="822280" y="930628"/>
                </a:lnTo>
                <a:close/>
                <a:moveTo>
                  <a:pt x="801032" y="860851"/>
                </a:moveTo>
                <a:lnTo>
                  <a:pt x="800022" y="861583"/>
                </a:lnTo>
                <a:lnTo>
                  <a:pt x="802074" y="864069"/>
                </a:lnTo>
                <a:cubicBezTo>
                  <a:pt x="809971" y="872675"/>
                  <a:pt x="813920" y="873596"/>
                  <a:pt x="813920" y="866837"/>
                </a:cubicBezTo>
                <a:close/>
                <a:moveTo>
                  <a:pt x="693143" y="612726"/>
                </a:moveTo>
                <a:lnTo>
                  <a:pt x="696884" y="624958"/>
                </a:lnTo>
                <a:cubicBezTo>
                  <a:pt x="698043" y="629408"/>
                  <a:pt x="698624" y="632621"/>
                  <a:pt x="698624" y="634594"/>
                </a:cubicBezTo>
                <a:lnTo>
                  <a:pt x="691940" y="657305"/>
                </a:lnTo>
                <a:lnTo>
                  <a:pt x="698490" y="676301"/>
                </a:lnTo>
                <a:lnTo>
                  <a:pt x="712778" y="698893"/>
                </a:lnTo>
                <a:cubicBezTo>
                  <a:pt x="727819" y="726527"/>
                  <a:pt x="740993" y="758906"/>
                  <a:pt x="752298" y="796030"/>
                </a:cubicBezTo>
                <a:lnTo>
                  <a:pt x="715993" y="729333"/>
                </a:lnTo>
                <a:lnTo>
                  <a:pt x="725031" y="757363"/>
                </a:lnTo>
                <a:cubicBezTo>
                  <a:pt x="734874" y="788187"/>
                  <a:pt x="746360" y="824678"/>
                  <a:pt x="759486" y="866837"/>
                </a:cubicBezTo>
                <a:cubicBezTo>
                  <a:pt x="758820" y="867121"/>
                  <a:pt x="761270" y="866103"/>
                  <a:pt x="766832" y="863780"/>
                </a:cubicBezTo>
                <a:lnTo>
                  <a:pt x="775520" y="860151"/>
                </a:lnTo>
                <a:lnTo>
                  <a:pt x="749542" y="829057"/>
                </a:lnTo>
                <a:lnTo>
                  <a:pt x="775828" y="839302"/>
                </a:lnTo>
                <a:close/>
                <a:moveTo>
                  <a:pt x="630254" y="576551"/>
                </a:moveTo>
                <a:cubicBezTo>
                  <a:pt x="630254" y="585754"/>
                  <a:pt x="642436" y="591318"/>
                  <a:pt x="666797" y="593239"/>
                </a:cubicBezTo>
                <a:close/>
                <a:moveTo>
                  <a:pt x="608691" y="551470"/>
                </a:moveTo>
                <a:lnTo>
                  <a:pt x="603149" y="611129"/>
                </a:lnTo>
                <a:lnTo>
                  <a:pt x="588963" y="601187"/>
                </a:lnTo>
                <a:cubicBezTo>
                  <a:pt x="571947" y="648390"/>
                  <a:pt x="535605" y="747538"/>
                  <a:pt x="479934" y="898629"/>
                </a:cubicBezTo>
                <a:cubicBezTo>
                  <a:pt x="590154" y="881423"/>
                  <a:pt x="664676" y="872820"/>
                  <a:pt x="703499" y="872820"/>
                </a:cubicBezTo>
                <a:lnTo>
                  <a:pt x="724242" y="866837"/>
                </a:lnTo>
                <a:lnTo>
                  <a:pt x="730004" y="873367"/>
                </a:lnTo>
                <a:lnTo>
                  <a:pt x="703838" y="818619"/>
                </a:lnTo>
                <a:cubicBezTo>
                  <a:pt x="675050" y="752714"/>
                  <a:pt x="643333" y="663664"/>
                  <a:pt x="608691" y="551470"/>
                </a:cubicBezTo>
                <a:close/>
                <a:moveTo>
                  <a:pt x="614358" y="499062"/>
                </a:moveTo>
                <a:lnTo>
                  <a:pt x="614358" y="529620"/>
                </a:lnTo>
                <a:lnTo>
                  <a:pt x="628262" y="529620"/>
                </a:lnTo>
                <a:lnTo>
                  <a:pt x="646912" y="529620"/>
                </a:lnTo>
                <a:lnTo>
                  <a:pt x="646912" y="499062"/>
                </a:lnTo>
                <a:close/>
                <a:moveTo>
                  <a:pt x="692859" y="0"/>
                </a:moveTo>
                <a:lnTo>
                  <a:pt x="718763" y="12794"/>
                </a:lnTo>
                <a:cubicBezTo>
                  <a:pt x="726109" y="59723"/>
                  <a:pt x="750339" y="122312"/>
                  <a:pt x="791452" y="200560"/>
                </a:cubicBezTo>
                <a:cubicBezTo>
                  <a:pt x="832566" y="278806"/>
                  <a:pt x="855076" y="340846"/>
                  <a:pt x="858982" y="386679"/>
                </a:cubicBezTo>
                <a:cubicBezTo>
                  <a:pt x="877980" y="419231"/>
                  <a:pt x="887481" y="442221"/>
                  <a:pt x="887481" y="455647"/>
                </a:cubicBezTo>
                <a:cubicBezTo>
                  <a:pt x="887481" y="465423"/>
                  <a:pt x="886161" y="470215"/>
                  <a:pt x="883522" y="470024"/>
                </a:cubicBezTo>
                <a:cubicBezTo>
                  <a:pt x="894331" y="477181"/>
                  <a:pt x="902089" y="492582"/>
                  <a:pt x="906797" y="516225"/>
                </a:cubicBezTo>
                <a:cubicBezTo>
                  <a:pt x="912940" y="539533"/>
                  <a:pt x="917448" y="554753"/>
                  <a:pt x="920317" y="561890"/>
                </a:cubicBezTo>
                <a:cubicBezTo>
                  <a:pt x="981772" y="691384"/>
                  <a:pt x="1042444" y="819842"/>
                  <a:pt x="1102336" y="947268"/>
                </a:cubicBezTo>
                <a:cubicBezTo>
                  <a:pt x="1180467" y="1107607"/>
                  <a:pt x="1250365" y="1237650"/>
                  <a:pt x="1312031" y="1337398"/>
                </a:cubicBezTo>
                <a:cubicBezTo>
                  <a:pt x="1324000" y="1360007"/>
                  <a:pt x="1343529" y="1403550"/>
                  <a:pt x="1370613" y="1468021"/>
                </a:cubicBezTo>
                <a:lnTo>
                  <a:pt x="1338821" y="1468021"/>
                </a:lnTo>
                <a:cubicBezTo>
                  <a:pt x="1334832" y="1466691"/>
                  <a:pt x="1332835" y="1467884"/>
                  <a:pt x="1332835" y="1471601"/>
                </a:cubicBezTo>
                <a:cubicBezTo>
                  <a:pt x="1332835" y="1471812"/>
                  <a:pt x="1339465" y="1476043"/>
                  <a:pt x="1352722" y="1484298"/>
                </a:cubicBezTo>
                <a:cubicBezTo>
                  <a:pt x="1340203" y="1509230"/>
                  <a:pt x="1326820" y="1521696"/>
                  <a:pt x="1312570" y="1521696"/>
                </a:cubicBezTo>
                <a:cubicBezTo>
                  <a:pt x="1301550" y="1521696"/>
                  <a:pt x="1289744" y="1517717"/>
                  <a:pt x="1277151" y="1509758"/>
                </a:cubicBezTo>
                <a:cubicBezTo>
                  <a:pt x="1264558" y="1501798"/>
                  <a:pt x="1256478" y="1497819"/>
                  <a:pt x="1252911" y="1497819"/>
                </a:cubicBezTo>
                <a:cubicBezTo>
                  <a:pt x="1249321" y="1497819"/>
                  <a:pt x="1244149" y="1503202"/>
                  <a:pt x="1237394" y="1513970"/>
                </a:cubicBezTo>
                <a:lnTo>
                  <a:pt x="1239389" y="1537594"/>
                </a:lnTo>
                <a:lnTo>
                  <a:pt x="1211174" y="1537594"/>
                </a:lnTo>
                <a:cubicBezTo>
                  <a:pt x="1210372" y="1537594"/>
                  <a:pt x="1206324" y="1539250"/>
                  <a:pt x="1199030" y="1542565"/>
                </a:cubicBezTo>
                <a:cubicBezTo>
                  <a:pt x="1191736" y="1545878"/>
                  <a:pt x="1184522" y="1547536"/>
                  <a:pt x="1177385" y="1547536"/>
                </a:cubicBezTo>
                <a:cubicBezTo>
                  <a:pt x="1168993" y="1547536"/>
                  <a:pt x="1157283" y="1539413"/>
                  <a:pt x="1142254" y="1523169"/>
                </a:cubicBezTo>
                <a:lnTo>
                  <a:pt x="1126650" y="1504843"/>
                </a:lnTo>
                <a:lnTo>
                  <a:pt x="1147937" y="1571381"/>
                </a:lnTo>
                <a:lnTo>
                  <a:pt x="1084825" y="1471702"/>
                </a:lnTo>
                <a:lnTo>
                  <a:pt x="1086625" y="1475697"/>
                </a:lnTo>
                <a:cubicBezTo>
                  <a:pt x="1092328" y="1490013"/>
                  <a:pt x="1096858" y="1503361"/>
                  <a:pt x="1100214" y="1515744"/>
                </a:cubicBezTo>
                <a:cubicBezTo>
                  <a:pt x="1018854" y="1415149"/>
                  <a:pt x="973918" y="1360799"/>
                  <a:pt x="965411" y="1352693"/>
                </a:cubicBezTo>
                <a:cubicBezTo>
                  <a:pt x="920805" y="1282964"/>
                  <a:pt x="888662" y="1225309"/>
                  <a:pt x="868988" y="1179732"/>
                </a:cubicBezTo>
                <a:cubicBezTo>
                  <a:pt x="856828" y="1183699"/>
                  <a:pt x="768765" y="1185684"/>
                  <a:pt x="604795" y="1185684"/>
                </a:cubicBezTo>
                <a:cubicBezTo>
                  <a:pt x="496835" y="1185684"/>
                  <a:pt x="425996" y="1194107"/>
                  <a:pt x="392283" y="1210954"/>
                </a:cubicBezTo>
                <a:cubicBezTo>
                  <a:pt x="388566" y="1212559"/>
                  <a:pt x="386214" y="1217357"/>
                  <a:pt x="385221" y="1225347"/>
                </a:cubicBezTo>
                <a:lnTo>
                  <a:pt x="384223" y="1230256"/>
                </a:lnTo>
                <a:lnTo>
                  <a:pt x="388483" y="1232328"/>
                </a:lnTo>
                <a:cubicBezTo>
                  <a:pt x="376068" y="1273517"/>
                  <a:pt x="357271" y="1325280"/>
                  <a:pt x="332084" y="1387622"/>
                </a:cubicBezTo>
                <a:lnTo>
                  <a:pt x="256181" y="1565427"/>
                </a:lnTo>
                <a:cubicBezTo>
                  <a:pt x="242881" y="1565427"/>
                  <a:pt x="235840" y="1567772"/>
                  <a:pt x="235059" y="1572458"/>
                </a:cubicBezTo>
                <a:cubicBezTo>
                  <a:pt x="224673" y="1611513"/>
                  <a:pt x="219479" y="1631040"/>
                  <a:pt x="219479" y="1631040"/>
                </a:cubicBezTo>
                <a:cubicBezTo>
                  <a:pt x="189418" y="1624327"/>
                  <a:pt x="169098" y="1610389"/>
                  <a:pt x="158521" y="1589226"/>
                </a:cubicBezTo>
                <a:cubicBezTo>
                  <a:pt x="147946" y="1568062"/>
                  <a:pt x="141622" y="1557479"/>
                  <a:pt x="139554" y="1557479"/>
                </a:cubicBezTo>
                <a:cubicBezTo>
                  <a:pt x="135838" y="1557479"/>
                  <a:pt x="113662" y="1568088"/>
                  <a:pt x="73022" y="1589303"/>
                </a:cubicBezTo>
                <a:cubicBezTo>
                  <a:pt x="58814" y="1570325"/>
                  <a:pt x="51711" y="1553627"/>
                  <a:pt x="51711" y="1539208"/>
                </a:cubicBezTo>
                <a:cubicBezTo>
                  <a:pt x="51711" y="1528737"/>
                  <a:pt x="53368" y="1514883"/>
                  <a:pt x="56683" y="1497646"/>
                </a:cubicBezTo>
                <a:lnTo>
                  <a:pt x="58373" y="1487704"/>
                </a:lnTo>
                <a:lnTo>
                  <a:pt x="53034" y="1497859"/>
                </a:lnTo>
                <a:cubicBezTo>
                  <a:pt x="40520" y="1519725"/>
                  <a:pt x="22842" y="1547546"/>
                  <a:pt x="0" y="1581323"/>
                </a:cubicBezTo>
                <a:cubicBezTo>
                  <a:pt x="2871" y="1559611"/>
                  <a:pt x="9167" y="1531437"/>
                  <a:pt x="18889" y="1496799"/>
                </a:cubicBezTo>
                <a:lnTo>
                  <a:pt x="31325" y="1455613"/>
                </a:lnTo>
                <a:lnTo>
                  <a:pt x="12730" y="1481923"/>
                </a:lnTo>
                <a:lnTo>
                  <a:pt x="2122" y="1449371"/>
                </a:lnTo>
                <a:cubicBezTo>
                  <a:pt x="706" y="1424290"/>
                  <a:pt x="9595" y="1382744"/>
                  <a:pt x="28784" y="1324731"/>
                </a:cubicBezTo>
                <a:cubicBezTo>
                  <a:pt x="53970" y="1250527"/>
                  <a:pt x="67627" y="1210226"/>
                  <a:pt x="69761" y="1203829"/>
                </a:cubicBezTo>
                <a:cubicBezTo>
                  <a:pt x="83124" y="1146409"/>
                  <a:pt x="96423" y="1089861"/>
                  <a:pt x="109661" y="1034192"/>
                </a:cubicBezTo>
                <a:cubicBezTo>
                  <a:pt x="125535" y="968094"/>
                  <a:pt x="143553" y="911316"/>
                  <a:pt x="163715" y="863860"/>
                </a:cubicBezTo>
                <a:cubicBezTo>
                  <a:pt x="175473" y="843677"/>
                  <a:pt x="188784" y="820298"/>
                  <a:pt x="203646" y="793719"/>
                </a:cubicBezTo>
                <a:cubicBezTo>
                  <a:pt x="208713" y="777230"/>
                  <a:pt x="217041" y="753271"/>
                  <a:pt x="228630" y="721836"/>
                </a:cubicBezTo>
                <a:cubicBezTo>
                  <a:pt x="247187" y="673555"/>
                  <a:pt x="274556" y="598558"/>
                  <a:pt x="310742" y="496845"/>
                </a:cubicBezTo>
                <a:lnTo>
                  <a:pt x="426107" y="224404"/>
                </a:lnTo>
                <a:lnTo>
                  <a:pt x="439403" y="169132"/>
                </a:lnTo>
                <a:cubicBezTo>
                  <a:pt x="452386" y="122137"/>
                  <a:pt x="481402" y="93997"/>
                  <a:pt x="526452" y="84709"/>
                </a:cubicBezTo>
                <a:lnTo>
                  <a:pt x="573351" y="45726"/>
                </a:lnTo>
                <a:cubicBezTo>
                  <a:pt x="572043" y="65697"/>
                  <a:pt x="568147" y="74975"/>
                  <a:pt x="561666" y="73561"/>
                </a:cubicBezTo>
                <a:cubicBezTo>
                  <a:pt x="561728" y="73414"/>
                  <a:pt x="583073" y="60821"/>
                  <a:pt x="625695" y="35784"/>
                </a:cubicBezTo>
                <a:cubicBezTo>
                  <a:pt x="634900" y="39774"/>
                  <a:pt x="639861" y="41769"/>
                  <a:pt x="640579" y="41769"/>
                </a:cubicBezTo>
                <a:cubicBezTo>
                  <a:pt x="640094" y="41769"/>
                  <a:pt x="640114" y="39194"/>
                  <a:pt x="640642" y="34042"/>
                </a:cubicBezTo>
                <a:cubicBezTo>
                  <a:pt x="650521" y="21671"/>
                  <a:pt x="667927" y="10325"/>
                  <a:pt x="6928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7" name="Freeform: Shape 46"/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6664765" y="2522720"/>
            <a:ext cx="1430243" cy="1631040"/>
          </a:xfrm>
          <a:custGeom>
            <a:avLst/>
            <a:gdLst>
              <a:gd name="connsiteX0" fmla="*/ 88748 w 1430243"/>
              <a:gd name="connsiteY0" fmla="*/ 1584586 h 1631040"/>
              <a:gd name="connsiteX1" fmla="*/ 133981 w 1430243"/>
              <a:gd name="connsiteY1" fmla="*/ 1584586 h 1631040"/>
              <a:gd name="connsiteX2" fmla="*/ 133981 w 1430243"/>
              <a:gd name="connsiteY2" fmla="*/ 1631040 h 1631040"/>
              <a:gd name="connsiteX3" fmla="*/ 87463 w 1430243"/>
              <a:gd name="connsiteY3" fmla="*/ 1631040 h 1631040"/>
              <a:gd name="connsiteX4" fmla="*/ 87463 w 1430243"/>
              <a:gd name="connsiteY4" fmla="*/ 1585517 h 1631040"/>
              <a:gd name="connsiteX5" fmla="*/ 1362673 w 1430243"/>
              <a:gd name="connsiteY5" fmla="*/ 1525008 h 1631040"/>
              <a:gd name="connsiteX6" fmla="*/ 1353121 w 1430243"/>
              <a:gd name="connsiteY6" fmla="*/ 1525655 h 1631040"/>
              <a:gd name="connsiteX7" fmla="*/ 1351235 w 1430243"/>
              <a:gd name="connsiteY7" fmla="*/ 1533444 h 1631040"/>
              <a:gd name="connsiteX8" fmla="*/ 477149 w 1430243"/>
              <a:gd name="connsiteY8" fmla="*/ 577943 h 1631040"/>
              <a:gd name="connsiteX9" fmla="*/ 462012 w 1430243"/>
              <a:gd name="connsiteY9" fmla="*/ 595233 h 1631040"/>
              <a:gd name="connsiteX10" fmla="*/ 493220 w 1430243"/>
              <a:gd name="connsiteY10" fmla="*/ 634389 h 1631040"/>
              <a:gd name="connsiteX11" fmla="*/ 571104 w 1430243"/>
              <a:gd name="connsiteY11" fmla="*/ 676742 h 1631040"/>
              <a:gd name="connsiteX12" fmla="*/ 581834 w 1430243"/>
              <a:gd name="connsiteY12" fmla="*/ 666724 h 1631040"/>
              <a:gd name="connsiteX13" fmla="*/ 580037 w 1430243"/>
              <a:gd name="connsiteY13" fmla="*/ 664203 h 1631040"/>
              <a:gd name="connsiteX14" fmla="*/ 547465 w 1430243"/>
              <a:gd name="connsiteY14" fmla="*/ 631903 h 1631040"/>
              <a:gd name="connsiteX15" fmla="*/ 477149 w 1430243"/>
              <a:gd name="connsiteY15" fmla="*/ 577943 h 1631040"/>
              <a:gd name="connsiteX16" fmla="*/ 112956 w 1430243"/>
              <a:gd name="connsiteY16" fmla="*/ 575414 h 1631040"/>
              <a:gd name="connsiteX17" fmla="*/ 114941 w 1430243"/>
              <a:gd name="connsiteY17" fmla="*/ 589647 h 1631040"/>
              <a:gd name="connsiteX18" fmla="*/ 115298 w 1430243"/>
              <a:gd name="connsiteY18" fmla="*/ 586462 h 1631040"/>
              <a:gd name="connsiteX19" fmla="*/ 374551 w 1430243"/>
              <a:gd name="connsiteY19" fmla="*/ 469960 h 1631040"/>
              <a:gd name="connsiteX20" fmla="*/ 429428 w 1430243"/>
              <a:gd name="connsiteY20" fmla="*/ 520880 h 1631040"/>
              <a:gd name="connsiteX21" fmla="*/ 403747 w 1430243"/>
              <a:gd name="connsiteY21" fmla="*/ 483166 h 1631040"/>
              <a:gd name="connsiteX22" fmla="*/ 374551 w 1430243"/>
              <a:gd name="connsiteY22" fmla="*/ 469960 h 1631040"/>
              <a:gd name="connsiteX23" fmla="*/ 322078 w 1430243"/>
              <a:gd name="connsiteY23" fmla="*/ 288323 h 1631040"/>
              <a:gd name="connsiteX24" fmla="*/ 322078 w 1430243"/>
              <a:gd name="connsiteY24" fmla="*/ 320844 h 1631040"/>
              <a:gd name="connsiteX25" fmla="*/ 356659 w 1430243"/>
              <a:gd name="connsiteY25" fmla="*/ 320844 h 1631040"/>
              <a:gd name="connsiteX26" fmla="*/ 356659 w 1430243"/>
              <a:gd name="connsiteY26" fmla="*/ 288323 h 1631040"/>
              <a:gd name="connsiteX27" fmla="*/ 1121307 w 1430243"/>
              <a:gd name="connsiteY27" fmla="*/ 271160 h 1631040"/>
              <a:gd name="connsiteX28" fmla="*/ 1121307 w 1430243"/>
              <a:gd name="connsiteY28" fmla="*/ 504002 h 1631040"/>
              <a:gd name="connsiteX29" fmla="*/ 1127291 w 1430243"/>
              <a:gd name="connsiteY29" fmla="*/ 779722 h 1631040"/>
              <a:gd name="connsiteX30" fmla="*/ 1157882 w 1430243"/>
              <a:gd name="connsiteY30" fmla="*/ 1007974 h 1631040"/>
              <a:gd name="connsiteX31" fmla="*/ 1155569 w 1430243"/>
              <a:gd name="connsiteY31" fmla="*/ 745364 h 1631040"/>
              <a:gd name="connsiteX32" fmla="*/ 1147937 w 1430243"/>
              <a:gd name="connsiteY32" fmla="*/ 475534 h 1631040"/>
              <a:gd name="connsiteX33" fmla="*/ 1121307 w 1430243"/>
              <a:gd name="connsiteY33" fmla="*/ 271160 h 1631040"/>
              <a:gd name="connsiteX34" fmla="*/ 1376696 w 1430243"/>
              <a:gd name="connsiteY34" fmla="*/ 0 h 1631040"/>
              <a:gd name="connsiteX35" fmla="*/ 1416341 w 1430243"/>
              <a:gd name="connsiteY35" fmla="*/ 30084 h 1631040"/>
              <a:gd name="connsiteX36" fmla="*/ 1400413 w 1430243"/>
              <a:gd name="connsiteY36" fmla="*/ 330408 h 1631040"/>
              <a:gd name="connsiteX37" fmla="*/ 1405385 w 1430243"/>
              <a:gd name="connsiteY37" fmla="*/ 584135 h 1631040"/>
              <a:gd name="connsiteX38" fmla="*/ 1410356 w 1430243"/>
              <a:gd name="connsiteY38" fmla="*/ 817500 h 1631040"/>
              <a:gd name="connsiteX39" fmla="*/ 1396456 w 1430243"/>
              <a:gd name="connsiteY39" fmla="*/ 1093440 h 1631040"/>
              <a:gd name="connsiteX40" fmla="*/ 1406083 w 1430243"/>
              <a:gd name="connsiteY40" fmla="*/ 1268239 h 1631040"/>
              <a:gd name="connsiteX41" fmla="*/ 1430243 w 1430243"/>
              <a:gd name="connsiteY41" fmla="*/ 1458079 h 1631040"/>
              <a:gd name="connsiteX42" fmla="*/ 1407783 w 1430243"/>
              <a:gd name="connsiteY42" fmla="*/ 1455834 h 1631040"/>
              <a:gd name="connsiteX43" fmla="*/ 1396981 w 1430243"/>
              <a:gd name="connsiteY43" fmla="*/ 1454754 h 1631040"/>
              <a:gd name="connsiteX44" fmla="*/ 1398236 w 1430243"/>
              <a:gd name="connsiteY44" fmla="*/ 1476880 h 1631040"/>
              <a:gd name="connsiteX45" fmla="*/ 1365296 w 1430243"/>
              <a:gd name="connsiteY45" fmla="*/ 1524831 h 1631040"/>
              <a:gd name="connsiteX46" fmla="*/ 1364630 w 1430243"/>
              <a:gd name="connsiteY46" fmla="*/ 1524877 h 1631040"/>
              <a:gd name="connsiteX47" fmla="*/ 1364630 w 1430243"/>
              <a:gd name="connsiteY47" fmla="*/ 1531006 h 1631040"/>
              <a:gd name="connsiteX48" fmla="*/ 1325649 w 1430243"/>
              <a:gd name="connsiteY48" fmla="*/ 1563433 h 1631040"/>
              <a:gd name="connsiteX49" fmla="*/ 1290784 w 1430243"/>
              <a:gd name="connsiteY49" fmla="*/ 1481923 h 1631040"/>
              <a:gd name="connsiteX50" fmla="*/ 1287112 w 1430243"/>
              <a:gd name="connsiteY50" fmla="*/ 1539588 h 1631040"/>
              <a:gd name="connsiteX51" fmla="*/ 1200947 w 1430243"/>
              <a:gd name="connsiteY51" fmla="*/ 1539588 h 1631040"/>
              <a:gd name="connsiteX52" fmla="*/ 1172484 w 1430243"/>
              <a:gd name="connsiteY52" fmla="*/ 1488617 h 1631040"/>
              <a:gd name="connsiteX53" fmla="*/ 1171633 w 1430243"/>
              <a:gd name="connsiteY53" fmla="*/ 1486370 h 1631040"/>
              <a:gd name="connsiteX54" fmla="*/ 1172871 w 1430243"/>
              <a:gd name="connsiteY54" fmla="*/ 1496227 h 1631040"/>
              <a:gd name="connsiteX55" fmla="*/ 1181726 w 1430243"/>
              <a:gd name="connsiteY55" fmla="*/ 1563433 h 1631040"/>
              <a:gd name="connsiteX56" fmla="*/ 1090115 w 1430243"/>
              <a:gd name="connsiteY56" fmla="*/ 1457699 h 1631040"/>
              <a:gd name="connsiteX57" fmla="*/ 1059683 w 1430243"/>
              <a:gd name="connsiteY57" fmla="*/ 1141572 h 1631040"/>
              <a:gd name="connsiteX58" fmla="*/ 1067631 w 1430243"/>
              <a:gd name="connsiteY58" fmla="*/ 894290 h 1631040"/>
              <a:gd name="connsiteX59" fmla="*/ 1075581 w 1430243"/>
              <a:gd name="connsiteY59" fmla="*/ 648527 h 1631040"/>
              <a:gd name="connsiteX60" fmla="*/ 1073549 w 1430243"/>
              <a:gd name="connsiteY60" fmla="*/ 451720 h 1631040"/>
              <a:gd name="connsiteX61" fmla="*/ 1072573 w 1430243"/>
              <a:gd name="connsiteY61" fmla="*/ 418730 h 1631040"/>
              <a:gd name="connsiteX62" fmla="*/ 1061884 w 1430243"/>
              <a:gd name="connsiteY62" fmla="*/ 450907 h 1631040"/>
              <a:gd name="connsiteX63" fmla="*/ 1005597 w 1430243"/>
              <a:gd name="connsiteY63" fmla="*/ 553908 h 1631040"/>
              <a:gd name="connsiteX64" fmla="*/ 957054 w 1430243"/>
              <a:gd name="connsiteY64" fmla="*/ 722280 h 1631040"/>
              <a:gd name="connsiteX65" fmla="*/ 932670 w 1430243"/>
              <a:gd name="connsiteY65" fmla="*/ 769652 h 1631040"/>
              <a:gd name="connsiteX66" fmla="*/ 923265 w 1430243"/>
              <a:gd name="connsiteY66" fmla="*/ 811862 h 1631040"/>
              <a:gd name="connsiteX67" fmla="*/ 888607 w 1430243"/>
              <a:gd name="connsiteY67" fmla="*/ 854486 h 1631040"/>
              <a:gd name="connsiteX68" fmla="*/ 840648 w 1430243"/>
              <a:gd name="connsiteY68" fmla="*/ 881498 h 1631040"/>
              <a:gd name="connsiteX69" fmla="*/ 807746 w 1430243"/>
              <a:gd name="connsiteY69" fmla="*/ 844512 h 1631040"/>
              <a:gd name="connsiteX70" fmla="*/ 811166 w 1430243"/>
              <a:gd name="connsiteY70" fmla="*/ 830515 h 1631040"/>
              <a:gd name="connsiteX71" fmla="*/ 824086 w 1430243"/>
              <a:gd name="connsiteY71" fmla="*/ 815442 h 1631040"/>
              <a:gd name="connsiteX72" fmla="*/ 818070 w 1430243"/>
              <a:gd name="connsiteY72" fmla="*/ 800908 h 1631040"/>
              <a:gd name="connsiteX73" fmla="*/ 739599 w 1430243"/>
              <a:gd name="connsiteY73" fmla="*/ 837767 h 1631040"/>
              <a:gd name="connsiteX74" fmla="*/ 745933 w 1430243"/>
              <a:gd name="connsiteY74" fmla="*/ 827822 h 1631040"/>
              <a:gd name="connsiteX75" fmla="*/ 748309 w 1430243"/>
              <a:gd name="connsiteY75" fmla="*/ 827822 h 1631040"/>
              <a:gd name="connsiteX76" fmla="*/ 748309 w 1430243"/>
              <a:gd name="connsiteY76" fmla="*/ 826239 h 1631040"/>
              <a:gd name="connsiteX77" fmla="*/ 704086 w 1430243"/>
              <a:gd name="connsiteY77" fmla="*/ 828313 h 1631040"/>
              <a:gd name="connsiteX78" fmla="*/ 698642 w 1430243"/>
              <a:gd name="connsiteY78" fmla="*/ 823217 h 1631040"/>
              <a:gd name="connsiteX79" fmla="*/ 698688 w 1430243"/>
              <a:gd name="connsiteY79" fmla="*/ 823865 h 1631040"/>
              <a:gd name="connsiteX80" fmla="*/ 685538 w 1430243"/>
              <a:gd name="connsiteY80" fmla="*/ 816179 h 1631040"/>
              <a:gd name="connsiteX81" fmla="*/ 684251 w 1430243"/>
              <a:gd name="connsiteY81" fmla="*/ 818842 h 1631040"/>
              <a:gd name="connsiteX82" fmla="*/ 650110 w 1430243"/>
              <a:gd name="connsiteY82" fmla="*/ 851700 h 1631040"/>
              <a:gd name="connsiteX83" fmla="*/ 650110 w 1430243"/>
              <a:gd name="connsiteY83" fmla="*/ 830236 h 1631040"/>
              <a:gd name="connsiteX84" fmla="*/ 650110 w 1430243"/>
              <a:gd name="connsiteY84" fmla="*/ 826182 h 1631040"/>
              <a:gd name="connsiteX85" fmla="*/ 646913 w 1430243"/>
              <a:gd name="connsiteY85" fmla="*/ 830167 h 1631040"/>
              <a:gd name="connsiteX86" fmla="*/ 614233 w 1430243"/>
              <a:gd name="connsiteY86" fmla="*/ 823865 h 1631040"/>
              <a:gd name="connsiteX87" fmla="*/ 613124 w 1430243"/>
              <a:gd name="connsiteY87" fmla="*/ 821109 h 1631040"/>
              <a:gd name="connsiteX88" fmla="*/ 582534 w 1430243"/>
              <a:gd name="connsiteY88" fmla="*/ 785707 h 1631040"/>
              <a:gd name="connsiteX89" fmla="*/ 602801 w 1430243"/>
              <a:gd name="connsiteY89" fmla="*/ 729126 h 1631040"/>
              <a:gd name="connsiteX90" fmla="*/ 605591 w 1430243"/>
              <a:gd name="connsiteY90" fmla="*/ 727002 h 1631040"/>
              <a:gd name="connsiteX91" fmla="*/ 573184 w 1430243"/>
              <a:gd name="connsiteY91" fmla="*/ 705932 h 1631040"/>
              <a:gd name="connsiteX92" fmla="*/ 388451 w 1430243"/>
              <a:gd name="connsiteY92" fmla="*/ 565403 h 1631040"/>
              <a:gd name="connsiteX93" fmla="*/ 398396 w 1430243"/>
              <a:gd name="connsiteY93" fmla="*/ 666800 h 1631040"/>
              <a:gd name="connsiteX94" fmla="*/ 382024 w 1430243"/>
              <a:gd name="connsiteY94" fmla="*/ 660814 h 1631040"/>
              <a:gd name="connsiteX95" fmla="*/ 360618 w 1430243"/>
              <a:gd name="connsiteY95" fmla="*/ 950720 h 1631040"/>
              <a:gd name="connsiteX96" fmla="*/ 370244 w 1430243"/>
              <a:gd name="connsiteY96" fmla="*/ 1215989 h 1631040"/>
              <a:gd name="connsiteX97" fmla="*/ 379743 w 1430243"/>
              <a:gd name="connsiteY97" fmla="*/ 1501810 h 1631040"/>
              <a:gd name="connsiteX98" fmla="*/ 350673 w 1430243"/>
              <a:gd name="connsiteY98" fmla="*/ 1511373 h 1631040"/>
              <a:gd name="connsiteX99" fmla="*/ 352670 w 1430243"/>
              <a:gd name="connsiteY99" fmla="*/ 1528315 h 1631040"/>
              <a:gd name="connsiteX100" fmla="*/ 352670 w 1430243"/>
              <a:gd name="connsiteY100" fmla="*/ 1547157 h 1631040"/>
              <a:gd name="connsiteX101" fmla="*/ 342725 w 1430243"/>
              <a:gd name="connsiteY101" fmla="*/ 1582337 h 1631040"/>
              <a:gd name="connsiteX102" fmla="*/ 342725 w 1430243"/>
              <a:gd name="connsiteY102" fmla="*/ 1607196 h 1631040"/>
              <a:gd name="connsiteX103" fmla="*/ 316252 w 1430243"/>
              <a:gd name="connsiteY103" fmla="*/ 1600990 h 1631040"/>
              <a:gd name="connsiteX104" fmla="*/ 275022 w 1430243"/>
              <a:gd name="connsiteY104" fmla="*/ 1611153 h 1631040"/>
              <a:gd name="connsiteX105" fmla="*/ 258842 w 1430243"/>
              <a:gd name="connsiteY105" fmla="*/ 1557226 h 1631040"/>
              <a:gd name="connsiteX106" fmla="*/ 248350 w 1430243"/>
              <a:gd name="connsiteY106" fmla="*/ 1542227 h 1631040"/>
              <a:gd name="connsiteX107" fmla="*/ 241864 w 1430243"/>
              <a:gd name="connsiteY107" fmla="*/ 1561128 h 1631040"/>
              <a:gd name="connsiteX108" fmla="*/ 221032 w 1430243"/>
              <a:gd name="connsiteY108" fmla="*/ 1577366 h 1631040"/>
              <a:gd name="connsiteX109" fmla="*/ 160265 w 1430243"/>
              <a:gd name="connsiteY109" fmla="*/ 1569132 h 1631040"/>
              <a:gd name="connsiteX110" fmla="*/ 132573 w 1430243"/>
              <a:gd name="connsiteY110" fmla="*/ 1552064 h 1631040"/>
              <a:gd name="connsiteX111" fmla="*/ 115253 w 1430243"/>
              <a:gd name="connsiteY111" fmla="*/ 1527162 h 1631040"/>
              <a:gd name="connsiteX112" fmla="*/ 113461 w 1430243"/>
              <a:gd name="connsiteY112" fmla="*/ 1566662 h 1631040"/>
              <a:gd name="connsiteX113" fmla="*/ 88748 w 1430243"/>
              <a:gd name="connsiteY113" fmla="*/ 1584586 h 1631040"/>
              <a:gd name="connsiteX114" fmla="*/ 87463 w 1430243"/>
              <a:gd name="connsiteY114" fmla="*/ 1584586 h 1631040"/>
              <a:gd name="connsiteX115" fmla="*/ 87463 w 1430243"/>
              <a:gd name="connsiteY115" fmla="*/ 1585517 h 1631040"/>
              <a:gd name="connsiteX116" fmla="*/ 84993 w 1430243"/>
              <a:gd name="connsiteY116" fmla="*/ 1587309 h 1631040"/>
              <a:gd name="connsiteX117" fmla="*/ 73752 w 1430243"/>
              <a:gd name="connsiteY117" fmla="*/ 1587309 h 1631040"/>
              <a:gd name="connsiteX118" fmla="*/ 37778 w 1430243"/>
              <a:gd name="connsiteY118" fmla="*/ 1342369 h 1631040"/>
              <a:gd name="connsiteX119" fmla="*/ 39775 w 1430243"/>
              <a:gd name="connsiteY119" fmla="*/ 1262001 h 1631040"/>
              <a:gd name="connsiteX120" fmla="*/ 39775 w 1430243"/>
              <a:gd name="connsiteY120" fmla="*/ 1181347 h 1631040"/>
              <a:gd name="connsiteX121" fmla="*/ 34801 w 1430243"/>
              <a:gd name="connsiteY121" fmla="*/ 1083561 h 1631040"/>
              <a:gd name="connsiteX122" fmla="*/ 29830 w 1430243"/>
              <a:gd name="connsiteY122" fmla="*/ 982513 h 1631040"/>
              <a:gd name="connsiteX123" fmla="*/ 45726 w 1430243"/>
              <a:gd name="connsiteY123" fmla="*/ 805276 h 1631040"/>
              <a:gd name="connsiteX124" fmla="*/ 61624 w 1430243"/>
              <a:gd name="connsiteY124" fmla="*/ 636590 h 1631040"/>
              <a:gd name="connsiteX125" fmla="*/ 42781 w 1430243"/>
              <a:gd name="connsiteY125" fmla="*/ 506124 h 1631040"/>
              <a:gd name="connsiteX126" fmla="*/ 13902 w 1430243"/>
              <a:gd name="connsiteY126" fmla="*/ 358305 h 1631040"/>
              <a:gd name="connsiteX127" fmla="*/ 0 w 1430243"/>
              <a:gd name="connsiteY127" fmla="*/ 202318 h 1631040"/>
              <a:gd name="connsiteX128" fmla="*/ 52044 w 1430243"/>
              <a:gd name="connsiteY128" fmla="*/ 211626 h 1631040"/>
              <a:gd name="connsiteX129" fmla="*/ 63903 w 1430243"/>
              <a:gd name="connsiteY129" fmla="*/ 241140 h 1631040"/>
              <a:gd name="connsiteX130" fmla="*/ 65947 w 1430243"/>
              <a:gd name="connsiteY130" fmla="*/ 254115 h 1631040"/>
              <a:gd name="connsiteX131" fmla="*/ 65613 w 1430243"/>
              <a:gd name="connsiteY131" fmla="*/ 246902 h 1631040"/>
              <a:gd name="connsiteX132" fmla="*/ 68051 w 1430243"/>
              <a:gd name="connsiteY132" fmla="*/ 175022 h 1631040"/>
              <a:gd name="connsiteX133" fmla="*/ 135009 w 1430243"/>
              <a:gd name="connsiteY133" fmla="*/ 154898 h 1631040"/>
              <a:gd name="connsiteX134" fmla="*/ 139179 w 1430243"/>
              <a:gd name="connsiteY134" fmla="*/ 157938 h 1631040"/>
              <a:gd name="connsiteX135" fmla="*/ 139254 w 1430243"/>
              <a:gd name="connsiteY135" fmla="*/ 155071 h 1631040"/>
              <a:gd name="connsiteX136" fmla="*/ 144905 w 1430243"/>
              <a:gd name="connsiteY136" fmla="*/ 149117 h 1631040"/>
              <a:gd name="connsiteX137" fmla="*/ 157133 w 1430243"/>
              <a:gd name="connsiteY137" fmla="*/ 165485 h 1631040"/>
              <a:gd name="connsiteX138" fmla="*/ 175274 w 1430243"/>
              <a:gd name="connsiteY138" fmla="*/ 133569 h 1631040"/>
              <a:gd name="connsiteX139" fmla="*/ 201161 w 1430243"/>
              <a:gd name="connsiteY139" fmla="*/ 132589 h 1631040"/>
              <a:gd name="connsiteX140" fmla="*/ 211207 w 1430243"/>
              <a:gd name="connsiteY140" fmla="*/ 140063 h 1631040"/>
              <a:gd name="connsiteX141" fmla="*/ 218294 w 1430243"/>
              <a:gd name="connsiteY141" fmla="*/ 137289 h 1631040"/>
              <a:gd name="connsiteX142" fmla="*/ 240464 w 1430243"/>
              <a:gd name="connsiteY142" fmla="*/ 131135 h 1631040"/>
              <a:gd name="connsiteX143" fmla="*/ 245312 w 1430243"/>
              <a:gd name="connsiteY143" fmla="*/ 129598 h 1631040"/>
              <a:gd name="connsiteX144" fmla="*/ 245475 w 1430243"/>
              <a:gd name="connsiteY144" fmla="*/ 127587 h 1631040"/>
              <a:gd name="connsiteX145" fmla="*/ 271445 w 1430243"/>
              <a:gd name="connsiteY145" fmla="*/ 102852 h 1631040"/>
              <a:gd name="connsiteX146" fmla="*/ 306437 w 1430243"/>
              <a:gd name="connsiteY146" fmla="*/ 77521 h 1631040"/>
              <a:gd name="connsiteX147" fmla="*/ 541559 w 1430243"/>
              <a:gd name="connsiteY147" fmla="*/ 270367 h 1631040"/>
              <a:gd name="connsiteX148" fmla="*/ 720283 w 1430243"/>
              <a:gd name="connsiteY148" fmla="*/ 421480 h 1631040"/>
              <a:gd name="connsiteX149" fmla="*/ 796789 w 1430243"/>
              <a:gd name="connsiteY149" fmla="*/ 267329 h 1631040"/>
              <a:gd name="connsiteX150" fmla="*/ 901922 w 1430243"/>
              <a:gd name="connsiteY150" fmla="*/ 87463 h 1631040"/>
              <a:gd name="connsiteX151" fmla="*/ 934824 w 1430243"/>
              <a:gd name="connsiteY151" fmla="*/ 109488 h 1631040"/>
              <a:gd name="connsiteX152" fmla="*/ 947032 w 1430243"/>
              <a:gd name="connsiteY152" fmla="*/ 119259 h 1631040"/>
              <a:gd name="connsiteX153" fmla="*/ 947378 w 1430243"/>
              <a:gd name="connsiteY153" fmla="*/ 120647 h 1631040"/>
              <a:gd name="connsiteX154" fmla="*/ 982924 w 1430243"/>
              <a:gd name="connsiteY154" fmla="*/ 71567 h 1631040"/>
              <a:gd name="connsiteX155" fmla="*/ 986303 w 1430243"/>
              <a:gd name="connsiteY155" fmla="*/ 74436 h 1631040"/>
              <a:gd name="connsiteX156" fmla="*/ 996921 w 1430243"/>
              <a:gd name="connsiteY156" fmla="*/ 63619 h 1631040"/>
              <a:gd name="connsiteX157" fmla="*/ 1044167 w 1430243"/>
              <a:gd name="connsiteY157" fmla="*/ 69602 h 1631040"/>
              <a:gd name="connsiteX158" fmla="*/ 1079286 w 1430243"/>
              <a:gd name="connsiteY158" fmla="*/ 67101 h 1631040"/>
              <a:gd name="connsiteX159" fmla="*/ 1119722 w 1430243"/>
              <a:gd name="connsiteY159" fmla="*/ 68779 h 1631040"/>
              <a:gd name="connsiteX160" fmla="*/ 1133783 w 1430243"/>
              <a:gd name="connsiteY160" fmla="*/ 79499 h 1631040"/>
              <a:gd name="connsiteX161" fmla="*/ 1134457 w 1430243"/>
              <a:gd name="connsiteY161" fmla="*/ 81758 h 1631040"/>
              <a:gd name="connsiteX162" fmla="*/ 1141304 w 1430243"/>
              <a:gd name="connsiteY162" fmla="*/ 77453 h 1631040"/>
              <a:gd name="connsiteX163" fmla="*/ 1158355 w 1430243"/>
              <a:gd name="connsiteY163" fmla="*/ 59200 h 1631040"/>
              <a:gd name="connsiteX164" fmla="*/ 1219504 w 1430243"/>
              <a:gd name="connsiteY164" fmla="*/ 23844 h 1631040"/>
              <a:gd name="connsiteX165" fmla="*/ 1234657 w 1430243"/>
              <a:gd name="connsiteY165" fmla="*/ 45758 h 1631040"/>
              <a:gd name="connsiteX166" fmla="*/ 1239497 w 1430243"/>
              <a:gd name="connsiteY166" fmla="*/ 45957 h 1631040"/>
              <a:gd name="connsiteX167" fmla="*/ 1247156 w 1430243"/>
              <a:gd name="connsiteY167" fmla="*/ 33646 h 1631040"/>
              <a:gd name="connsiteX168" fmla="*/ 1270804 w 1430243"/>
              <a:gd name="connsiteY168" fmla="*/ 25873 h 1631040"/>
              <a:gd name="connsiteX169" fmla="*/ 1303515 w 1430243"/>
              <a:gd name="connsiteY169" fmla="*/ 25873 h 1631040"/>
              <a:gd name="connsiteX170" fmla="*/ 1308043 w 1430243"/>
              <a:gd name="connsiteY170" fmla="*/ 47723 h 1631040"/>
              <a:gd name="connsiteX171" fmla="*/ 1365865 w 1430243"/>
              <a:gd name="connsiteY171" fmla="*/ 5954 h 163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430243" h="1631040" fill="norm" stroke="1" extrusionOk="0">
                <a:moveTo>
                  <a:pt x="88748" y="1584586"/>
                </a:moveTo>
                <a:lnTo>
                  <a:pt x="133981" y="1584586"/>
                </a:lnTo>
                <a:lnTo>
                  <a:pt x="133981" y="1631040"/>
                </a:lnTo>
                <a:lnTo>
                  <a:pt x="87463" y="1631040"/>
                </a:lnTo>
                <a:lnTo>
                  <a:pt x="87463" y="1585517"/>
                </a:lnTo>
                <a:close/>
                <a:moveTo>
                  <a:pt x="1362673" y="1525008"/>
                </a:moveTo>
                <a:lnTo>
                  <a:pt x="1353121" y="1525655"/>
                </a:lnTo>
                <a:cubicBezTo>
                  <a:pt x="1350776" y="1527090"/>
                  <a:pt x="1350148" y="1529687"/>
                  <a:pt x="1351235" y="1533444"/>
                </a:cubicBezTo>
                <a:close/>
                <a:moveTo>
                  <a:pt x="477149" y="577943"/>
                </a:moveTo>
                <a:lnTo>
                  <a:pt x="462012" y="595233"/>
                </a:lnTo>
                <a:cubicBezTo>
                  <a:pt x="457644" y="598146"/>
                  <a:pt x="468045" y="611199"/>
                  <a:pt x="493220" y="634389"/>
                </a:cubicBezTo>
                <a:cubicBezTo>
                  <a:pt x="518395" y="657579"/>
                  <a:pt x="544357" y="671698"/>
                  <a:pt x="571104" y="676742"/>
                </a:cubicBezTo>
                <a:lnTo>
                  <a:pt x="581834" y="666724"/>
                </a:lnTo>
                <a:lnTo>
                  <a:pt x="580037" y="664203"/>
                </a:lnTo>
                <a:cubicBezTo>
                  <a:pt x="573506" y="656529"/>
                  <a:pt x="562649" y="645761"/>
                  <a:pt x="547465" y="631903"/>
                </a:cubicBezTo>
                <a:cubicBezTo>
                  <a:pt x="517096" y="604183"/>
                  <a:pt x="493658" y="586197"/>
                  <a:pt x="477149" y="577943"/>
                </a:cubicBezTo>
                <a:close/>
                <a:moveTo>
                  <a:pt x="112956" y="575414"/>
                </a:moveTo>
                <a:lnTo>
                  <a:pt x="114941" y="589647"/>
                </a:lnTo>
                <a:lnTo>
                  <a:pt x="115298" y="586462"/>
                </a:lnTo>
                <a:close/>
                <a:moveTo>
                  <a:pt x="374551" y="469960"/>
                </a:moveTo>
                <a:lnTo>
                  <a:pt x="429428" y="520880"/>
                </a:lnTo>
                <a:cubicBezTo>
                  <a:pt x="413300" y="495738"/>
                  <a:pt x="404739" y="483166"/>
                  <a:pt x="403747" y="483166"/>
                </a:cubicBezTo>
                <a:cubicBezTo>
                  <a:pt x="390129" y="471344"/>
                  <a:pt x="380398" y="466942"/>
                  <a:pt x="374551" y="469960"/>
                </a:cubicBezTo>
                <a:close/>
                <a:moveTo>
                  <a:pt x="322078" y="288323"/>
                </a:moveTo>
                <a:lnTo>
                  <a:pt x="322078" y="320844"/>
                </a:lnTo>
                <a:lnTo>
                  <a:pt x="356659" y="320844"/>
                </a:lnTo>
                <a:lnTo>
                  <a:pt x="356659" y="288323"/>
                </a:lnTo>
                <a:close/>
                <a:moveTo>
                  <a:pt x="1121307" y="271160"/>
                </a:moveTo>
                <a:cubicBezTo>
                  <a:pt x="1118668" y="314437"/>
                  <a:pt x="1118668" y="392050"/>
                  <a:pt x="1121307" y="504002"/>
                </a:cubicBezTo>
                <a:cubicBezTo>
                  <a:pt x="1125296" y="643504"/>
                  <a:pt x="1127291" y="735410"/>
                  <a:pt x="1127291" y="779722"/>
                </a:cubicBezTo>
                <a:cubicBezTo>
                  <a:pt x="1127291" y="875354"/>
                  <a:pt x="1137488" y="951438"/>
                  <a:pt x="1157882" y="1007974"/>
                </a:cubicBezTo>
                <a:cubicBezTo>
                  <a:pt x="1161660" y="947511"/>
                  <a:pt x="1160889" y="859974"/>
                  <a:pt x="1155569" y="745364"/>
                </a:cubicBezTo>
                <a:cubicBezTo>
                  <a:pt x="1150481" y="607721"/>
                  <a:pt x="1147937" y="517778"/>
                  <a:pt x="1147937" y="475534"/>
                </a:cubicBezTo>
                <a:cubicBezTo>
                  <a:pt x="1147937" y="393731"/>
                  <a:pt x="1139061" y="325604"/>
                  <a:pt x="1121307" y="271160"/>
                </a:cubicBezTo>
                <a:close/>
                <a:moveTo>
                  <a:pt x="1376696" y="0"/>
                </a:moveTo>
                <a:lnTo>
                  <a:pt x="1416341" y="30084"/>
                </a:lnTo>
                <a:cubicBezTo>
                  <a:pt x="1405723" y="120290"/>
                  <a:pt x="1400413" y="220399"/>
                  <a:pt x="1400413" y="330408"/>
                </a:cubicBezTo>
                <a:cubicBezTo>
                  <a:pt x="1400413" y="391440"/>
                  <a:pt x="1402070" y="476016"/>
                  <a:pt x="1405385" y="584135"/>
                </a:cubicBezTo>
                <a:cubicBezTo>
                  <a:pt x="1408700" y="692255"/>
                  <a:pt x="1410356" y="770042"/>
                  <a:pt x="1410356" y="817500"/>
                </a:cubicBezTo>
                <a:cubicBezTo>
                  <a:pt x="1410356" y="920732"/>
                  <a:pt x="1405723" y="1012713"/>
                  <a:pt x="1396456" y="1093440"/>
                </a:cubicBezTo>
                <a:cubicBezTo>
                  <a:pt x="1400149" y="1118098"/>
                  <a:pt x="1403358" y="1176364"/>
                  <a:pt x="1406083" y="1268239"/>
                </a:cubicBezTo>
                <a:cubicBezTo>
                  <a:pt x="1408658" y="1339424"/>
                  <a:pt x="1416711" y="1402705"/>
                  <a:pt x="1430243" y="1458079"/>
                </a:cubicBezTo>
                <a:cubicBezTo>
                  <a:pt x="1430243" y="1458079"/>
                  <a:pt x="1422756" y="1457331"/>
                  <a:pt x="1407783" y="1455834"/>
                </a:cubicBezTo>
                <a:lnTo>
                  <a:pt x="1396981" y="1454754"/>
                </a:lnTo>
                <a:lnTo>
                  <a:pt x="1398236" y="1476880"/>
                </a:lnTo>
                <a:cubicBezTo>
                  <a:pt x="1396828" y="1504429"/>
                  <a:pt x="1385848" y="1520413"/>
                  <a:pt x="1365296" y="1524831"/>
                </a:cubicBezTo>
                <a:lnTo>
                  <a:pt x="1364630" y="1524877"/>
                </a:lnTo>
                <a:lnTo>
                  <a:pt x="1364630" y="1531006"/>
                </a:lnTo>
                <a:cubicBezTo>
                  <a:pt x="1365960" y="1545510"/>
                  <a:pt x="1352967" y="1556318"/>
                  <a:pt x="1325649" y="1563433"/>
                </a:cubicBezTo>
                <a:cubicBezTo>
                  <a:pt x="1320055" y="1525750"/>
                  <a:pt x="1308433" y="1498579"/>
                  <a:pt x="1290784" y="1481923"/>
                </a:cubicBezTo>
                <a:cubicBezTo>
                  <a:pt x="1280377" y="1491635"/>
                  <a:pt x="1279154" y="1510856"/>
                  <a:pt x="1287112" y="1539588"/>
                </a:cubicBezTo>
                <a:cubicBezTo>
                  <a:pt x="1251794" y="1532959"/>
                  <a:pt x="1223072" y="1532959"/>
                  <a:pt x="1200947" y="1539588"/>
                </a:cubicBezTo>
                <a:cubicBezTo>
                  <a:pt x="1190396" y="1523839"/>
                  <a:pt x="1180909" y="1506849"/>
                  <a:pt x="1172484" y="1488617"/>
                </a:cubicBezTo>
                <a:lnTo>
                  <a:pt x="1171633" y="1486370"/>
                </a:lnTo>
                <a:lnTo>
                  <a:pt x="1172871" y="1496227"/>
                </a:lnTo>
                <a:cubicBezTo>
                  <a:pt x="1175625" y="1517607"/>
                  <a:pt x="1178578" y="1540010"/>
                  <a:pt x="1181726" y="1563433"/>
                </a:cubicBezTo>
                <a:cubicBezTo>
                  <a:pt x="1136486" y="1537636"/>
                  <a:pt x="1105948" y="1502391"/>
                  <a:pt x="1090115" y="1457699"/>
                </a:cubicBezTo>
                <a:cubicBezTo>
                  <a:pt x="1069828" y="1368484"/>
                  <a:pt x="1059683" y="1263109"/>
                  <a:pt x="1059683" y="1141572"/>
                </a:cubicBezTo>
                <a:cubicBezTo>
                  <a:pt x="1059683" y="1086664"/>
                  <a:pt x="1062334" y="1004235"/>
                  <a:pt x="1067631" y="894290"/>
                </a:cubicBezTo>
                <a:cubicBezTo>
                  <a:pt x="1072931" y="784345"/>
                  <a:pt x="1075581" y="702424"/>
                  <a:pt x="1075581" y="648527"/>
                </a:cubicBezTo>
                <a:cubicBezTo>
                  <a:pt x="1075581" y="573715"/>
                  <a:pt x="1074903" y="508114"/>
                  <a:pt x="1073549" y="451720"/>
                </a:cubicBezTo>
                <a:lnTo>
                  <a:pt x="1072573" y="418730"/>
                </a:lnTo>
                <a:lnTo>
                  <a:pt x="1061884" y="450907"/>
                </a:lnTo>
                <a:cubicBezTo>
                  <a:pt x="1050822" y="476825"/>
                  <a:pt x="1032061" y="511159"/>
                  <a:pt x="1005597" y="553908"/>
                </a:cubicBezTo>
                <a:cubicBezTo>
                  <a:pt x="966626" y="616123"/>
                  <a:pt x="950446" y="672246"/>
                  <a:pt x="957054" y="722280"/>
                </a:cubicBezTo>
                <a:cubicBezTo>
                  <a:pt x="947384" y="740687"/>
                  <a:pt x="939256" y="756478"/>
                  <a:pt x="932670" y="769652"/>
                </a:cubicBezTo>
                <a:cubicBezTo>
                  <a:pt x="925070" y="783458"/>
                  <a:pt x="921934" y="797529"/>
                  <a:pt x="923265" y="811862"/>
                </a:cubicBezTo>
                <a:cubicBezTo>
                  <a:pt x="913386" y="831918"/>
                  <a:pt x="901833" y="846126"/>
                  <a:pt x="888607" y="854486"/>
                </a:cubicBezTo>
                <a:cubicBezTo>
                  <a:pt x="875379" y="862846"/>
                  <a:pt x="859394" y="871850"/>
                  <a:pt x="840648" y="881498"/>
                </a:cubicBezTo>
                <a:cubicBezTo>
                  <a:pt x="817024" y="877951"/>
                  <a:pt x="806058" y="865622"/>
                  <a:pt x="807746" y="844512"/>
                </a:cubicBezTo>
                <a:cubicBezTo>
                  <a:pt x="811357" y="839340"/>
                  <a:pt x="812496" y="834673"/>
                  <a:pt x="811166" y="830515"/>
                </a:cubicBezTo>
                <a:cubicBezTo>
                  <a:pt x="821763" y="818482"/>
                  <a:pt x="826070" y="813457"/>
                  <a:pt x="824086" y="815442"/>
                </a:cubicBezTo>
                <a:cubicBezTo>
                  <a:pt x="816823" y="805139"/>
                  <a:pt x="814819" y="800295"/>
                  <a:pt x="818070" y="800908"/>
                </a:cubicBezTo>
                <a:cubicBezTo>
                  <a:pt x="816909" y="812707"/>
                  <a:pt x="790752" y="824994"/>
                  <a:pt x="739599" y="837767"/>
                </a:cubicBezTo>
                <a:cubicBezTo>
                  <a:pt x="739599" y="831137"/>
                  <a:pt x="741711" y="827822"/>
                  <a:pt x="745933" y="827822"/>
                </a:cubicBezTo>
                <a:cubicBezTo>
                  <a:pt x="747518" y="827822"/>
                  <a:pt x="748309" y="827822"/>
                  <a:pt x="748309" y="827822"/>
                </a:cubicBezTo>
                <a:lnTo>
                  <a:pt x="748309" y="826239"/>
                </a:lnTo>
                <a:cubicBezTo>
                  <a:pt x="726670" y="833925"/>
                  <a:pt x="711929" y="834615"/>
                  <a:pt x="704086" y="828313"/>
                </a:cubicBezTo>
                <a:lnTo>
                  <a:pt x="698642" y="823217"/>
                </a:lnTo>
                <a:lnTo>
                  <a:pt x="698688" y="823865"/>
                </a:lnTo>
                <a:lnTo>
                  <a:pt x="685538" y="816179"/>
                </a:lnTo>
                <a:lnTo>
                  <a:pt x="684251" y="818842"/>
                </a:lnTo>
                <a:cubicBezTo>
                  <a:pt x="676997" y="829654"/>
                  <a:pt x="665617" y="840606"/>
                  <a:pt x="650110" y="851700"/>
                </a:cubicBezTo>
                <a:cubicBezTo>
                  <a:pt x="650110" y="851700"/>
                  <a:pt x="650110" y="844546"/>
                  <a:pt x="650110" y="830236"/>
                </a:cubicBezTo>
                <a:lnTo>
                  <a:pt x="650110" y="826182"/>
                </a:lnTo>
                <a:lnTo>
                  <a:pt x="646913" y="830167"/>
                </a:lnTo>
                <a:cubicBezTo>
                  <a:pt x="646913" y="840531"/>
                  <a:pt x="636019" y="838431"/>
                  <a:pt x="614233" y="823865"/>
                </a:cubicBezTo>
                <a:lnTo>
                  <a:pt x="613124" y="821109"/>
                </a:lnTo>
                <a:cubicBezTo>
                  <a:pt x="592731" y="821552"/>
                  <a:pt x="582534" y="809752"/>
                  <a:pt x="582534" y="785707"/>
                </a:cubicBezTo>
                <a:cubicBezTo>
                  <a:pt x="589291" y="755878"/>
                  <a:pt x="596046" y="737016"/>
                  <a:pt x="602801" y="729126"/>
                </a:cubicBezTo>
                <a:lnTo>
                  <a:pt x="605591" y="727002"/>
                </a:lnTo>
                <a:lnTo>
                  <a:pt x="573184" y="705932"/>
                </a:lnTo>
                <a:cubicBezTo>
                  <a:pt x="520375" y="669894"/>
                  <a:pt x="458799" y="623053"/>
                  <a:pt x="388451" y="565403"/>
                </a:cubicBezTo>
                <a:cubicBezTo>
                  <a:pt x="384484" y="596796"/>
                  <a:pt x="387797" y="630595"/>
                  <a:pt x="398396" y="666800"/>
                </a:cubicBezTo>
                <a:lnTo>
                  <a:pt x="382024" y="660814"/>
                </a:lnTo>
                <a:cubicBezTo>
                  <a:pt x="367753" y="734596"/>
                  <a:pt x="360618" y="831232"/>
                  <a:pt x="360618" y="950720"/>
                </a:cubicBezTo>
                <a:cubicBezTo>
                  <a:pt x="360618" y="1009704"/>
                  <a:pt x="363825" y="1098127"/>
                  <a:pt x="370244" y="1215989"/>
                </a:cubicBezTo>
                <a:cubicBezTo>
                  <a:pt x="378224" y="1332880"/>
                  <a:pt x="381390" y="1428154"/>
                  <a:pt x="379743" y="1501810"/>
                </a:cubicBezTo>
                <a:cubicBezTo>
                  <a:pt x="360363" y="1501810"/>
                  <a:pt x="350673" y="1504998"/>
                  <a:pt x="350673" y="1511373"/>
                </a:cubicBezTo>
                <a:cubicBezTo>
                  <a:pt x="350673" y="1514708"/>
                  <a:pt x="351339" y="1520355"/>
                  <a:pt x="352670" y="1528315"/>
                </a:cubicBezTo>
                <a:cubicBezTo>
                  <a:pt x="352670" y="1536906"/>
                  <a:pt x="352670" y="1543187"/>
                  <a:pt x="352670" y="1547157"/>
                </a:cubicBezTo>
                <a:cubicBezTo>
                  <a:pt x="352670" y="1566642"/>
                  <a:pt x="349355" y="1578368"/>
                  <a:pt x="342725" y="1582337"/>
                </a:cubicBezTo>
                <a:lnTo>
                  <a:pt x="342725" y="1607196"/>
                </a:lnTo>
                <a:cubicBezTo>
                  <a:pt x="320476" y="1601877"/>
                  <a:pt x="311651" y="1599807"/>
                  <a:pt x="316252" y="1600990"/>
                </a:cubicBezTo>
                <a:cubicBezTo>
                  <a:pt x="312579" y="1603438"/>
                  <a:pt x="298837" y="1606826"/>
                  <a:pt x="275022" y="1611153"/>
                </a:cubicBezTo>
                <a:cubicBezTo>
                  <a:pt x="272236" y="1587637"/>
                  <a:pt x="266843" y="1569661"/>
                  <a:pt x="258842" y="1557226"/>
                </a:cubicBezTo>
                <a:lnTo>
                  <a:pt x="248350" y="1542227"/>
                </a:lnTo>
                <a:lnTo>
                  <a:pt x="241864" y="1561128"/>
                </a:lnTo>
                <a:cubicBezTo>
                  <a:pt x="237117" y="1567553"/>
                  <a:pt x="230173" y="1572964"/>
                  <a:pt x="221032" y="1577366"/>
                </a:cubicBezTo>
                <a:cubicBezTo>
                  <a:pt x="187169" y="1574536"/>
                  <a:pt x="166914" y="1571792"/>
                  <a:pt x="160265" y="1569132"/>
                </a:cubicBezTo>
                <a:cubicBezTo>
                  <a:pt x="149666" y="1565270"/>
                  <a:pt x="140435" y="1559579"/>
                  <a:pt x="132573" y="1552064"/>
                </a:cubicBezTo>
                <a:lnTo>
                  <a:pt x="115253" y="1527162"/>
                </a:lnTo>
                <a:lnTo>
                  <a:pt x="113461" y="1566662"/>
                </a:lnTo>
                <a:lnTo>
                  <a:pt x="88748" y="1584586"/>
                </a:lnTo>
                <a:lnTo>
                  <a:pt x="87463" y="1584586"/>
                </a:lnTo>
                <a:lnTo>
                  <a:pt x="87463" y="1585517"/>
                </a:lnTo>
                <a:lnTo>
                  <a:pt x="84993" y="1587309"/>
                </a:lnTo>
                <a:lnTo>
                  <a:pt x="73752" y="1587309"/>
                </a:lnTo>
                <a:cubicBezTo>
                  <a:pt x="49769" y="1523364"/>
                  <a:pt x="37778" y="1441717"/>
                  <a:pt x="37778" y="1342369"/>
                </a:cubicBezTo>
                <a:cubicBezTo>
                  <a:pt x="37778" y="1324763"/>
                  <a:pt x="38444" y="1297973"/>
                  <a:pt x="39775" y="1262001"/>
                </a:cubicBezTo>
                <a:cubicBezTo>
                  <a:pt x="39775" y="1226786"/>
                  <a:pt x="39775" y="1199904"/>
                  <a:pt x="39775" y="1181347"/>
                </a:cubicBezTo>
                <a:cubicBezTo>
                  <a:pt x="39775" y="1159855"/>
                  <a:pt x="38116" y="1127259"/>
                  <a:pt x="34801" y="1083561"/>
                </a:cubicBezTo>
                <a:cubicBezTo>
                  <a:pt x="31488" y="1039862"/>
                  <a:pt x="29830" y="1006178"/>
                  <a:pt x="29830" y="982513"/>
                </a:cubicBezTo>
                <a:cubicBezTo>
                  <a:pt x="29830" y="941241"/>
                  <a:pt x="35129" y="882162"/>
                  <a:pt x="45726" y="805276"/>
                </a:cubicBezTo>
                <a:cubicBezTo>
                  <a:pt x="56325" y="728390"/>
                  <a:pt x="61624" y="672161"/>
                  <a:pt x="61624" y="636590"/>
                </a:cubicBezTo>
                <a:cubicBezTo>
                  <a:pt x="61624" y="586156"/>
                  <a:pt x="55343" y="542667"/>
                  <a:pt x="42781" y="506124"/>
                </a:cubicBezTo>
                <a:cubicBezTo>
                  <a:pt x="29039" y="467998"/>
                  <a:pt x="19412" y="418724"/>
                  <a:pt x="13902" y="358305"/>
                </a:cubicBezTo>
                <a:cubicBezTo>
                  <a:pt x="6155" y="276881"/>
                  <a:pt x="1521" y="224884"/>
                  <a:pt x="0" y="202318"/>
                </a:cubicBezTo>
                <a:cubicBezTo>
                  <a:pt x="30168" y="197335"/>
                  <a:pt x="47516" y="200439"/>
                  <a:pt x="52044" y="211626"/>
                </a:cubicBezTo>
                <a:cubicBezTo>
                  <a:pt x="56574" y="222816"/>
                  <a:pt x="60525" y="232653"/>
                  <a:pt x="63903" y="241140"/>
                </a:cubicBezTo>
                <a:lnTo>
                  <a:pt x="65947" y="254115"/>
                </a:lnTo>
                <a:lnTo>
                  <a:pt x="65613" y="246902"/>
                </a:lnTo>
                <a:cubicBezTo>
                  <a:pt x="65613" y="224947"/>
                  <a:pt x="66427" y="200988"/>
                  <a:pt x="68051" y="175022"/>
                </a:cubicBezTo>
                <a:cubicBezTo>
                  <a:pt x="95887" y="155103"/>
                  <a:pt x="118206" y="148395"/>
                  <a:pt x="135009" y="154898"/>
                </a:cubicBezTo>
                <a:lnTo>
                  <a:pt x="139179" y="157938"/>
                </a:lnTo>
                <a:lnTo>
                  <a:pt x="139254" y="155071"/>
                </a:lnTo>
                <a:cubicBezTo>
                  <a:pt x="143022" y="151102"/>
                  <a:pt x="144905" y="149117"/>
                  <a:pt x="144905" y="149117"/>
                </a:cubicBezTo>
                <a:lnTo>
                  <a:pt x="157133" y="165485"/>
                </a:lnTo>
                <a:lnTo>
                  <a:pt x="175274" y="133569"/>
                </a:lnTo>
                <a:cubicBezTo>
                  <a:pt x="186040" y="131459"/>
                  <a:pt x="194670" y="131131"/>
                  <a:pt x="201161" y="132589"/>
                </a:cubicBezTo>
                <a:lnTo>
                  <a:pt x="211207" y="140063"/>
                </a:lnTo>
                <a:lnTo>
                  <a:pt x="218294" y="137289"/>
                </a:lnTo>
                <a:cubicBezTo>
                  <a:pt x="226278" y="135195"/>
                  <a:pt x="233669" y="133143"/>
                  <a:pt x="240464" y="131135"/>
                </a:cubicBezTo>
                <a:lnTo>
                  <a:pt x="245312" y="129598"/>
                </a:lnTo>
                <a:lnTo>
                  <a:pt x="245475" y="127587"/>
                </a:lnTo>
                <a:cubicBezTo>
                  <a:pt x="248348" y="116718"/>
                  <a:pt x="257004" y="108474"/>
                  <a:pt x="271445" y="102852"/>
                </a:cubicBezTo>
                <a:cubicBezTo>
                  <a:pt x="283964" y="98018"/>
                  <a:pt x="295627" y="89575"/>
                  <a:pt x="306437" y="77521"/>
                </a:cubicBezTo>
                <a:cubicBezTo>
                  <a:pt x="366476" y="113346"/>
                  <a:pt x="444849" y="177628"/>
                  <a:pt x="541559" y="270367"/>
                </a:cubicBezTo>
                <a:cubicBezTo>
                  <a:pt x="620175" y="342125"/>
                  <a:pt x="679751" y="392494"/>
                  <a:pt x="720283" y="421480"/>
                </a:cubicBezTo>
                <a:cubicBezTo>
                  <a:pt x="728875" y="390279"/>
                  <a:pt x="754378" y="338893"/>
                  <a:pt x="796789" y="267329"/>
                </a:cubicBezTo>
                <a:cubicBezTo>
                  <a:pt x="839202" y="195762"/>
                  <a:pt x="874246" y="135808"/>
                  <a:pt x="901922" y="87463"/>
                </a:cubicBezTo>
                <a:cubicBezTo>
                  <a:pt x="913006" y="97807"/>
                  <a:pt x="923973" y="105149"/>
                  <a:pt x="934824" y="109488"/>
                </a:cubicBezTo>
                <a:cubicBezTo>
                  <a:pt x="940249" y="111655"/>
                  <a:pt x="944317" y="114915"/>
                  <a:pt x="947032" y="119259"/>
                </a:cubicBezTo>
                <a:lnTo>
                  <a:pt x="947378" y="120647"/>
                </a:lnTo>
                <a:lnTo>
                  <a:pt x="982924" y="71567"/>
                </a:lnTo>
                <a:lnTo>
                  <a:pt x="986303" y="74436"/>
                </a:lnTo>
                <a:lnTo>
                  <a:pt x="996921" y="63619"/>
                </a:lnTo>
                <a:cubicBezTo>
                  <a:pt x="1015794" y="67608"/>
                  <a:pt x="1031544" y="69602"/>
                  <a:pt x="1044167" y="69602"/>
                </a:cubicBezTo>
                <a:cubicBezTo>
                  <a:pt x="1057551" y="69602"/>
                  <a:pt x="1069258" y="68769"/>
                  <a:pt x="1079286" y="67101"/>
                </a:cubicBezTo>
                <a:cubicBezTo>
                  <a:pt x="1090199" y="59481"/>
                  <a:pt x="1103679" y="60039"/>
                  <a:pt x="1119722" y="68779"/>
                </a:cubicBezTo>
                <a:cubicBezTo>
                  <a:pt x="1127175" y="73235"/>
                  <a:pt x="1131862" y="76807"/>
                  <a:pt x="1133783" y="79499"/>
                </a:cubicBezTo>
                <a:lnTo>
                  <a:pt x="1134457" y="81758"/>
                </a:lnTo>
                <a:lnTo>
                  <a:pt x="1141304" y="77453"/>
                </a:lnTo>
                <a:cubicBezTo>
                  <a:pt x="1145758" y="73396"/>
                  <a:pt x="1151443" y="67313"/>
                  <a:pt x="1158355" y="59200"/>
                </a:cubicBezTo>
                <a:cubicBezTo>
                  <a:pt x="1172183" y="42978"/>
                  <a:pt x="1192566" y="31192"/>
                  <a:pt x="1219504" y="23844"/>
                </a:cubicBezTo>
                <a:cubicBezTo>
                  <a:pt x="1218174" y="38454"/>
                  <a:pt x="1223225" y="45758"/>
                  <a:pt x="1234657" y="45758"/>
                </a:cubicBezTo>
                <a:lnTo>
                  <a:pt x="1239497" y="45957"/>
                </a:lnTo>
                <a:lnTo>
                  <a:pt x="1247156" y="33646"/>
                </a:lnTo>
                <a:cubicBezTo>
                  <a:pt x="1253516" y="28464"/>
                  <a:pt x="1261398" y="25873"/>
                  <a:pt x="1270804" y="25873"/>
                </a:cubicBezTo>
                <a:cubicBezTo>
                  <a:pt x="1285392" y="25873"/>
                  <a:pt x="1296295" y="25873"/>
                  <a:pt x="1303515" y="25873"/>
                </a:cubicBezTo>
                <a:lnTo>
                  <a:pt x="1308043" y="47723"/>
                </a:lnTo>
                <a:cubicBezTo>
                  <a:pt x="1314229" y="14578"/>
                  <a:pt x="1333502" y="654"/>
                  <a:pt x="1365865" y="59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51" name="Freeform: Shape 50"/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4007123" y="4668087"/>
            <a:ext cx="1197622" cy="1662803"/>
          </a:xfrm>
          <a:custGeom>
            <a:avLst/>
            <a:gdLst>
              <a:gd name="connsiteX0" fmla="*/ 986124 w 1197623"/>
              <a:gd name="connsiteY0" fmla="*/ 1314884 h 1662803"/>
              <a:gd name="connsiteX1" fmla="*/ 924468 w 1197623"/>
              <a:gd name="connsiteY1" fmla="*/ 1347090 h 1662803"/>
              <a:gd name="connsiteX2" fmla="*/ 912563 w 1197623"/>
              <a:gd name="connsiteY2" fmla="*/ 1362605 h 1662803"/>
              <a:gd name="connsiteX3" fmla="*/ 1067759 w 1197623"/>
              <a:gd name="connsiteY3" fmla="*/ 1064371 h 1662803"/>
              <a:gd name="connsiteX4" fmla="*/ 1066168 w 1197623"/>
              <a:gd name="connsiteY4" fmla="*/ 1077576 h 1662803"/>
              <a:gd name="connsiteX5" fmla="*/ 1065761 w 1197623"/>
              <a:gd name="connsiteY5" fmla="*/ 1091589 h 1662803"/>
              <a:gd name="connsiteX6" fmla="*/ 1066496 w 1197623"/>
              <a:gd name="connsiteY6" fmla="*/ 1089863 h 1662803"/>
              <a:gd name="connsiteX7" fmla="*/ 1067759 w 1197623"/>
              <a:gd name="connsiteY7" fmla="*/ 1064371 h 1662803"/>
              <a:gd name="connsiteX8" fmla="*/ 341950 w 1197623"/>
              <a:gd name="connsiteY8" fmla="*/ 603518 h 1662803"/>
              <a:gd name="connsiteX9" fmla="*/ 341811 w 1197623"/>
              <a:gd name="connsiteY9" fmla="*/ 613784 h 1662803"/>
              <a:gd name="connsiteX10" fmla="*/ 344404 w 1197623"/>
              <a:gd name="connsiteY10" fmla="*/ 789633 h 1662803"/>
              <a:gd name="connsiteX11" fmla="*/ 344579 w 1197623"/>
              <a:gd name="connsiteY11" fmla="*/ 803755 h 1662803"/>
              <a:gd name="connsiteX12" fmla="*/ 345205 w 1197623"/>
              <a:gd name="connsiteY12" fmla="*/ 763917 h 1662803"/>
              <a:gd name="connsiteX13" fmla="*/ 343272 w 1197623"/>
              <a:gd name="connsiteY13" fmla="*/ 627435 h 1662803"/>
              <a:gd name="connsiteX14" fmla="*/ 1031121 w 1197623"/>
              <a:gd name="connsiteY14" fmla="*/ 428162 h 1662803"/>
              <a:gd name="connsiteX15" fmla="*/ 1028651 w 1197623"/>
              <a:gd name="connsiteY15" fmla="*/ 431519 h 1662803"/>
              <a:gd name="connsiteX16" fmla="*/ 1032509 w 1197623"/>
              <a:gd name="connsiteY16" fmla="*/ 437717 h 1662803"/>
              <a:gd name="connsiteX17" fmla="*/ 473572 w 1197623"/>
              <a:gd name="connsiteY17" fmla="*/ 392379 h 1662803"/>
              <a:gd name="connsiteX18" fmla="*/ 456630 w 1197623"/>
              <a:gd name="connsiteY18" fmla="*/ 393013 h 1662803"/>
              <a:gd name="connsiteX19" fmla="*/ 445800 w 1197623"/>
              <a:gd name="connsiteY19" fmla="*/ 518823 h 1662803"/>
              <a:gd name="connsiteX20" fmla="*/ 443806 w 1197623"/>
              <a:gd name="connsiteY20" fmla="*/ 915508 h 1662803"/>
              <a:gd name="connsiteX21" fmla="*/ 442571 w 1197623"/>
              <a:gd name="connsiteY21" fmla="*/ 1292243 h 1662803"/>
              <a:gd name="connsiteX22" fmla="*/ 478859 w 1197623"/>
              <a:gd name="connsiteY22" fmla="*/ 1270820 h 1662803"/>
              <a:gd name="connsiteX23" fmla="*/ 510990 w 1197623"/>
              <a:gd name="connsiteY23" fmla="*/ 1257605 h 1662803"/>
              <a:gd name="connsiteX24" fmla="*/ 563980 w 1197623"/>
              <a:gd name="connsiteY24" fmla="*/ 1211936 h 1662803"/>
              <a:gd name="connsiteX25" fmla="*/ 717261 w 1197623"/>
              <a:gd name="connsiteY25" fmla="*/ 1137916 h 1662803"/>
              <a:gd name="connsiteX26" fmla="*/ 817120 w 1197623"/>
              <a:gd name="connsiteY26" fmla="*/ 1002496 h 1662803"/>
              <a:gd name="connsiteX27" fmla="*/ 797265 w 1197623"/>
              <a:gd name="connsiteY27" fmla="*/ 940935 h 1662803"/>
              <a:gd name="connsiteX28" fmla="*/ 807178 w 1197623"/>
              <a:gd name="connsiteY28" fmla="*/ 887038 h 1662803"/>
              <a:gd name="connsiteX29" fmla="*/ 780197 w 1197623"/>
              <a:gd name="connsiteY29" fmla="*/ 792166 h 1662803"/>
              <a:gd name="connsiteX30" fmla="*/ 757493 w 1197623"/>
              <a:gd name="connsiteY30" fmla="*/ 685830 h 1662803"/>
              <a:gd name="connsiteX31" fmla="*/ 702140 w 1197623"/>
              <a:gd name="connsiteY31" fmla="*/ 584483 h 1662803"/>
              <a:gd name="connsiteX32" fmla="*/ 673426 w 1197623"/>
              <a:gd name="connsiteY32" fmla="*/ 507430 h 1662803"/>
              <a:gd name="connsiteX33" fmla="*/ 667309 w 1197623"/>
              <a:gd name="connsiteY33" fmla="*/ 496428 h 1662803"/>
              <a:gd name="connsiteX34" fmla="*/ 643105 w 1197623"/>
              <a:gd name="connsiteY34" fmla="*/ 481369 h 1662803"/>
              <a:gd name="connsiteX35" fmla="*/ 604005 w 1197623"/>
              <a:gd name="connsiteY35" fmla="*/ 452957 h 1662803"/>
              <a:gd name="connsiteX36" fmla="*/ 473572 w 1197623"/>
              <a:gd name="connsiteY36" fmla="*/ 392379 h 1662803"/>
              <a:gd name="connsiteX37" fmla="*/ 353746 w 1197623"/>
              <a:gd name="connsiteY37" fmla="*/ 378477 h 1662803"/>
              <a:gd name="connsiteX38" fmla="*/ 352197 w 1197623"/>
              <a:gd name="connsiteY38" fmla="*/ 392802 h 1662803"/>
              <a:gd name="connsiteX39" fmla="*/ 354519 w 1197623"/>
              <a:gd name="connsiteY39" fmla="*/ 382856 h 1662803"/>
              <a:gd name="connsiteX40" fmla="*/ 355867 w 1197623"/>
              <a:gd name="connsiteY40" fmla="*/ 380442 h 1662803"/>
              <a:gd name="connsiteX41" fmla="*/ 922126 w 1197623"/>
              <a:gd name="connsiteY41" fmla="*/ 322808 h 1662803"/>
              <a:gd name="connsiteX42" fmla="*/ 917312 w 1197623"/>
              <a:gd name="connsiteY42" fmla="*/ 329174 h 1662803"/>
              <a:gd name="connsiteX43" fmla="*/ 938090 w 1197623"/>
              <a:gd name="connsiteY43" fmla="*/ 341465 h 1662803"/>
              <a:gd name="connsiteX44" fmla="*/ 226669 w 1197623"/>
              <a:gd name="connsiteY44" fmla="*/ 230943 h 1662803"/>
              <a:gd name="connsiteX45" fmla="*/ 226669 w 1197623"/>
              <a:gd name="connsiteY45" fmla="*/ 238732 h 1662803"/>
              <a:gd name="connsiteX46" fmla="*/ 229662 w 1197623"/>
              <a:gd name="connsiteY46" fmla="*/ 240637 h 1662803"/>
              <a:gd name="connsiteX47" fmla="*/ 231504 w 1197623"/>
              <a:gd name="connsiteY47" fmla="*/ 239020 h 1662803"/>
              <a:gd name="connsiteX48" fmla="*/ 226827 w 1197623"/>
              <a:gd name="connsiteY48" fmla="*/ 235473 h 1662803"/>
              <a:gd name="connsiteX49" fmla="*/ 256799 w 1197623"/>
              <a:gd name="connsiteY49" fmla="*/ 214699 h 1662803"/>
              <a:gd name="connsiteX50" fmla="*/ 257859 w 1197623"/>
              <a:gd name="connsiteY50" fmla="*/ 215894 h 1662803"/>
              <a:gd name="connsiteX51" fmla="*/ 259222 w 1197623"/>
              <a:gd name="connsiteY51" fmla="*/ 214699 h 1662803"/>
              <a:gd name="connsiteX52" fmla="*/ 557076 w 1197623"/>
              <a:gd name="connsiteY52" fmla="*/ 0 h 1662803"/>
              <a:gd name="connsiteX53" fmla="*/ 801160 w 1197623"/>
              <a:gd name="connsiteY53" fmla="*/ 87748 h 1662803"/>
              <a:gd name="connsiteX54" fmla="*/ 900340 w 1197623"/>
              <a:gd name="connsiteY54" fmla="*/ 131163 h 1662803"/>
              <a:gd name="connsiteX55" fmla="*/ 998537 w 1197623"/>
              <a:gd name="connsiteY55" fmla="*/ 242502 h 1662803"/>
              <a:gd name="connsiteX56" fmla="*/ 1091446 w 1197623"/>
              <a:gd name="connsiteY56" fmla="*/ 374329 h 1662803"/>
              <a:gd name="connsiteX57" fmla="*/ 1197623 w 1197623"/>
              <a:gd name="connsiteY57" fmla="*/ 647136 h 1662803"/>
              <a:gd name="connsiteX58" fmla="*/ 1193491 w 1197623"/>
              <a:gd name="connsiteY58" fmla="*/ 873059 h 1662803"/>
              <a:gd name="connsiteX59" fmla="*/ 1187078 w 1197623"/>
              <a:gd name="connsiteY59" fmla="*/ 1097621 h 1662803"/>
              <a:gd name="connsiteX60" fmla="*/ 1071116 w 1197623"/>
              <a:gd name="connsiteY60" fmla="*/ 1300380 h 1662803"/>
              <a:gd name="connsiteX61" fmla="*/ 776745 w 1197623"/>
              <a:gd name="connsiteY61" fmla="*/ 1523629 h 1662803"/>
              <a:gd name="connsiteX62" fmla="*/ 773705 w 1197623"/>
              <a:gd name="connsiteY62" fmla="*/ 1519670 h 1662803"/>
              <a:gd name="connsiteX63" fmla="*/ 409953 w 1197623"/>
              <a:gd name="connsiteY63" fmla="*/ 1662803 h 1662803"/>
              <a:gd name="connsiteX64" fmla="*/ 210741 w 1197623"/>
              <a:gd name="connsiteY64" fmla="*/ 1613750 h 1662803"/>
              <a:gd name="connsiteX65" fmla="*/ 210741 w 1197623"/>
              <a:gd name="connsiteY65" fmla="*/ 1568844 h 1662803"/>
              <a:gd name="connsiteX66" fmla="*/ 205675 w 1197623"/>
              <a:gd name="connsiteY66" fmla="*/ 1569235 h 1662803"/>
              <a:gd name="connsiteX67" fmla="*/ 82460 w 1197623"/>
              <a:gd name="connsiteY67" fmla="*/ 1562514 h 1662803"/>
              <a:gd name="connsiteX68" fmla="*/ 49717 w 1197623"/>
              <a:gd name="connsiteY68" fmla="*/ 1515965 h 1662803"/>
              <a:gd name="connsiteX69" fmla="*/ 59660 w 1197623"/>
              <a:gd name="connsiteY69" fmla="*/ 988435 h 1662803"/>
              <a:gd name="connsiteX70" fmla="*/ 60642 w 1197623"/>
              <a:gd name="connsiteY70" fmla="*/ 691128 h 1662803"/>
              <a:gd name="connsiteX71" fmla="*/ 60179 w 1197623"/>
              <a:gd name="connsiteY71" fmla="*/ 656794 h 1662803"/>
              <a:gd name="connsiteX72" fmla="*/ 0 w 1197623"/>
              <a:gd name="connsiteY72" fmla="*/ 656794 h 1662803"/>
              <a:gd name="connsiteX73" fmla="*/ 0 w 1197623"/>
              <a:gd name="connsiteY73" fmla="*/ 535542 h 1662803"/>
              <a:gd name="connsiteX74" fmla="*/ 0 w 1197623"/>
              <a:gd name="connsiteY74" fmla="*/ 512933 h 1662803"/>
              <a:gd name="connsiteX75" fmla="*/ 0 w 1197623"/>
              <a:gd name="connsiteY75" fmla="*/ 449316 h 1662803"/>
              <a:gd name="connsiteX76" fmla="*/ 11724 w 1197623"/>
              <a:gd name="connsiteY76" fmla="*/ 449316 h 1662803"/>
              <a:gd name="connsiteX77" fmla="*/ 24131 w 1197623"/>
              <a:gd name="connsiteY77" fmla="*/ 333954 h 1662803"/>
              <a:gd name="connsiteX78" fmla="*/ 25841 w 1197623"/>
              <a:gd name="connsiteY78" fmla="*/ 334143 h 1662803"/>
              <a:gd name="connsiteX79" fmla="*/ 25841 w 1197623"/>
              <a:gd name="connsiteY79" fmla="*/ 290254 h 1662803"/>
              <a:gd name="connsiteX80" fmla="*/ 84262 w 1197623"/>
              <a:gd name="connsiteY80" fmla="*/ 290254 h 1662803"/>
              <a:gd name="connsiteX81" fmla="*/ 85681 w 1197623"/>
              <a:gd name="connsiteY81" fmla="*/ 284619 h 1662803"/>
              <a:gd name="connsiteX82" fmla="*/ 110896 w 1197623"/>
              <a:gd name="connsiteY82" fmla="*/ 228632 h 1662803"/>
              <a:gd name="connsiteX83" fmla="*/ 179219 w 1197623"/>
              <a:gd name="connsiteY83" fmla="*/ 228632 h 1662803"/>
              <a:gd name="connsiteX84" fmla="*/ 181100 w 1197623"/>
              <a:gd name="connsiteY84" fmla="*/ 223601 h 1662803"/>
              <a:gd name="connsiteX85" fmla="*/ 237340 w 1197623"/>
              <a:gd name="connsiteY85" fmla="*/ 192785 h 1662803"/>
              <a:gd name="connsiteX86" fmla="*/ 243570 w 1197623"/>
              <a:gd name="connsiteY86" fmla="*/ 199801 h 1662803"/>
              <a:gd name="connsiteX87" fmla="*/ 265076 w 1197623"/>
              <a:gd name="connsiteY87" fmla="*/ 167547 h 1662803"/>
              <a:gd name="connsiteX88" fmla="*/ 360994 w 1197623"/>
              <a:gd name="connsiteY88" fmla="*/ 95570 h 1662803"/>
              <a:gd name="connsiteX89" fmla="*/ 423020 w 1197623"/>
              <a:gd name="connsiteY89" fmla="*/ 71686 h 1662803"/>
              <a:gd name="connsiteX90" fmla="*/ 377749 w 1197623"/>
              <a:gd name="connsiteY90" fmla="*/ 56399 h 1662803"/>
              <a:gd name="connsiteX91" fmla="*/ 557076 w 1197623"/>
              <a:gd name="connsiteY91" fmla="*/ 0 h 166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197623" h="1662803" fill="norm" stroke="1" extrusionOk="0">
                <a:moveTo>
                  <a:pt x="986124" y="1314884"/>
                </a:moveTo>
                <a:lnTo>
                  <a:pt x="924468" y="1347090"/>
                </a:lnTo>
                <a:lnTo>
                  <a:pt x="912563" y="1362605"/>
                </a:lnTo>
                <a:close/>
                <a:moveTo>
                  <a:pt x="1067759" y="1064371"/>
                </a:moveTo>
                <a:cubicBezTo>
                  <a:pt x="1067053" y="1067938"/>
                  <a:pt x="1066522" y="1072341"/>
                  <a:pt x="1066168" y="1077576"/>
                </a:cubicBezTo>
                <a:lnTo>
                  <a:pt x="1065761" y="1091589"/>
                </a:lnTo>
                <a:lnTo>
                  <a:pt x="1066496" y="1089863"/>
                </a:lnTo>
                <a:cubicBezTo>
                  <a:pt x="1070527" y="1077914"/>
                  <a:pt x="1070947" y="1069417"/>
                  <a:pt x="1067759" y="1064371"/>
                </a:cubicBezTo>
                <a:close/>
                <a:moveTo>
                  <a:pt x="341950" y="603518"/>
                </a:moveTo>
                <a:lnTo>
                  <a:pt x="341811" y="613784"/>
                </a:lnTo>
                <a:cubicBezTo>
                  <a:pt x="341576" y="661588"/>
                  <a:pt x="342441" y="720206"/>
                  <a:pt x="344404" y="789633"/>
                </a:cubicBezTo>
                <a:lnTo>
                  <a:pt x="344579" y="803755"/>
                </a:lnTo>
                <a:lnTo>
                  <a:pt x="345205" y="763917"/>
                </a:lnTo>
                <a:cubicBezTo>
                  <a:pt x="345541" y="713594"/>
                  <a:pt x="344899" y="668099"/>
                  <a:pt x="343272" y="627435"/>
                </a:cubicBezTo>
                <a:close/>
                <a:moveTo>
                  <a:pt x="1031121" y="428162"/>
                </a:moveTo>
                <a:lnTo>
                  <a:pt x="1028651" y="431519"/>
                </a:lnTo>
                <a:lnTo>
                  <a:pt x="1032509" y="437717"/>
                </a:lnTo>
                <a:close/>
                <a:moveTo>
                  <a:pt x="473572" y="392379"/>
                </a:moveTo>
                <a:cubicBezTo>
                  <a:pt x="463965" y="392379"/>
                  <a:pt x="458320" y="392589"/>
                  <a:pt x="456630" y="393013"/>
                </a:cubicBezTo>
                <a:cubicBezTo>
                  <a:pt x="448143" y="431202"/>
                  <a:pt x="444534" y="473138"/>
                  <a:pt x="445800" y="518823"/>
                </a:cubicBezTo>
                <a:cubicBezTo>
                  <a:pt x="448461" y="602613"/>
                  <a:pt x="447795" y="734839"/>
                  <a:pt x="443806" y="915508"/>
                </a:cubicBezTo>
                <a:cubicBezTo>
                  <a:pt x="439857" y="1084669"/>
                  <a:pt x="439445" y="1210248"/>
                  <a:pt x="442571" y="1292243"/>
                </a:cubicBezTo>
                <a:cubicBezTo>
                  <a:pt x="445959" y="1287240"/>
                  <a:pt x="458055" y="1280099"/>
                  <a:pt x="478859" y="1270820"/>
                </a:cubicBezTo>
                <a:lnTo>
                  <a:pt x="510990" y="1257605"/>
                </a:lnTo>
                <a:lnTo>
                  <a:pt x="563980" y="1211936"/>
                </a:lnTo>
                <a:cubicBezTo>
                  <a:pt x="620344" y="1202754"/>
                  <a:pt x="671439" y="1178080"/>
                  <a:pt x="717261" y="1137916"/>
                </a:cubicBezTo>
                <a:cubicBezTo>
                  <a:pt x="763082" y="1097752"/>
                  <a:pt x="796368" y="1052612"/>
                  <a:pt x="817120" y="1002496"/>
                </a:cubicBezTo>
                <a:cubicBezTo>
                  <a:pt x="817120" y="1006590"/>
                  <a:pt x="810502" y="986071"/>
                  <a:pt x="797265" y="940935"/>
                </a:cubicBezTo>
                <a:cubicBezTo>
                  <a:pt x="803873" y="920036"/>
                  <a:pt x="807178" y="902070"/>
                  <a:pt x="807178" y="887038"/>
                </a:cubicBezTo>
                <a:cubicBezTo>
                  <a:pt x="807178" y="868800"/>
                  <a:pt x="798184" y="837174"/>
                  <a:pt x="780197" y="792166"/>
                </a:cubicBezTo>
                <a:cubicBezTo>
                  <a:pt x="761092" y="747391"/>
                  <a:pt x="753523" y="711945"/>
                  <a:pt x="757493" y="685830"/>
                </a:cubicBezTo>
                <a:cubicBezTo>
                  <a:pt x="735346" y="664573"/>
                  <a:pt x="716897" y="630790"/>
                  <a:pt x="702140" y="584483"/>
                </a:cubicBezTo>
                <a:cubicBezTo>
                  <a:pt x="691072" y="549752"/>
                  <a:pt x="681501" y="524068"/>
                  <a:pt x="673426" y="507430"/>
                </a:cubicBezTo>
                <a:lnTo>
                  <a:pt x="667309" y="496428"/>
                </a:lnTo>
                <a:lnTo>
                  <a:pt x="643105" y="481369"/>
                </a:lnTo>
                <a:cubicBezTo>
                  <a:pt x="630603" y="472910"/>
                  <a:pt x="617568" y="463438"/>
                  <a:pt x="604005" y="452957"/>
                </a:cubicBezTo>
                <a:cubicBezTo>
                  <a:pt x="550615" y="412572"/>
                  <a:pt x="507138" y="392379"/>
                  <a:pt x="473572" y="392379"/>
                </a:cubicBezTo>
                <a:close/>
                <a:moveTo>
                  <a:pt x="353746" y="378477"/>
                </a:moveTo>
                <a:lnTo>
                  <a:pt x="352197" y="392802"/>
                </a:lnTo>
                <a:lnTo>
                  <a:pt x="354519" y="382856"/>
                </a:lnTo>
                <a:cubicBezTo>
                  <a:pt x="355140" y="380766"/>
                  <a:pt x="355587" y="379960"/>
                  <a:pt x="355867" y="380442"/>
                </a:cubicBezTo>
                <a:close/>
                <a:moveTo>
                  <a:pt x="922126" y="322808"/>
                </a:moveTo>
                <a:lnTo>
                  <a:pt x="917312" y="329174"/>
                </a:lnTo>
                <a:lnTo>
                  <a:pt x="938090" y="341465"/>
                </a:lnTo>
                <a:close/>
                <a:moveTo>
                  <a:pt x="226669" y="230943"/>
                </a:moveTo>
                <a:lnTo>
                  <a:pt x="226669" y="238732"/>
                </a:lnTo>
                <a:lnTo>
                  <a:pt x="229662" y="240637"/>
                </a:lnTo>
                <a:lnTo>
                  <a:pt x="231504" y="239020"/>
                </a:lnTo>
                <a:lnTo>
                  <a:pt x="226827" y="235473"/>
                </a:lnTo>
                <a:close/>
                <a:moveTo>
                  <a:pt x="256799" y="214699"/>
                </a:moveTo>
                <a:lnTo>
                  <a:pt x="257859" y="215894"/>
                </a:lnTo>
                <a:lnTo>
                  <a:pt x="259222" y="214699"/>
                </a:lnTo>
                <a:close/>
                <a:moveTo>
                  <a:pt x="557076" y="0"/>
                </a:moveTo>
                <a:cubicBezTo>
                  <a:pt x="612303" y="0"/>
                  <a:pt x="693663" y="29249"/>
                  <a:pt x="801160" y="87748"/>
                </a:cubicBezTo>
                <a:cubicBezTo>
                  <a:pt x="838992" y="108627"/>
                  <a:pt x="872051" y="123097"/>
                  <a:pt x="900340" y="131163"/>
                </a:cubicBezTo>
                <a:cubicBezTo>
                  <a:pt x="937770" y="156622"/>
                  <a:pt x="970501" y="193736"/>
                  <a:pt x="998537" y="242502"/>
                </a:cubicBezTo>
                <a:cubicBezTo>
                  <a:pt x="1036114" y="308728"/>
                  <a:pt x="1067085" y="352670"/>
                  <a:pt x="1091446" y="374329"/>
                </a:cubicBezTo>
                <a:lnTo>
                  <a:pt x="1197623" y="647136"/>
                </a:lnTo>
                <a:cubicBezTo>
                  <a:pt x="1189580" y="698646"/>
                  <a:pt x="1188202" y="773953"/>
                  <a:pt x="1193491" y="873059"/>
                </a:cubicBezTo>
                <a:cubicBezTo>
                  <a:pt x="1198779" y="972163"/>
                  <a:pt x="1196641" y="1047019"/>
                  <a:pt x="1187078" y="1097621"/>
                </a:cubicBezTo>
                <a:cubicBezTo>
                  <a:pt x="1171603" y="1183288"/>
                  <a:pt x="1132951" y="1250876"/>
                  <a:pt x="1071116" y="1300380"/>
                </a:cubicBezTo>
                <a:cubicBezTo>
                  <a:pt x="1029317" y="1352926"/>
                  <a:pt x="931194" y="1427341"/>
                  <a:pt x="776745" y="1523629"/>
                </a:cubicBezTo>
                <a:lnTo>
                  <a:pt x="773705" y="1519670"/>
                </a:lnTo>
                <a:cubicBezTo>
                  <a:pt x="654915" y="1615091"/>
                  <a:pt x="533665" y="1662803"/>
                  <a:pt x="409953" y="1662803"/>
                </a:cubicBezTo>
                <a:cubicBezTo>
                  <a:pt x="344129" y="1662803"/>
                  <a:pt x="277725" y="1646452"/>
                  <a:pt x="210741" y="1613750"/>
                </a:cubicBezTo>
                <a:lnTo>
                  <a:pt x="210741" y="1568844"/>
                </a:lnTo>
                <a:lnTo>
                  <a:pt x="205675" y="1569235"/>
                </a:lnTo>
                <a:cubicBezTo>
                  <a:pt x="178187" y="1570011"/>
                  <a:pt x="137116" y="1567772"/>
                  <a:pt x="82460" y="1562514"/>
                </a:cubicBezTo>
                <a:lnTo>
                  <a:pt x="49717" y="1515965"/>
                </a:lnTo>
                <a:cubicBezTo>
                  <a:pt x="52356" y="1337726"/>
                  <a:pt x="55671" y="1161882"/>
                  <a:pt x="59660" y="988435"/>
                </a:cubicBezTo>
                <a:cubicBezTo>
                  <a:pt x="60980" y="880727"/>
                  <a:pt x="61306" y="781625"/>
                  <a:pt x="60642" y="691128"/>
                </a:cubicBezTo>
                <a:lnTo>
                  <a:pt x="60179" y="656794"/>
                </a:lnTo>
                <a:lnTo>
                  <a:pt x="0" y="656794"/>
                </a:lnTo>
                <a:lnTo>
                  <a:pt x="0" y="535542"/>
                </a:lnTo>
                <a:lnTo>
                  <a:pt x="0" y="512933"/>
                </a:lnTo>
                <a:lnTo>
                  <a:pt x="0" y="449316"/>
                </a:lnTo>
                <a:lnTo>
                  <a:pt x="11724" y="449316"/>
                </a:lnTo>
                <a:lnTo>
                  <a:pt x="24131" y="333954"/>
                </a:lnTo>
                <a:lnTo>
                  <a:pt x="25841" y="334143"/>
                </a:lnTo>
                <a:lnTo>
                  <a:pt x="25841" y="290254"/>
                </a:lnTo>
                <a:lnTo>
                  <a:pt x="84262" y="290254"/>
                </a:lnTo>
                <a:lnTo>
                  <a:pt x="85681" y="284619"/>
                </a:lnTo>
                <a:cubicBezTo>
                  <a:pt x="92168" y="266219"/>
                  <a:pt x="100573" y="247559"/>
                  <a:pt x="110896" y="228632"/>
                </a:cubicBezTo>
                <a:lnTo>
                  <a:pt x="179219" y="228632"/>
                </a:lnTo>
                <a:lnTo>
                  <a:pt x="181100" y="223601"/>
                </a:lnTo>
                <a:cubicBezTo>
                  <a:pt x="190395" y="208709"/>
                  <a:pt x="209141" y="198438"/>
                  <a:pt x="237340" y="192785"/>
                </a:cubicBezTo>
                <a:lnTo>
                  <a:pt x="243570" y="199801"/>
                </a:lnTo>
                <a:lnTo>
                  <a:pt x="265076" y="167547"/>
                </a:lnTo>
                <a:cubicBezTo>
                  <a:pt x="289707" y="138594"/>
                  <a:pt x="321681" y="114601"/>
                  <a:pt x="360994" y="95570"/>
                </a:cubicBezTo>
                <a:lnTo>
                  <a:pt x="423020" y="71686"/>
                </a:lnTo>
                <a:lnTo>
                  <a:pt x="377749" y="56399"/>
                </a:lnTo>
                <a:cubicBezTo>
                  <a:pt x="450982" y="18800"/>
                  <a:pt x="510759" y="0"/>
                  <a:pt x="5570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32" name="Freeform: Shape 31"/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1144108" y="390605"/>
            <a:ext cx="1390471" cy="1631040"/>
          </a:xfrm>
          <a:custGeom>
            <a:avLst/>
            <a:gdLst>
              <a:gd name="connsiteX0" fmla="*/ 101522 w 1390471"/>
              <a:gd name="connsiteY0" fmla="*/ 1569830 h 1631040"/>
              <a:gd name="connsiteX1" fmla="*/ 98233 w 1390471"/>
              <a:gd name="connsiteY1" fmla="*/ 1573474 h 1631040"/>
              <a:gd name="connsiteX2" fmla="*/ 106459 w 1390471"/>
              <a:gd name="connsiteY2" fmla="*/ 1576058 h 1631040"/>
              <a:gd name="connsiteX3" fmla="*/ 101021 w 1390471"/>
              <a:gd name="connsiteY3" fmla="*/ 1571792 h 1631040"/>
              <a:gd name="connsiteX4" fmla="*/ 101522 w 1390471"/>
              <a:gd name="connsiteY4" fmla="*/ 1569830 h 1631040"/>
              <a:gd name="connsiteX5" fmla="*/ 157825 w 1390471"/>
              <a:gd name="connsiteY5" fmla="*/ 1568626 h 1631040"/>
              <a:gd name="connsiteX6" fmla="*/ 156938 w 1390471"/>
              <a:gd name="connsiteY6" fmla="*/ 1605201 h 1631040"/>
              <a:gd name="connsiteX7" fmla="*/ 214730 w 1390471"/>
              <a:gd name="connsiteY7" fmla="*/ 1605201 h 1631040"/>
              <a:gd name="connsiteX8" fmla="*/ 13902 w 1390471"/>
              <a:gd name="connsiteY8" fmla="*/ 1503077 h 1631040"/>
              <a:gd name="connsiteX9" fmla="*/ 39589 w 1390471"/>
              <a:gd name="connsiteY9" fmla="*/ 1503077 h 1631040"/>
              <a:gd name="connsiteX10" fmla="*/ 33485 w 1390471"/>
              <a:gd name="connsiteY10" fmla="*/ 1510259 h 1631040"/>
              <a:gd name="connsiteX11" fmla="*/ 21882 w 1390471"/>
              <a:gd name="connsiteY11" fmla="*/ 1533635 h 1631040"/>
              <a:gd name="connsiteX12" fmla="*/ 55384 w 1390471"/>
              <a:gd name="connsiteY12" fmla="*/ 1533635 h 1631040"/>
              <a:gd name="connsiteX13" fmla="*/ 44278 w 1390471"/>
              <a:gd name="connsiteY13" fmla="*/ 1545407 h 1631040"/>
              <a:gd name="connsiteX14" fmla="*/ 43350 w 1390471"/>
              <a:gd name="connsiteY14" fmla="*/ 1547536 h 1631040"/>
              <a:gd name="connsiteX15" fmla="*/ 13902 w 1390471"/>
              <a:gd name="connsiteY15" fmla="*/ 1547536 h 1631040"/>
              <a:gd name="connsiteX16" fmla="*/ 1260480 w 1390471"/>
              <a:gd name="connsiteY16" fmla="*/ 1443417 h 1631040"/>
              <a:gd name="connsiteX17" fmla="*/ 1260480 w 1390471"/>
              <a:gd name="connsiteY17" fmla="*/ 1475969 h 1631040"/>
              <a:gd name="connsiteX18" fmla="*/ 1293066 w 1390471"/>
              <a:gd name="connsiteY18" fmla="*/ 1475969 h 1631040"/>
              <a:gd name="connsiteX19" fmla="*/ 1293066 w 1390471"/>
              <a:gd name="connsiteY19" fmla="*/ 1443417 h 1631040"/>
              <a:gd name="connsiteX20" fmla="*/ 1303008 w 1390471"/>
              <a:gd name="connsiteY20" fmla="*/ 1348006 h 1631040"/>
              <a:gd name="connsiteX21" fmla="*/ 1303074 w 1390471"/>
              <a:gd name="connsiteY21" fmla="*/ 1348865 h 1631040"/>
              <a:gd name="connsiteX22" fmla="*/ 1303237 w 1390471"/>
              <a:gd name="connsiteY22" fmla="*/ 1348961 h 1631040"/>
              <a:gd name="connsiteX23" fmla="*/ 634214 w 1390471"/>
              <a:gd name="connsiteY23" fmla="*/ 686685 h 1631040"/>
              <a:gd name="connsiteX24" fmla="*/ 271540 w 1390471"/>
              <a:gd name="connsiteY24" fmla="*/ 1097493 h 1631040"/>
              <a:gd name="connsiteX25" fmla="*/ 291045 w 1390471"/>
              <a:gd name="connsiteY25" fmla="*/ 1105411 h 1631040"/>
              <a:gd name="connsiteX26" fmla="*/ 457009 w 1390471"/>
              <a:gd name="connsiteY26" fmla="*/ 909331 h 1631040"/>
              <a:gd name="connsiteX27" fmla="*/ 634214 w 1390471"/>
              <a:gd name="connsiteY27" fmla="*/ 686685 h 1631040"/>
              <a:gd name="connsiteX28" fmla="*/ 813920 w 1390471"/>
              <a:gd name="connsiteY28" fmla="*/ 443394 h 1631040"/>
              <a:gd name="connsiteX29" fmla="*/ 804354 w 1390471"/>
              <a:gd name="connsiteY29" fmla="*/ 477903 h 1631040"/>
              <a:gd name="connsiteX30" fmla="*/ 799199 w 1390471"/>
              <a:gd name="connsiteY30" fmla="*/ 486751 h 1631040"/>
              <a:gd name="connsiteX31" fmla="*/ 791534 w 1390471"/>
              <a:gd name="connsiteY31" fmla="*/ 491842 h 1631040"/>
              <a:gd name="connsiteX32" fmla="*/ 785379 w 1390471"/>
              <a:gd name="connsiteY32" fmla="*/ 470646 h 1631040"/>
              <a:gd name="connsiteX33" fmla="*/ 785852 w 1390471"/>
              <a:gd name="connsiteY33" fmla="*/ 466387 h 1631040"/>
              <a:gd name="connsiteX34" fmla="*/ 792703 w 1390471"/>
              <a:gd name="connsiteY34" fmla="*/ 455575 h 1631040"/>
              <a:gd name="connsiteX35" fmla="*/ 800243 w 1390471"/>
              <a:gd name="connsiteY35" fmla="*/ 445780 h 1631040"/>
              <a:gd name="connsiteX36" fmla="*/ 852901 w 1390471"/>
              <a:gd name="connsiteY36" fmla="*/ 398396 h 1631040"/>
              <a:gd name="connsiteX37" fmla="*/ 815274 w 1390471"/>
              <a:gd name="connsiteY37" fmla="*/ 426257 h 1631040"/>
              <a:gd name="connsiteX38" fmla="*/ 800243 w 1390471"/>
              <a:gd name="connsiteY38" fmla="*/ 445780 h 1631040"/>
              <a:gd name="connsiteX39" fmla="*/ 796574 w 1390471"/>
              <a:gd name="connsiteY39" fmla="*/ 446420 h 1631040"/>
              <a:gd name="connsiteX40" fmla="*/ 787059 w 1390471"/>
              <a:gd name="connsiteY40" fmla="*/ 455506 h 1631040"/>
              <a:gd name="connsiteX41" fmla="*/ 785852 w 1390471"/>
              <a:gd name="connsiteY41" fmla="*/ 466387 h 1631040"/>
              <a:gd name="connsiteX42" fmla="*/ 767626 w 1390471"/>
              <a:gd name="connsiteY42" fmla="*/ 495151 h 1631040"/>
              <a:gd name="connsiteX43" fmla="*/ 710531 w 1390471"/>
              <a:gd name="connsiteY43" fmla="*/ 612334 h 1631040"/>
              <a:gd name="connsiteX44" fmla="*/ 769113 w 1390471"/>
              <a:gd name="connsiteY44" fmla="*/ 547037 h 1631040"/>
              <a:gd name="connsiteX45" fmla="*/ 789205 w 1390471"/>
              <a:gd name="connsiteY45" fmla="*/ 503908 h 1631040"/>
              <a:gd name="connsiteX46" fmla="*/ 799199 w 1390471"/>
              <a:gd name="connsiteY46" fmla="*/ 486751 h 1631040"/>
              <a:gd name="connsiteX47" fmla="*/ 822890 w 1390471"/>
              <a:gd name="connsiteY47" fmla="*/ 471014 h 1631040"/>
              <a:gd name="connsiteX48" fmla="*/ 846283 w 1390471"/>
              <a:gd name="connsiteY48" fmla="*/ 440574 h 1631040"/>
              <a:gd name="connsiteX49" fmla="*/ 852901 w 1390471"/>
              <a:gd name="connsiteY49" fmla="*/ 398396 h 1631040"/>
              <a:gd name="connsiteX50" fmla="*/ 823642 w 1390471"/>
              <a:gd name="connsiteY50" fmla="*/ 316159 h 1631040"/>
              <a:gd name="connsiteX51" fmla="*/ 813920 w 1390471"/>
              <a:gd name="connsiteY51" fmla="*/ 318089 h 1631040"/>
              <a:gd name="connsiteX52" fmla="*/ 817183 w 1390471"/>
              <a:gd name="connsiteY52" fmla="*/ 344024 h 1631040"/>
              <a:gd name="connsiteX53" fmla="*/ 820729 w 1390471"/>
              <a:gd name="connsiteY53" fmla="*/ 338736 h 1631040"/>
              <a:gd name="connsiteX54" fmla="*/ 823642 w 1390471"/>
              <a:gd name="connsiteY54" fmla="*/ 316159 h 1631040"/>
              <a:gd name="connsiteX55" fmla="*/ 1259404 w 1390471"/>
              <a:gd name="connsiteY55" fmla="*/ 0 h 1631040"/>
              <a:gd name="connsiteX56" fmla="*/ 1271693 w 1390471"/>
              <a:gd name="connsiteY56" fmla="*/ 40315 h 1631040"/>
              <a:gd name="connsiteX57" fmla="*/ 1281254 w 1390471"/>
              <a:gd name="connsiteY57" fmla="*/ 43256 h 1631040"/>
              <a:gd name="connsiteX58" fmla="*/ 1324858 w 1390471"/>
              <a:gd name="connsiteY58" fmla="*/ 31794 h 1631040"/>
              <a:gd name="connsiteX59" fmla="*/ 1320107 w 1390471"/>
              <a:gd name="connsiteY59" fmla="*/ 59691 h 1631040"/>
              <a:gd name="connsiteX60" fmla="*/ 1350729 w 1390471"/>
              <a:gd name="connsiteY60" fmla="*/ 59691 h 1631040"/>
              <a:gd name="connsiteX61" fmla="*/ 1318904 w 1390471"/>
              <a:gd name="connsiteY61" fmla="*/ 106527 h 1631040"/>
              <a:gd name="connsiteX62" fmla="*/ 1360673 w 1390471"/>
              <a:gd name="connsiteY62" fmla="*/ 149497 h 1631040"/>
              <a:gd name="connsiteX63" fmla="*/ 1348782 w 1390471"/>
              <a:gd name="connsiteY63" fmla="*/ 180516 h 1631040"/>
              <a:gd name="connsiteX64" fmla="*/ 1304040 w 1390471"/>
              <a:gd name="connsiteY64" fmla="*/ 251327 h 1631040"/>
              <a:gd name="connsiteX65" fmla="*/ 1285159 w 1390471"/>
              <a:gd name="connsiteY65" fmla="*/ 283907 h 1631040"/>
              <a:gd name="connsiteX66" fmla="*/ 1286651 w 1390471"/>
              <a:gd name="connsiteY66" fmla="*/ 283298 h 1631040"/>
              <a:gd name="connsiteX67" fmla="*/ 1297593 w 1390471"/>
              <a:gd name="connsiteY67" fmla="*/ 282338 h 1631040"/>
              <a:gd name="connsiteX68" fmla="*/ 1300660 w 1390471"/>
              <a:gd name="connsiteY68" fmla="*/ 301632 h 1631040"/>
              <a:gd name="connsiteX69" fmla="*/ 1300560 w 1390471"/>
              <a:gd name="connsiteY69" fmla="*/ 310320 h 1631040"/>
              <a:gd name="connsiteX70" fmla="*/ 1308099 w 1390471"/>
              <a:gd name="connsiteY70" fmla="*/ 311060 h 1631040"/>
              <a:gd name="connsiteX71" fmla="*/ 1332838 w 1390471"/>
              <a:gd name="connsiteY71" fmla="*/ 326702 h 1631040"/>
              <a:gd name="connsiteX72" fmla="*/ 1255065 w 1390471"/>
              <a:gd name="connsiteY72" fmla="*/ 352670 h 1631040"/>
              <a:gd name="connsiteX73" fmla="*/ 1112154 w 1390471"/>
              <a:gd name="connsiteY73" fmla="*/ 538550 h 1631040"/>
              <a:gd name="connsiteX74" fmla="*/ 963196 w 1390471"/>
              <a:gd name="connsiteY74" fmla="*/ 784154 h 1631040"/>
              <a:gd name="connsiteX75" fmla="*/ 843593 w 1390471"/>
              <a:gd name="connsiteY75" fmla="*/ 889826 h 1631040"/>
              <a:gd name="connsiteX76" fmla="*/ 751918 w 1390471"/>
              <a:gd name="connsiteY76" fmla="*/ 1016395 h 1631040"/>
              <a:gd name="connsiteX77" fmla="*/ 706920 w 1390471"/>
              <a:gd name="connsiteY77" fmla="*/ 1066888 h 1631040"/>
              <a:gd name="connsiteX78" fmla="*/ 664803 w 1390471"/>
              <a:gd name="connsiteY78" fmla="*/ 1113041 h 1631040"/>
              <a:gd name="connsiteX79" fmla="*/ 642938 w 1390471"/>
              <a:gd name="connsiteY79" fmla="*/ 1145563 h 1631040"/>
              <a:gd name="connsiteX80" fmla="*/ 621231 w 1390471"/>
              <a:gd name="connsiteY80" fmla="*/ 1159117 h 1631040"/>
              <a:gd name="connsiteX81" fmla="*/ 918673 w 1390471"/>
              <a:gd name="connsiteY81" fmla="*/ 1133276 h 1631040"/>
              <a:gd name="connsiteX82" fmla="*/ 1231030 w 1390471"/>
              <a:gd name="connsiteY82" fmla="*/ 1107437 h 1631040"/>
              <a:gd name="connsiteX83" fmla="*/ 1338792 w 1390471"/>
              <a:gd name="connsiteY83" fmla="*/ 1116082 h 1631040"/>
              <a:gd name="connsiteX84" fmla="*/ 1306776 w 1390471"/>
              <a:gd name="connsiteY84" fmla="*/ 1158000 h 1631040"/>
              <a:gd name="connsiteX85" fmla="*/ 1292672 w 1390471"/>
              <a:gd name="connsiteY85" fmla="*/ 1169901 h 1631040"/>
              <a:gd name="connsiteX86" fmla="*/ 1302358 w 1390471"/>
              <a:gd name="connsiteY86" fmla="*/ 1169012 h 1631040"/>
              <a:gd name="connsiteX87" fmla="*/ 1328847 w 1390471"/>
              <a:gd name="connsiteY87" fmla="*/ 1178402 h 1631040"/>
              <a:gd name="connsiteX88" fmla="*/ 1343747 w 1390471"/>
              <a:gd name="connsiteY88" fmla="*/ 1187680 h 1631040"/>
              <a:gd name="connsiteX89" fmla="*/ 1355068 w 1390471"/>
              <a:gd name="connsiteY89" fmla="*/ 1238061 h 1631040"/>
              <a:gd name="connsiteX90" fmla="*/ 1334121 w 1390471"/>
              <a:gd name="connsiteY90" fmla="*/ 1241726 h 1631040"/>
              <a:gd name="connsiteX91" fmla="*/ 1325146 w 1390471"/>
              <a:gd name="connsiteY91" fmla="*/ 1241189 h 1631040"/>
              <a:gd name="connsiteX92" fmla="*/ 1321322 w 1390471"/>
              <a:gd name="connsiteY92" fmla="*/ 1254077 h 1631040"/>
              <a:gd name="connsiteX93" fmla="*/ 1324224 w 1390471"/>
              <a:gd name="connsiteY93" fmla="*/ 1255383 h 1631040"/>
              <a:gd name="connsiteX94" fmla="*/ 1334421 w 1390471"/>
              <a:gd name="connsiteY94" fmla="*/ 1269822 h 1631040"/>
              <a:gd name="connsiteX95" fmla="*/ 1328847 w 1390471"/>
              <a:gd name="connsiteY95" fmla="*/ 1280747 h 1631040"/>
              <a:gd name="connsiteX96" fmla="*/ 1332822 w 1390471"/>
              <a:gd name="connsiteY96" fmla="*/ 1296738 h 1631040"/>
              <a:gd name="connsiteX97" fmla="*/ 1335924 w 1390471"/>
              <a:gd name="connsiteY97" fmla="*/ 1312191 h 1631040"/>
              <a:gd name="connsiteX98" fmla="*/ 1342781 w 1390471"/>
              <a:gd name="connsiteY98" fmla="*/ 1312191 h 1631040"/>
              <a:gd name="connsiteX99" fmla="*/ 1328602 w 1390471"/>
              <a:gd name="connsiteY99" fmla="*/ 1358480 h 1631040"/>
              <a:gd name="connsiteX100" fmla="*/ 1326276 w 1390471"/>
              <a:gd name="connsiteY100" fmla="*/ 1360198 h 1631040"/>
              <a:gd name="connsiteX101" fmla="*/ 1329702 w 1390471"/>
              <a:gd name="connsiteY101" fmla="*/ 1361749 h 1631040"/>
              <a:gd name="connsiteX102" fmla="*/ 1331396 w 1390471"/>
              <a:gd name="connsiteY102" fmla="*/ 1367782 h 1631040"/>
              <a:gd name="connsiteX103" fmla="*/ 1350729 w 1390471"/>
              <a:gd name="connsiteY103" fmla="*/ 1371819 h 1631040"/>
              <a:gd name="connsiteX104" fmla="*/ 1326884 w 1390471"/>
              <a:gd name="connsiteY104" fmla="*/ 1438192 h 1631040"/>
              <a:gd name="connsiteX105" fmla="*/ 1308582 w 1390471"/>
              <a:gd name="connsiteY105" fmla="*/ 1426255 h 1631040"/>
              <a:gd name="connsiteX106" fmla="*/ 1299017 w 1390471"/>
              <a:gd name="connsiteY106" fmla="*/ 1442340 h 1631040"/>
              <a:gd name="connsiteX107" fmla="*/ 1310734 w 1390471"/>
              <a:gd name="connsiteY107" fmla="*/ 1443861 h 1631040"/>
              <a:gd name="connsiteX108" fmla="*/ 1390471 w 1390471"/>
              <a:gd name="connsiteY108" fmla="*/ 1481923 h 1631040"/>
              <a:gd name="connsiteX109" fmla="*/ 1355163 w 1390471"/>
              <a:gd name="connsiteY109" fmla="*/ 1480112 h 1631040"/>
              <a:gd name="connsiteX110" fmla="*/ 1337254 w 1390471"/>
              <a:gd name="connsiteY110" fmla="*/ 1479125 h 1631040"/>
              <a:gd name="connsiteX111" fmla="*/ 1338792 w 1390471"/>
              <a:gd name="connsiteY111" fmla="*/ 1485534 h 1631040"/>
              <a:gd name="connsiteX112" fmla="*/ 1328847 w 1390471"/>
              <a:gd name="connsiteY112" fmla="*/ 1510438 h 1631040"/>
              <a:gd name="connsiteX113" fmla="*/ 1318904 w 1390471"/>
              <a:gd name="connsiteY113" fmla="*/ 1539588 h 1631040"/>
              <a:gd name="connsiteX114" fmla="*/ 1273051 w 1390471"/>
              <a:gd name="connsiteY114" fmla="*/ 1527593 h 1631040"/>
              <a:gd name="connsiteX115" fmla="*/ 1272588 w 1390471"/>
              <a:gd name="connsiteY115" fmla="*/ 1527241 h 1631040"/>
              <a:gd name="connsiteX116" fmla="*/ 1277167 w 1390471"/>
              <a:gd name="connsiteY116" fmla="*/ 1537275 h 1631040"/>
              <a:gd name="connsiteX117" fmla="*/ 879788 w 1390471"/>
              <a:gd name="connsiteY117" fmla="*/ 1561215 h 1631040"/>
              <a:gd name="connsiteX118" fmla="*/ 504161 w 1390471"/>
              <a:gd name="connsiteY118" fmla="*/ 1617107 h 1631040"/>
              <a:gd name="connsiteX119" fmla="*/ 364227 w 1390471"/>
              <a:gd name="connsiteY119" fmla="*/ 1629046 h 1631040"/>
              <a:gd name="connsiteX120" fmla="*/ 207669 w 1390471"/>
              <a:gd name="connsiteY120" fmla="*/ 1631040 h 1631040"/>
              <a:gd name="connsiteX121" fmla="*/ 156226 w 1390471"/>
              <a:gd name="connsiteY121" fmla="*/ 1616142 h 1631040"/>
              <a:gd name="connsiteX122" fmla="*/ 114145 w 1390471"/>
              <a:gd name="connsiteY122" fmla="*/ 1598961 h 1631040"/>
              <a:gd name="connsiteX123" fmla="*/ 111530 w 1390471"/>
              <a:gd name="connsiteY123" fmla="*/ 1585893 h 1631040"/>
              <a:gd name="connsiteX124" fmla="*/ 102866 w 1390471"/>
              <a:gd name="connsiteY124" fmla="*/ 1594070 h 1631040"/>
              <a:gd name="connsiteX125" fmla="*/ 61561 w 1390471"/>
              <a:gd name="connsiteY125" fmla="*/ 1608842 h 1631040"/>
              <a:gd name="connsiteX126" fmla="*/ 25841 w 1390471"/>
              <a:gd name="connsiteY126" fmla="*/ 1550734 h 1631040"/>
              <a:gd name="connsiteX127" fmla="*/ 40011 w 1390471"/>
              <a:gd name="connsiteY127" fmla="*/ 1555186 h 1631040"/>
              <a:gd name="connsiteX128" fmla="*/ 43350 w 1390471"/>
              <a:gd name="connsiteY128" fmla="*/ 1547536 h 1631040"/>
              <a:gd name="connsiteX129" fmla="*/ 64378 w 1390471"/>
              <a:gd name="connsiteY129" fmla="*/ 1547536 h 1631040"/>
              <a:gd name="connsiteX130" fmla="*/ 64378 w 1390471"/>
              <a:gd name="connsiteY130" fmla="*/ 1533635 h 1631040"/>
              <a:gd name="connsiteX131" fmla="*/ 55384 w 1390471"/>
              <a:gd name="connsiteY131" fmla="*/ 1533635 h 1631040"/>
              <a:gd name="connsiteX132" fmla="*/ 61157 w 1390471"/>
              <a:gd name="connsiteY132" fmla="*/ 1527514 h 1631040"/>
              <a:gd name="connsiteX133" fmla="*/ 64378 w 1390471"/>
              <a:gd name="connsiteY133" fmla="*/ 1525076 h 1631040"/>
              <a:gd name="connsiteX134" fmla="*/ 64378 w 1390471"/>
              <a:gd name="connsiteY134" fmla="*/ 1503077 h 1631040"/>
              <a:gd name="connsiteX135" fmla="*/ 39589 w 1390471"/>
              <a:gd name="connsiteY135" fmla="*/ 1503077 h 1631040"/>
              <a:gd name="connsiteX136" fmla="*/ 48949 w 1390471"/>
              <a:gd name="connsiteY136" fmla="*/ 1492065 h 1631040"/>
              <a:gd name="connsiteX137" fmla="*/ 56977 w 1390471"/>
              <a:gd name="connsiteY137" fmla="*/ 1486658 h 1631040"/>
              <a:gd name="connsiteX138" fmla="*/ 47723 w 1390471"/>
              <a:gd name="connsiteY138" fmla="*/ 1487909 h 1631040"/>
              <a:gd name="connsiteX139" fmla="*/ 47723 w 1390471"/>
              <a:gd name="connsiteY139" fmla="*/ 1462038 h 1631040"/>
              <a:gd name="connsiteX140" fmla="*/ 25841 w 1390471"/>
              <a:gd name="connsiteY140" fmla="*/ 1462038 h 1631040"/>
              <a:gd name="connsiteX141" fmla="*/ 25841 w 1390471"/>
              <a:gd name="connsiteY141" fmla="*/ 1445450 h 1631040"/>
              <a:gd name="connsiteX142" fmla="*/ 0 w 1390471"/>
              <a:gd name="connsiteY142" fmla="*/ 1462038 h 1631040"/>
              <a:gd name="connsiteX143" fmla="*/ 17891 w 1390471"/>
              <a:gd name="connsiteY143" fmla="*/ 1396962 h 1631040"/>
              <a:gd name="connsiteX144" fmla="*/ 21882 w 1390471"/>
              <a:gd name="connsiteY144" fmla="*/ 1334041 h 1631040"/>
              <a:gd name="connsiteX145" fmla="*/ 45885 w 1390471"/>
              <a:gd name="connsiteY145" fmla="*/ 1339995 h 1631040"/>
              <a:gd name="connsiteX146" fmla="*/ 276796 w 1390471"/>
              <a:gd name="connsiteY146" fmla="*/ 1018835 h 1631040"/>
              <a:gd name="connsiteX147" fmla="*/ 541179 w 1390471"/>
              <a:gd name="connsiteY147" fmla="*/ 690612 h 1631040"/>
              <a:gd name="connsiteX148" fmla="*/ 668224 w 1390471"/>
              <a:gd name="connsiteY148" fmla="*/ 547576 h 1631040"/>
              <a:gd name="connsiteX149" fmla="*/ 762720 w 1390471"/>
              <a:gd name="connsiteY149" fmla="*/ 405015 h 1631040"/>
              <a:gd name="connsiteX150" fmla="*/ 759866 w 1390471"/>
              <a:gd name="connsiteY150" fmla="*/ 406344 h 1631040"/>
              <a:gd name="connsiteX151" fmla="*/ 743336 w 1390471"/>
              <a:gd name="connsiteY151" fmla="*/ 424234 h 1631040"/>
              <a:gd name="connsiteX152" fmla="*/ 717117 w 1390471"/>
              <a:gd name="connsiteY152" fmla="*/ 414292 h 1631040"/>
              <a:gd name="connsiteX153" fmla="*/ 390066 w 1390471"/>
              <a:gd name="connsiteY153" fmla="*/ 440131 h 1631040"/>
              <a:gd name="connsiteX154" fmla="*/ 244528 w 1390471"/>
              <a:gd name="connsiteY154" fmla="*/ 432437 h 1631040"/>
              <a:gd name="connsiteX155" fmla="*/ 244528 w 1390471"/>
              <a:gd name="connsiteY155" fmla="*/ 383702 h 1631040"/>
              <a:gd name="connsiteX156" fmla="*/ 265587 w 1390471"/>
              <a:gd name="connsiteY156" fmla="*/ 385713 h 1631040"/>
              <a:gd name="connsiteX157" fmla="*/ 275022 w 1390471"/>
              <a:gd name="connsiteY157" fmla="*/ 369960 h 1631040"/>
              <a:gd name="connsiteX158" fmla="*/ 349090 w 1390471"/>
              <a:gd name="connsiteY158" fmla="*/ 370212 h 1631040"/>
              <a:gd name="connsiteX159" fmla="*/ 371722 w 1390471"/>
              <a:gd name="connsiteY159" fmla="*/ 369797 h 1631040"/>
              <a:gd name="connsiteX160" fmla="*/ 312450 w 1390471"/>
              <a:gd name="connsiteY160" fmla="*/ 360278 h 1631040"/>
              <a:gd name="connsiteX161" fmla="*/ 254409 w 1390471"/>
              <a:gd name="connsiteY161" fmla="*/ 341902 h 1631040"/>
              <a:gd name="connsiteX162" fmla="*/ 248519 w 1390471"/>
              <a:gd name="connsiteY162" fmla="*/ 312516 h 1631040"/>
              <a:gd name="connsiteX163" fmla="*/ 265674 w 1390471"/>
              <a:gd name="connsiteY163" fmla="*/ 270059 h 1631040"/>
              <a:gd name="connsiteX164" fmla="*/ 284187 w 1390471"/>
              <a:gd name="connsiteY164" fmla="*/ 261824 h 1631040"/>
              <a:gd name="connsiteX165" fmla="*/ 256465 w 1390471"/>
              <a:gd name="connsiteY165" fmla="*/ 252540 h 1631040"/>
              <a:gd name="connsiteX166" fmla="*/ 274215 w 1390471"/>
              <a:gd name="connsiteY166" fmla="*/ 192644 h 1631040"/>
              <a:gd name="connsiteX167" fmla="*/ 283768 w 1390471"/>
              <a:gd name="connsiteY167" fmla="*/ 177907 h 1631040"/>
              <a:gd name="connsiteX168" fmla="*/ 295297 w 1390471"/>
              <a:gd name="connsiteY168" fmla="*/ 173365 h 1631040"/>
              <a:gd name="connsiteX169" fmla="*/ 295241 w 1390471"/>
              <a:gd name="connsiteY169" fmla="*/ 173168 h 1631040"/>
              <a:gd name="connsiteX170" fmla="*/ 292249 w 1390471"/>
              <a:gd name="connsiteY170" fmla="*/ 151143 h 1631040"/>
              <a:gd name="connsiteX171" fmla="*/ 293941 w 1390471"/>
              <a:gd name="connsiteY171" fmla="*/ 151710 h 1631040"/>
              <a:gd name="connsiteX172" fmla="*/ 270399 w 1390471"/>
              <a:gd name="connsiteY172" fmla="*/ 125273 h 1631040"/>
              <a:gd name="connsiteX173" fmla="*/ 287673 w 1390471"/>
              <a:gd name="connsiteY173" fmla="*/ 114586 h 1631040"/>
              <a:gd name="connsiteX174" fmla="*/ 303553 w 1390471"/>
              <a:gd name="connsiteY174" fmla="*/ 87463 h 1631040"/>
              <a:gd name="connsiteX175" fmla="*/ 742449 w 1390471"/>
              <a:gd name="connsiteY175" fmla="*/ 53992 h 1631040"/>
              <a:gd name="connsiteX176" fmla="*/ 1161744 w 1390471"/>
              <a:gd name="connsiteY176" fmla="*/ 12128 h 1631040"/>
              <a:gd name="connsiteX177" fmla="*/ 1201471 w 1390471"/>
              <a:gd name="connsiteY177" fmla="*/ 7980 h 1631040"/>
              <a:gd name="connsiteX178" fmla="*/ 1259404 w 1390471"/>
              <a:gd name="connsiteY178" fmla="*/ 0 h 163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1390471" h="1631040" fill="norm" stroke="1" extrusionOk="0">
                <a:moveTo>
                  <a:pt x="101522" y="1569830"/>
                </a:moveTo>
                <a:lnTo>
                  <a:pt x="98233" y="1573474"/>
                </a:lnTo>
                <a:lnTo>
                  <a:pt x="106459" y="1576058"/>
                </a:lnTo>
                <a:lnTo>
                  <a:pt x="101021" y="1571792"/>
                </a:lnTo>
                <a:cubicBezTo>
                  <a:pt x="99677" y="1570347"/>
                  <a:pt x="99844" y="1569692"/>
                  <a:pt x="101522" y="1569830"/>
                </a:cubicBezTo>
                <a:close/>
                <a:moveTo>
                  <a:pt x="157825" y="1568626"/>
                </a:moveTo>
                <a:lnTo>
                  <a:pt x="156938" y="1605201"/>
                </a:lnTo>
                <a:lnTo>
                  <a:pt x="214730" y="1605201"/>
                </a:lnTo>
                <a:close/>
                <a:moveTo>
                  <a:pt x="13902" y="1503077"/>
                </a:moveTo>
                <a:lnTo>
                  <a:pt x="39589" y="1503077"/>
                </a:lnTo>
                <a:lnTo>
                  <a:pt x="33485" y="1510259"/>
                </a:lnTo>
                <a:cubicBezTo>
                  <a:pt x="28975" y="1517187"/>
                  <a:pt x="25107" y="1524978"/>
                  <a:pt x="21882" y="1533635"/>
                </a:cubicBezTo>
                <a:lnTo>
                  <a:pt x="55384" y="1533635"/>
                </a:lnTo>
                <a:lnTo>
                  <a:pt x="44278" y="1545407"/>
                </a:lnTo>
                <a:lnTo>
                  <a:pt x="43350" y="1547536"/>
                </a:lnTo>
                <a:lnTo>
                  <a:pt x="13902" y="1547536"/>
                </a:lnTo>
                <a:close/>
                <a:moveTo>
                  <a:pt x="1260480" y="1443417"/>
                </a:moveTo>
                <a:lnTo>
                  <a:pt x="1260480" y="1475969"/>
                </a:lnTo>
                <a:lnTo>
                  <a:pt x="1293066" y="1475969"/>
                </a:lnTo>
                <a:lnTo>
                  <a:pt x="1293066" y="1443417"/>
                </a:lnTo>
                <a:close/>
                <a:moveTo>
                  <a:pt x="1303008" y="1348006"/>
                </a:moveTo>
                <a:cubicBezTo>
                  <a:pt x="1302296" y="1348006"/>
                  <a:pt x="1302318" y="1348293"/>
                  <a:pt x="1303074" y="1348865"/>
                </a:cubicBezTo>
                <a:lnTo>
                  <a:pt x="1303237" y="1348961"/>
                </a:lnTo>
                <a:close/>
                <a:moveTo>
                  <a:pt x="634214" y="686685"/>
                </a:moveTo>
                <a:cubicBezTo>
                  <a:pt x="604090" y="716642"/>
                  <a:pt x="483198" y="853577"/>
                  <a:pt x="271540" y="1097493"/>
                </a:cubicBezTo>
                <a:lnTo>
                  <a:pt x="291045" y="1105411"/>
                </a:lnTo>
                <a:cubicBezTo>
                  <a:pt x="338905" y="1052908"/>
                  <a:pt x="394226" y="987548"/>
                  <a:pt x="457009" y="909331"/>
                </a:cubicBezTo>
                <a:cubicBezTo>
                  <a:pt x="537232" y="809985"/>
                  <a:pt x="596299" y="735770"/>
                  <a:pt x="634214" y="686685"/>
                </a:cubicBezTo>
                <a:close/>
                <a:moveTo>
                  <a:pt x="813920" y="443394"/>
                </a:moveTo>
                <a:cubicBezTo>
                  <a:pt x="811661" y="456313"/>
                  <a:pt x="808474" y="467817"/>
                  <a:pt x="804354" y="477903"/>
                </a:cubicBezTo>
                <a:lnTo>
                  <a:pt x="799199" y="486751"/>
                </a:lnTo>
                <a:lnTo>
                  <a:pt x="791534" y="491842"/>
                </a:lnTo>
                <a:cubicBezTo>
                  <a:pt x="788177" y="483769"/>
                  <a:pt x="786125" y="476701"/>
                  <a:pt x="785379" y="470646"/>
                </a:cubicBezTo>
                <a:lnTo>
                  <a:pt x="785852" y="466387"/>
                </a:lnTo>
                <a:lnTo>
                  <a:pt x="792703" y="455575"/>
                </a:lnTo>
                <a:lnTo>
                  <a:pt x="800243" y="445780"/>
                </a:lnTo>
                <a:close/>
                <a:moveTo>
                  <a:pt x="852901" y="398396"/>
                </a:moveTo>
                <a:cubicBezTo>
                  <a:pt x="842030" y="400844"/>
                  <a:pt x="829488" y="410132"/>
                  <a:pt x="815274" y="426257"/>
                </a:cubicBezTo>
                <a:lnTo>
                  <a:pt x="800243" y="445780"/>
                </a:lnTo>
                <a:lnTo>
                  <a:pt x="796574" y="446420"/>
                </a:lnTo>
                <a:cubicBezTo>
                  <a:pt x="792096" y="448441"/>
                  <a:pt x="788925" y="451467"/>
                  <a:pt x="787059" y="455506"/>
                </a:cubicBezTo>
                <a:lnTo>
                  <a:pt x="785852" y="466387"/>
                </a:lnTo>
                <a:lnTo>
                  <a:pt x="767626" y="495151"/>
                </a:lnTo>
                <a:cubicBezTo>
                  <a:pt x="732516" y="554759"/>
                  <a:pt x="713486" y="593819"/>
                  <a:pt x="710531" y="612334"/>
                </a:cubicBezTo>
                <a:cubicBezTo>
                  <a:pt x="718129" y="598886"/>
                  <a:pt x="737659" y="577120"/>
                  <a:pt x="769113" y="547037"/>
                </a:cubicBezTo>
                <a:cubicBezTo>
                  <a:pt x="770549" y="532788"/>
                  <a:pt x="777246" y="518411"/>
                  <a:pt x="789205" y="503908"/>
                </a:cubicBezTo>
                <a:lnTo>
                  <a:pt x="799199" y="486751"/>
                </a:lnTo>
                <a:lnTo>
                  <a:pt x="822890" y="471014"/>
                </a:lnTo>
                <a:cubicBezTo>
                  <a:pt x="832016" y="462470"/>
                  <a:pt x="839813" y="452322"/>
                  <a:pt x="846283" y="440574"/>
                </a:cubicBezTo>
                <a:cubicBezTo>
                  <a:pt x="859183" y="416191"/>
                  <a:pt x="861388" y="402132"/>
                  <a:pt x="852901" y="398396"/>
                </a:cubicBezTo>
                <a:close/>
                <a:moveTo>
                  <a:pt x="823642" y="316159"/>
                </a:moveTo>
                <a:cubicBezTo>
                  <a:pt x="798267" y="318079"/>
                  <a:pt x="795027" y="318722"/>
                  <a:pt x="813920" y="318089"/>
                </a:cubicBezTo>
                <a:cubicBezTo>
                  <a:pt x="813033" y="336245"/>
                  <a:pt x="814121" y="344891"/>
                  <a:pt x="817183" y="344024"/>
                </a:cubicBezTo>
                <a:cubicBezTo>
                  <a:pt x="832678" y="341196"/>
                  <a:pt x="833859" y="339432"/>
                  <a:pt x="820729" y="338736"/>
                </a:cubicBezTo>
                <a:cubicBezTo>
                  <a:pt x="819653" y="323683"/>
                  <a:pt x="820624" y="316159"/>
                  <a:pt x="823642" y="316159"/>
                </a:cubicBezTo>
                <a:close/>
                <a:moveTo>
                  <a:pt x="1259404" y="0"/>
                </a:moveTo>
                <a:lnTo>
                  <a:pt x="1271693" y="40315"/>
                </a:lnTo>
                <a:lnTo>
                  <a:pt x="1281254" y="43256"/>
                </a:lnTo>
                <a:cubicBezTo>
                  <a:pt x="1283893" y="43574"/>
                  <a:pt x="1298427" y="39753"/>
                  <a:pt x="1324858" y="31794"/>
                </a:cubicBezTo>
                <a:cubicBezTo>
                  <a:pt x="1322219" y="51996"/>
                  <a:pt x="1320636" y="61296"/>
                  <a:pt x="1320107" y="59691"/>
                </a:cubicBezTo>
                <a:lnTo>
                  <a:pt x="1350729" y="59691"/>
                </a:lnTo>
                <a:lnTo>
                  <a:pt x="1318904" y="106527"/>
                </a:lnTo>
                <a:cubicBezTo>
                  <a:pt x="1346750" y="121409"/>
                  <a:pt x="1360673" y="135732"/>
                  <a:pt x="1360673" y="149497"/>
                </a:cubicBezTo>
                <a:cubicBezTo>
                  <a:pt x="1360673" y="161468"/>
                  <a:pt x="1356708" y="171806"/>
                  <a:pt x="1348782" y="180516"/>
                </a:cubicBezTo>
                <a:cubicBezTo>
                  <a:pt x="1342836" y="187046"/>
                  <a:pt x="1327922" y="210650"/>
                  <a:pt x="1304040" y="251327"/>
                </a:cubicBezTo>
                <a:lnTo>
                  <a:pt x="1285159" y="283907"/>
                </a:lnTo>
                <a:lnTo>
                  <a:pt x="1286651" y="283298"/>
                </a:lnTo>
                <a:cubicBezTo>
                  <a:pt x="1289649" y="282658"/>
                  <a:pt x="1293296" y="282338"/>
                  <a:pt x="1297593" y="282338"/>
                </a:cubicBezTo>
                <a:cubicBezTo>
                  <a:pt x="1299154" y="289536"/>
                  <a:pt x="1300179" y="295969"/>
                  <a:pt x="1300660" y="301632"/>
                </a:cubicBezTo>
                <a:lnTo>
                  <a:pt x="1300560" y="310320"/>
                </a:lnTo>
                <a:lnTo>
                  <a:pt x="1308099" y="311060"/>
                </a:lnTo>
                <a:cubicBezTo>
                  <a:pt x="1315450" y="313983"/>
                  <a:pt x="1323697" y="319197"/>
                  <a:pt x="1332838" y="326702"/>
                </a:cubicBezTo>
                <a:cubicBezTo>
                  <a:pt x="1306597" y="344014"/>
                  <a:pt x="1280673" y="352670"/>
                  <a:pt x="1255065" y="352670"/>
                </a:cubicBezTo>
                <a:cubicBezTo>
                  <a:pt x="1231780" y="395757"/>
                  <a:pt x="1184143" y="457717"/>
                  <a:pt x="1112154" y="538550"/>
                </a:cubicBezTo>
                <a:cubicBezTo>
                  <a:pt x="1040166" y="646344"/>
                  <a:pt x="990515" y="728211"/>
                  <a:pt x="963196" y="784154"/>
                </a:cubicBezTo>
                <a:cubicBezTo>
                  <a:pt x="883461" y="854601"/>
                  <a:pt x="843593" y="889826"/>
                  <a:pt x="843593" y="889826"/>
                </a:cubicBezTo>
                <a:cubicBezTo>
                  <a:pt x="801623" y="931794"/>
                  <a:pt x="771066" y="973984"/>
                  <a:pt x="751918" y="1016395"/>
                </a:cubicBezTo>
                <a:cubicBezTo>
                  <a:pt x="740116" y="1023785"/>
                  <a:pt x="725117" y="1040615"/>
                  <a:pt x="706920" y="1066888"/>
                </a:cubicBezTo>
                <a:cubicBezTo>
                  <a:pt x="688723" y="1093160"/>
                  <a:pt x="674684" y="1108545"/>
                  <a:pt x="664803" y="1113041"/>
                </a:cubicBezTo>
                <a:cubicBezTo>
                  <a:pt x="664803" y="1122310"/>
                  <a:pt x="657515" y="1133151"/>
                  <a:pt x="642938" y="1145563"/>
                </a:cubicBezTo>
                <a:cubicBezTo>
                  <a:pt x="628362" y="1157976"/>
                  <a:pt x="621126" y="1162494"/>
                  <a:pt x="621231" y="1159117"/>
                </a:cubicBezTo>
                <a:cubicBezTo>
                  <a:pt x="680363" y="1159117"/>
                  <a:pt x="779511" y="1150503"/>
                  <a:pt x="918673" y="1133276"/>
                </a:cubicBezTo>
                <a:cubicBezTo>
                  <a:pt x="1057836" y="1116050"/>
                  <a:pt x="1161955" y="1107437"/>
                  <a:pt x="1231030" y="1107437"/>
                </a:cubicBezTo>
                <a:cubicBezTo>
                  <a:pt x="1260776" y="1107437"/>
                  <a:pt x="1296697" y="1110319"/>
                  <a:pt x="1338792" y="1116082"/>
                </a:cubicBezTo>
                <a:cubicBezTo>
                  <a:pt x="1328384" y="1132316"/>
                  <a:pt x="1317711" y="1146289"/>
                  <a:pt x="1306776" y="1158000"/>
                </a:cubicBezTo>
                <a:lnTo>
                  <a:pt x="1292672" y="1169901"/>
                </a:lnTo>
                <a:lnTo>
                  <a:pt x="1302358" y="1169012"/>
                </a:lnTo>
                <a:cubicBezTo>
                  <a:pt x="1311406" y="1170151"/>
                  <a:pt x="1320235" y="1173281"/>
                  <a:pt x="1328847" y="1178402"/>
                </a:cubicBezTo>
                <a:cubicBezTo>
                  <a:pt x="1326188" y="1183278"/>
                  <a:pt x="1331154" y="1186370"/>
                  <a:pt x="1343747" y="1187680"/>
                </a:cubicBezTo>
                <a:cubicBezTo>
                  <a:pt x="1356340" y="1188989"/>
                  <a:pt x="1360112" y="1205782"/>
                  <a:pt x="1355068" y="1238061"/>
                </a:cubicBezTo>
                <a:cubicBezTo>
                  <a:pt x="1347129" y="1240046"/>
                  <a:pt x="1340148" y="1241267"/>
                  <a:pt x="1334121" y="1241726"/>
                </a:cubicBezTo>
                <a:lnTo>
                  <a:pt x="1325146" y="1241189"/>
                </a:lnTo>
                <a:lnTo>
                  <a:pt x="1321322" y="1254077"/>
                </a:lnTo>
                <a:lnTo>
                  <a:pt x="1324224" y="1255383"/>
                </a:lnTo>
                <a:cubicBezTo>
                  <a:pt x="1327708" y="1258591"/>
                  <a:pt x="1331106" y="1263405"/>
                  <a:pt x="1334421" y="1269822"/>
                </a:cubicBezTo>
                <a:cubicBezTo>
                  <a:pt x="1330706" y="1282658"/>
                  <a:pt x="1328847" y="1286299"/>
                  <a:pt x="1328847" y="1280747"/>
                </a:cubicBezTo>
                <a:cubicBezTo>
                  <a:pt x="1328847" y="1283449"/>
                  <a:pt x="1330173" y="1288780"/>
                  <a:pt x="1332822" y="1296738"/>
                </a:cubicBezTo>
                <a:lnTo>
                  <a:pt x="1335924" y="1312191"/>
                </a:lnTo>
                <a:lnTo>
                  <a:pt x="1342781" y="1312191"/>
                </a:lnTo>
                <a:cubicBezTo>
                  <a:pt x="1340691" y="1334628"/>
                  <a:pt x="1335964" y="1350057"/>
                  <a:pt x="1328602" y="1358480"/>
                </a:cubicBezTo>
                <a:lnTo>
                  <a:pt x="1326276" y="1360198"/>
                </a:lnTo>
                <a:lnTo>
                  <a:pt x="1329702" y="1361749"/>
                </a:lnTo>
                <a:cubicBezTo>
                  <a:pt x="1329702" y="1361749"/>
                  <a:pt x="1330267" y="1363761"/>
                  <a:pt x="1331396" y="1367782"/>
                </a:cubicBezTo>
                <a:cubicBezTo>
                  <a:pt x="1332526" y="1371803"/>
                  <a:pt x="1338971" y="1373149"/>
                  <a:pt x="1350729" y="1371819"/>
                </a:cubicBezTo>
                <a:lnTo>
                  <a:pt x="1326884" y="1438192"/>
                </a:lnTo>
                <a:cubicBezTo>
                  <a:pt x="1311432" y="1430234"/>
                  <a:pt x="1305331" y="1426255"/>
                  <a:pt x="1308582" y="1426255"/>
                </a:cubicBezTo>
                <a:cubicBezTo>
                  <a:pt x="1310903" y="1426255"/>
                  <a:pt x="1307715" y="1431616"/>
                  <a:pt x="1299017" y="1442340"/>
                </a:cubicBezTo>
                <a:cubicBezTo>
                  <a:pt x="1299272" y="1445696"/>
                  <a:pt x="1303177" y="1446203"/>
                  <a:pt x="1310734" y="1443861"/>
                </a:cubicBezTo>
                <a:cubicBezTo>
                  <a:pt x="1345694" y="1436915"/>
                  <a:pt x="1372272" y="1449602"/>
                  <a:pt x="1390471" y="1481923"/>
                </a:cubicBezTo>
                <a:cubicBezTo>
                  <a:pt x="1377202" y="1481259"/>
                  <a:pt x="1365434" y="1480654"/>
                  <a:pt x="1355163" y="1480112"/>
                </a:cubicBezTo>
                <a:lnTo>
                  <a:pt x="1337254" y="1479125"/>
                </a:lnTo>
                <a:lnTo>
                  <a:pt x="1338792" y="1485534"/>
                </a:lnTo>
                <a:cubicBezTo>
                  <a:pt x="1338792" y="1494842"/>
                  <a:pt x="1335477" y="1503145"/>
                  <a:pt x="1328847" y="1510438"/>
                </a:cubicBezTo>
                <a:cubicBezTo>
                  <a:pt x="1322219" y="1517732"/>
                  <a:pt x="1318904" y="1527450"/>
                  <a:pt x="1318904" y="1539588"/>
                </a:cubicBezTo>
                <a:cubicBezTo>
                  <a:pt x="1296949" y="1535609"/>
                  <a:pt x="1281665" y="1531610"/>
                  <a:pt x="1273051" y="1527593"/>
                </a:cubicBezTo>
                <a:lnTo>
                  <a:pt x="1272588" y="1527241"/>
                </a:lnTo>
                <a:lnTo>
                  <a:pt x="1277167" y="1537275"/>
                </a:lnTo>
                <a:cubicBezTo>
                  <a:pt x="1137035" y="1545446"/>
                  <a:pt x="1004573" y="1553426"/>
                  <a:pt x="879788" y="1561215"/>
                </a:cubicBezTo>
                <a:cubicBezTo>
                  <a:pt x="731715" y="1571878"/>
                  <a:pt x="606506" y="1590508"/>
                  <a:pt x="504161" y="1617107"/>
                </a:cubicBezTo>
                <a:cubicBezTo>
                  <a:pt x="466984" y="1625067"/>
                  <a:pt x="420339" y="1629046"/>
                  <a:pt x="364227" y="1629046"/>
                </a:cubicBezTo>
                <a:cubicBezTo>
                  <a:pt x="280860" y="1629046"/>
                  <a:pt x="228674" y="1629710"/>
                  <a:pt x="207669" y="1631040"/>
                </a:cubicBezTo>
                <a:cubicBezTo>
                  <a:pt x="203298" y="1620443"/>
                  <a:pt x="186151" y="1615476"/>
                  <a:pt x="156226" y="1616142"/>
                </a:cubicBezTo>
                <a:cubicBezTo>
                  <a:pt x="133784" y="1616641"/>
                  <a:pt x="119755" y="1610914"/>
                  <a:pt x="114145" y="1598961"/>
                </a:cubicBezTo>
                <a:lnTo>
                  <a:pt x="111530" y="1585893"/>
                </a:lnTo>
                <a:lnTo>
                  <a:pt x="102866" y="1594070"/>
                </a:lnTo>
                <a:cubicBezTo>
                  <a:pt x="88012" y="1606072"/>
                  <a:pt x="74241" y="1610996"/>
                  <a:pt x="61561" y="1608842"/>
                </a:cubicBezTo>
                <a:cubicBezTo>
                  <a:pt x="40385" y="1604155"/>
                  <a:pt x="28480" y="1584787"/>
                  <a:pt x="25841" y="1550734"/>
                </a:cubicBezTo>
                <a:lnTo>
                  <a:pt x="40011" y="1555186"/>
                </a:lnTo>
                <a:lnTo>
                  <a:pt x="43350" y="1547536"/>
                </a:lnTo>
                <a:lnTo>
                  <a:pt x="64378" y="1547536"/>
                </a:lnTo>
                <a:lnTo>
                  <a:pt x="64378" y="1533635"/>
                </a:lnTo>
                <a:lnTo>
                  <a:pt x="55384" y="1533635"/>
                </a:lnTo>
                <a:lnTo>
                  <a:pt x="61157" y="1527514"/>
                </a:lnTo>
                <a:lnTo>
                  <a:pt x="64378" y="1525076"/>
                </a:lnTo>
                <a:lnTo>
                  <a:pt x="64378" y="1503077"/>
                </a:lnTo>
                <a:lnTo>
                  <a:pt x="39589" y="1503077"/>
                </a:lnTo>
                <a:lnTo>
                  <a:pt x="48949" y="1492065"/>
                </a:lnTo>
                <a:lnTo>
                  <a:pt x="56977" y="1486658"/>
                </a:lnTo>
                <a:lnTo>
                  <a:pt x="47723" y="1487909"/>
                </a:lnTo>
                <a:lnTo>
                  <a:pt x="47723" y="1462038"/>
                </a:lnTo>
                <a:lnTo>
                  <a:pt x="25841" y="1462038"/>
                </a:lnTo>
                <a:lnTo>
                  <a:pt x="25841" y="1445450"/>
                </a:lnTo>
                <a:lnTo>
                  <a:pt x="0" y="1462038"/>
                </a:lnTo>
                <a:cubicBezTo>
                  <a:pt x="1563" y="1441982"/>
                  <a:pt x="7527" y="1420291"/>
                  <a:pt x="17891" y="1396962"/>
                </a:cubicBezTo>
                <a:cubicBezTo>
                  <a:pt x="23190" y="1382058"/>
                  <a:pt x="24520" y="1361085"/>
                  <a:pt x="21882" y="1334041"/>
                </a:cubicBezTo>
                <a:lnTo>
                  <a:pt x="45885" y="1339995"/>
                </a:lnTo>
                <a:cubicBezTo>
                  <a:pt x="91927" y="1259098"/>
                  <a:pt x="168899" y="1152044"/>
                  <a:pt x="276796" y="1018835"/>
                </a:cubicBezTo>
                <a:cubicBezTo>
                  <a:pt x="418197" y="846021"/>
                  <a:pt x="506324" y="736613"/>
                  <a:pt x="541179" y="690612"/>
                </a:cubicBezTo>
                <a:cubicBezTo>
                  <a:pt x="584962" y="654809"/>
                  <a:pt x="627312" y="607130"/>
                  <a:pt x="668224" y="547576"/>
                </a:cubicBezTo>
                <a:lnTo>
                  <a:pt x="762720" y="405015"/>
                </a:lnTo>
                <a:lnTo>
                  <a:pt x="759866" y="406344"/>
                </a:lnTo>
                <a:cubicBezTo>
                  <a:pt x="757924" y="406344"/>
                  <a:pt x="752413" y="412307"/>
                  <a:pt x="743336" y="424234"/>
                </a:cubicBezTo>
                <a:lnTo>
                  <a:pt x="717117" y="414292"/>
                </a:lnTo>
                <a:cubicBezTo>
                  <a:pt x="546751" y="431518"/>
                  <a:pt x="437734" y="440131"/>
                  <a:pt x="390066" y="440131"/>
                </a:cubicBezTo>
                <a:cubicBezTo>
                  <a:pt x="346177" y="440131"/>
                  <a:pt x="297663" y="437567"/>
                  <a:pt x="244528" y="432437"/>
                </a:cubicBezTo>
                <a:lnTo>
                  <a:pt x="244528" y="383702"/>
                </a:lnTo>
                <a:cubicBezTo>
                  <a:pt x="258420" y="386361"/>
                  <a:pt x="265437" y="387033"/>
                  <a:pt x="265587" y="385713"/>
                </a:cubicBezTo>
                <a:cubicBezTo>
                  <a:pt x="265734" y="384393"/>
                  <a:pt x="268879" y="379143"/>
                  <a:pt x="275022" y="369960"/>
                </a:cubicBezTo>
                <a:cubicBezTo>
                  <a:pt x="300366" y="370300"/>
                  <a:pt x="325055" y="370383"/>
                  <a:pt x="349090" y="370212"/>
                </a:cubicBezTo>
                <a:lnTo>
                  <a:pt x="371722" y="369797"/>
                </a:lnTo>
                <a:lnTo>
                  <a:pt x="312450" y="360278"/>
                </a:lnTo>
                <a:cubicBezTo>
                  <a:pt x="291811" y="355454"/>
                  <a:pt x="272463" y="349329"/>
                  <a:pt x="254409" y="341902"/>
                </a:cubicBezTo>
                <a:cubicBezTo>
                  <a:pt x="250482" y="330144"/>
                  <a:pt x="248519" y="320348"/>
                  <a:pt x="248519" y="312516"/>
                </a:cubicBezTo>
                <a:cubicBezTo>
                  <a:pt x="248519" y="293167"/>
                  <a:pt x="254236" y="279015"/>
                  <a:pt x="265674" y="270059"/>
                </a:cubicBezTo>
                <a:lnTo>
                  <a:pt x="284187" y="261824"/>
                </a:lnTo>
                <a:lnTo>
                  <a:pt x="256465" y="252540"/>
                </a:lnTo>
                <a:cubicBezTo>
                  <a:pt x="262904" y="225709"/>
                  <a:pt x="268822" y="205742"/>
                  <a:pt x="274215" y="192644"/>
                </a:cubicBezTo>
                <a:cubicBezTo>
                  <a:pt x="276911" y="186094"/>
                  <a:pt x="280097" y="181182"/>
                  <a:pt x="283768" y="177907"/>
                </a:cubicBezTo>
                <a:lnTo>
                  <a:pt x="295297" y="173365"/>
                </a:lnTo>
                <a:lnTo>
                  <a:pt x="295241" y="173168"/>
                </a:lnTo>
                <a:cubicBezTo>
                  <a:pt x="294577" y="169527"/>
                  <a:pt x="293579" y="162186"/>
                  <a:pt x="292249" y="151143"/>
                </a:cubicBezTo>
                <a:lnTo>
                  <a:pt x="293941" y="151710"/>
                </a:lnTo>
                <a:lnTo>
                  <a:pt x="270399" y="125273"/>
                </a:lnTo>
                <a:cubicBezTo>
                  <a:pt x="281017" y="125273"/>
                  <a:pt x="286776" y="121709"/>
                  <a:pt x="287673" y="114586"/>
                </a:cubicBezTo>
                <a:cubicBezTo>
                  <a:pt x="288570" y="107460"/>
                  <a:pt x="293863" y="98420"/>
                  <a:pt x="303553" y="87463"/>
                </a:cubicBezTo>
                <a:cubicBezTo>
                  <a:pt x="412633" y="94198"/>
                  <a:pt x="558933" y="83041"/>
                  <a:pt x="742449" y="53992"/>
                </a:cubicBezTo>
                <a:cubicBezTo>
                  <a:pt x="933736" y="23445"/>
                  <a:pt x="1073501" y="9489"/>
                  <a:pt x="1161744" y="12128"/>
                </a:cubicBezTo>
                <a:cubicBezTo>
                  <a:pt x="1170020" y="9364"/>
                  <a:pt x="1183262" y="7980"/>
                  <a:pt x="1201471" y="7980"/>
                </a:cubicBezTo>
                <a:cubicBezTo>
                  <a:pt x="1219677" y="7980"/>
                  <a:pt x="1238990" y="5321"/>
                  <a:pt x="12594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5" name="Freeform: Shape 44"/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9536048" y="390605"/>
            <a:ext cx="1460073" cy="1631040"/>
          </a:xfrm>
          <a:custGeom>
            <a:avLst/>
            <a:gdLst>
              <a:gd name="connsiteX0" fmla="*/ 636210 w 1460073"/>
              <a:gd name="connsiteY0" fmla="*/ 1190878 h 1631040"/>
              <a:gd name="connsiteX1" fmla="*/ 687890 w 1460073"/>
              <a:gd name="connsiteY1" fmla="*/ 1344143 h 1631040"/>
              <a:gd name="connsiteX2" fmla="*/ 721701 w 1460073"/>
              <a:gd name="connsiteY2" fmla="*/ 1433109 h 1631040"/>
              <a:gd name="connsiteX3" fmla="*/ 755468 w 1460073"/>
              <a:gd name="connsiteY3" fmla="*/ 1492735 h 1631040"/>
              <a:gd name="connsiteX4" fmla="*/ 755498 w 1460073"/>
              <a:gd name="connsiteY4" fmla="*/ 1493101 h 1631040"/>
              <a:gd name="connsiteX5" fmla="*/ 755498 w 1460073"/>
              <a:gd name="connsiteY5" fmla="*/ 1492784 h 1631040"/>
              <a:gd name="connsiteX6" fmla="*/ 755468 w 1460073"/>
              <a:gd name="connsiteY6" fmla="*/ 1492735 h 1631040"/>
              <a:gd name="connsiteX7" fmla="*/ 751586 w 1460073"/>
              <a:gd name="connsiteY7" fmla="*/ 1443386 h 1631040"/>
              <a:gd name="connsiteX8" fmla="*/ 730416 w 1460073"/>
              <a:gd name="connsiteY8" fmla="*/ 1372578 h 1631040"/>
              <a:gd name="connsiteX9" fmla="*/ 636210 w 1460073"/>
              <a:gd name="connsiteY9" fmla="*/ 1190878 h 1631040"/>
              <a:gd name="connsiteX10" fmla="*/ 374551 w 1460073"/>
              <a:gd name="connsiteY10" fmla="*/ 573351 h 1631040"/>
              <a:gd name="connsiteX11" fmla="*/ 402321 w 1460073"/>
              <a:gd name="connsiteY11" fmla="*/ 645425 h 1631040"/>
              <a:gd name="connsiteX12" fmla="*/ 636210 w 1460073"/>
              <a:gd name="connsiteY12" fmla="*/ 1178970 h 1631040"/>
              <a:gd name="connsiteX13" fmla="*/ 533356 w 1460073"/>
              <a:gd name="connsiteY13" fmla="*/ 903253 h 1631040"/>
              <a:gd name="connsiteX14" fmla="*/ 410333 w 1460073"/>
              <a:gd name="connsiteY14" fmla="*/ 599033 h 1631040"/>
              <a:gd name="connsiteX15" fmla="*/ 477149 w 1460073"/>
              <a:gd name="connsiteY15" fmla="*/ 196808 h 1631040"/>
              <a:gd name="connsiteX16" fmla="*/ 543396 w 1460073"/>
              <a:gd name="connsiteY16" fmla="*/ 226035 h 1631040"/>
              <a:gd name="connsiteX17" fmla="*/ 577342 w 1460073"/>
              <a:gd name="connsiteY17" fmla="*/ 287057 h 1631040"/>
              <a:gd name="connsiteX18" fmla="*/ 1424417 w 1460073"/>
              <a:gd name="connsiteY18" fmla="*/ 0 h 1631040"/>
              <a:gd name="connsiteX19" fmla="*/ 1460073 w 1460073"/>
              <a:gd name="connsiteY19" fmla="*/ 42117 h 1631040"/>
              <a:gd name="connsiteX20" fmla="*/ 1454104 w 1460073"/>
              <a:gd name="connsiteY20" fmla="*/ 68399 h 1631040"/>
              <a:gd name="connsiteX21" fmla="*/ 1448134 w 1460073"/>
              <a:gd name="connsiteY21" fmla="*/ 91834 h 1631040"/>
              <a:gd name="connsiteX22" fmla="*/ 1450035 w 1460073"/>
              <a:gd name="connsiteY22" fmla="*/ 105545 h 1631040"/>
              <a:gd name="connsiteX23" fmla="*/ 1371471 w 1460073"/>
              <a:gd name="connsiteY23" fmla="*/ 575759 h 1631040"/>
              <a:gd name="connsiteX24" fmla="*/ 1332205 w 1460073"/>
              <a:gd name="connsiteY24" fmla="*/ 719903 h 1631040"/>
              <a:gd name="connsiteX25" fmla="*/ 1276726 w 1460073"/>
              <a:gd name="connsiteY25" fmla="*/ 869338 h 1631040"/>
              <a:gd name="connsiteX26" fmla="*/ 1228053 w 1460073"/>
              <a:gd name="connsiteY26" fmla="*/ 1097873 h 1631040"/>
              <a:gd name="connsiteX27" fmla="*/ 1197622 w 1460073"/>
              <a:gd name="connsiteY27" fmla="*/ 1314852 h 1631040"/>
              <a:gd name="connsiteX28" fmla="*/ 1181060 w 1460073"/>
              <a:gd name="connsiteY28" fmla="*/ 1409597 h 1631040"/>
              <a:gd name="connsiteX29" fmla="*/ 1121401 w 1460073"/>
              <a:gd name="connsiteY29" fmla="*/ 1477964 h 1631040"/>
              <a:gd name="connsiteX30" fmla="*/ 1106676 w 1460073"/>
              <a:gd name="connsiteY30" fmla="*/ 1535154 h 1631040"/>
              <a:gd name="connsiteX31" fmla="*/ 1035650 w 1460073"/>
              <a:gd name="connsiteY31" fmla="*/ 1591268 h 1631040"/>
              <a:gd name="connsiteX32" fmla="*/ 997301 w 1460073"/>
              <a:gd name="connsiteY32" fmla="*/ 1569402 h 1631040"/>
              <a:gd name="connsiteX33" fmla="*/ 971256 w 1460073"/>
              <a:gd name="connsiteY33" fmla="*/ 1565250 h 1631040"/>
              <a:gd name="connsiteX34" fmla="*/ 957270 w 1460073"/>
              <a:gd name="connsiteY34" fmla="*/ 1552006 h 1631040"/>
              <a:gd name="connsiteX35" fmla="*/ 957690 w 1460073"/>
              <a:gd name="connsiteY35" fmla="*/ 1553754 h 1631040"/>
              <a:gd name="connsiteX36" fmla="*/ 953395 w 1460073"/>
              <a:gd name="connsiteY36" fmla="*/ 1566425 h 1631040"/>
              <a:gd name="connsiteX37" fmla="*/ 922885 w 1460073"/>
              <a:gd name="connsiteY37" fmla="*/ 1583320 h 1631040"/>
              <a:gd name="connsiteX38" fmla="*/ 908540 w 1460073"/>
              <a:gd name="connsiteY38" fmla="*/ 1581134 h 1631040"/>
              <a:gd name="connsiteX39" fmla="*/ 860471 w 1460073"/>
              <a:gd name="connsiteY39" fmla="*/ 1573566 h 1631040"/>
              <a:gd name="connsiteX40" fmla="*/ 858222 w 1460073"/>
              <a:gd name="connsiteY40" fmla="*/ 1565427 h 1631040"/>
              <a:gd name="connsiteX41" fmla="*/ 847932 w 1460073"/>
              <a:gd name="connsiteY41" fmla="*/ 1561764 h 1631040"/>
              <a:gd name="connsiteX42" fmla="*/ 838421 w 1460073"/>
              <a:gd name="connsiteY42" fmla="*/ 1559495 h 1631040"/>
              <a:gd name="connsiteX43" fmla="*/ 834227 w 1460073"/>
              <a:gd name="connsiteY43" fmla="*/ 1565713 h 1631040"/>
              <a:gd name="connsiteX44" fmla="*/ 820160 w 1460073"/>
              <a:gd name="connsiteY44" fmla="*/ 1590508 h 1631040"/>
              <a:gd name="connsiteX45" fmla="*/ 816535 w 1460073"/>
              <a:gd name="connsiteY45" fmla="*/ 1588044 h 1631040"/>
              <a:gd name="connsiteX46" fmla="*/ 815596 w 1460073"/>
              <a:gd name="connsiteY46" fmla="*/ 1590421 h 1631040"/>
              <a:gd name="connsiteX47" fmla="*/ 779183 w 1460073"/>
              <a:gd name="connsiteY47" fmla="*/ 1615144 h 1631040"/>
              <a:gd name="connsiteX48" fmla="*/ 763889 w 1460073"/>
              <a:gd name="connsiteY48" fmla="*/ 1585314 h 1631040"/>
              <a:gd name="connsiteX49" fmla="*/ 762996 w 1460073"/>
              <a:gd name="connsiteY49" fmla="*/ 1578488 h 1631040"/>
              <a:gd name="connsiteX50" fmla="*/ 705781 w 1460073"/>
              <a:gd name="connsiteY50" fmla="*/ 1631040 h 1631040"/>
              <a:gd name="connsiteX51" fmla="*/ 709770 w 1460073"/>
              <a:gd name="connsiteY51" fmla="*/ 1574990 h 1631040"/>
              <a:gd name="connsiteX52" fmla="*/ 674525 w 1460073"/>
              <a:gd name="connsiteY52" fmla="*/ 1471790 h 1631040"/>
              <a:gd name="connsiteX53" fmla="*/ 624398 w 1460073"/>
              <a:gd name="connsiteY53" fmla="*/ 1356619 h 1631040"/>
              <a:gd name="connsiteX54" fmla="*/ 491653 w 1460073"/>
              <a:gd name="connsiteY54" fmla="*/ 1015890 h 1631040"/>
              <a:gd name="connsiteX55" fmla="*/ 332910 w 1460073"/>
              <a:gd name="connsiteY55" fmla="*/ 657649 h 1631040"/>
              <a:gd name="connsiteX56" fmla="*/ 0 w 1460073"/>
              <a:gd name="connsiteY56" fmla="*/ 259665 h 1631040"/>
              <a:gd name="connsiteX57" fmla="*/ 19887 w 1460073"/>
              <a:gd name="connsiteY57" fmla="*/ 245162 h 1631040"/>
              <a:gd name="connsiteX58" fmla="*/ 14504 w 1460073"/>
              <a:gd name="connsiteY58" fmla="*/ 219670 h 1631040"/>
              <a:gd name="connsiteX59" fmla="*/ 33029 w 1460073"/>
              <a:gd name="connsiteY59" fmla="*/ 206814 h 1631040"/>
              <a:gd name="connsiteX60" fmla="*/ 53193 w 1460073"/>
              <a:gd name="connsiteY60" fmla="*/ 210538 h 1631040"/>
              <a:gd name="connsiteX61" fmla="*/ 66351 w 1460073"/>
              <a:gd name="connsiteY61" fmla="*/ 220127 h 1631040"/>
              <a:gd name="connsiteX62" fmla="*/ 66774 w 1460073"/>
              <a:gd name="connsiteY62" fmla="*/ 218011 h 1631040"/>
              <a:gd name="connsiteX63" fmla="*/ 71567 w 1460073"/>
              <a:gd name="connsiteY63" fmla="*/ 186390 h 1631040"/>
              <a:gd name="connsiteX64" fmla="*/ 127615 w 1460073"/>
              <a:gd name="connsiteY64" fmla="*/ 141201 h 1631040"/>
              <a:gd name="connsiteX65" fmla="*/ 154500 w 1460073"/>
              <a:gd name="connsiteY65" fmla="*/ 141929 h 1631040"/>
              <a:gd name="connsiteX66" fmla="*/ 162653 w 1460073"/>
              <a:gd name="connsiteY66" fmla="*/ 142475 h 1631040"/>
              <a:gd name="connsiteX67" fmla="*/ 161056 w 1460073"/>
              <a:gd name="connsiteY67" fmla="*/ 129421 h 1631040"/>
              <a:gd name="connsiteX68" fmla="*/ 172581 w 1460073"/>
              <a:gd name="connsiteY68" fmla="*/ 105354 h 1631040"/>
              <a:gd name="connsiteX69" fmla="*/ 247314 w 1460073"/>
              <a:gd name="connsiteY69" fmla="*/ 115298 h 1631040"/>
              <a:gd name="connsiteX70" fmla="*/ 251651 w 1460073"/>
              <a:gd name="connsiteY70" fmla="*/ 117261 h 1631040"/>
              <a:gd name="connsiteX71" fmla="*/ 234617 w 1460073"/>
              <a:gd name="connsiteY71" fmla="*/ 77520 h 1631040"/>
              <a:gd name="connsiteX72" fmla="*/ 264795 w 1460073"/>
              <a:gd name="connsiteY72" fmla="*/ 81541 h 1631040"/>
              <a:gd name="connsiteX73" fmla="*/ 274565 w 1460073"/>
              <a:gd name="connsiteY73" fmla="*/ 66627 h 1631040"/>
              <a:gd name="connsiteX74" fmla="*/ 304567 w 1460073"/>
              <a:gd name="connsiteY74" fmla="*/ 51711 h 1631040"/>
              <a:gd name="connsiteX75" fmla="*/ 322396 w 1460073"/>
              <a:gd name="connsiteY75" fmla="*/ 59628 h 1631040"/>
              <a:gd name="connsiteX76" fmla="*/ 668382 w 1460073"/>
              <a:gd name="connsiteY76" fmla="*/ 467174 h 1631040"/>
              <a:gd name="connsiteX77" fmla="*/ 890997 w 1460073"/>
              <a:gd name="connsiteY77" fmla="*/ 998029 h 1631040"/>
              <a:gd name="connsiteX78" fmla="*/ 988434 w 1460073"/>
              <a:gd name="connsiteY78" fmla="*/ 597671 h 1631040"/>
              <a:gd name="connsiteX79" fmla="*/ 1074979 w 1460073"/>
              <a:gd name="connsiteY79" fmla="*/ 152885 h 1631040"/>
              <a:gd name="connsiteX80" fmla="*/ 1130047 w 1460073"/>
              <a:gd name="connsiteY80" fmla="*/ 125241 h 1631040"/>
              <a:gd name="connsiteX81" fmla="*/ 1020702 w 1460073"/>
              <a:gd name="connsiteY81" fmla="*/ 738999 h 1631040"/>
              <a:gd name="connsiteX82" fmla="*/ 976939 w 1460073"/>
              <a:gd name="connsiteY82" fmla="*/ 903316 h 1631040"/>
              <a:gd name="connsiteX83" fmla="*/ 939563 w 1460073"/>
              <a:gd name="connsiteY83" fmla="*/ 1039929 h 1631040"/>
              <a:gd name="connsiteX84" fmla="*/ 934174 w 1460073"/>
              <a:gd name="connsiteY84" fmla="*/ 1066538 h 1631040"/>
              <a:gd name="connsiteX85" fmla="*/ 946318 w 1460073"/>
              <a:gd name="connsiteY85" fmla="*/ 1037998 h 1631040"/>
              <a:gd name="connsiteX86" fmla="*/ 1063958 w 1460073"/>
              <a:gd name="connsiteY86" fmla="*/ 619236 h 1631040"/>
              <a:gd name="connsiteX87" fmla="*/ 1165164 w 1460073"/>
              <a:gd name="connsiteY87" fmla="*/ 105417 h 1631040"/>
              <a:gd name="connsiteX88" fmla="*/ 1259276 w 1460073"/>
              <a:gd name="connsiteY88" fmla="*/ 55671 h 1631040"/>
              <a:gd name="connsiteX89" fmla="*/ 1245914 w 1460073"/>
              <a:gd name="connsiteY89" fmla="*/ 73593 h 1631040"/>
              <a:gd name="connsiteX90" fmla="*/ 1255856 w 1460073"/>
              <a:gd name="connsiteY90" fmla="*/ 73593 h 1631040"/>
              <a:gd name="connsiteX91" fmla="*/ 1279132 w 1460073"/>
              <a:gd name="connsiteY91" fmla="*/ 87463 h 1631040"/>
              <a:gd name="connsiteX92" fmla="*/ 1312698 w 1460073"/>
              <a:gd name="connsiteY92" fmla="*/ 46265 h 1631040"/>
              <a:gd name="connsiteX93" fmla="*/ 1336606 w 1460073"/>
              <a:gd name="connsiteY93" fmla="*/ 65613 h 1631040"/>
              <a:gd name="connsiteX94" fmla="*/ 1424417 w 1460073"/>
              <a:gd name="connsiteY94" fmla="*/ 0 h 163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460073" h="1631040" fill="norm" stroke="1" extrusionOk="0">
                <a:moveTo>
                  <a:pt x="636210" y="1190878"/>
                </a:moveTo>
                <a:cubicBezTo>
                  <a:pt x="643514" y="1225627"/>
                  <a:pt x="660741" y="1276714"/>
                  <a:pt x="687890" y="1344143"/>
                </a:cubicBezTo>
                <a:cubicBezTo>
                  <a:pt x="699163" y="1378679"/>
                  <a:pt x="710432" y="1408336"/>
                  <a:pt x="721701" y="1433109"/>
                </a:cubicBezTo>
                <a:lnTo>
                  <a:pt x="755468" y="1492735"/>
                </a:lnTo>
                <a:lnTo>
                  <a:pt x="755498" y="1493101"/>
                </a:lnTo>
                <a:lnTo>
                  <a:pt x="755498" y="1492784"/>
                </a:lnTo>
                <a:lnTo>
                  <a:pt x="755468" y="1492735"/>
                </a:lnTo>
                <a:lnTo>
                  <a:pt x="751586" y="1443386"/>
                </a:lnTo>
                <a:cubicBezTo>
                  <a:pt x="747406" y="1423298"/>
                  <a:pt x="740349" y="1399696"/>
                  <a:pt x="730416" y="1372578"/>
                </a:cubicBezTo>
                <a:cubicBezTo>
                  <a:pt x="705991" y="1286953"/>
                  <a:pt x="674589" y="1226387"/>
                  <a:pt x="636210" y="1190878"/>
                </a:cubicBezTo>
                <a:close/>
                <a:moveTo>
                  <a:pt x="374551" y="573351"/>
                </a:moveTo>
                <a:lnTo>
                  <a:pt x="402321" y="645425"/>
                </a:lnTo>
                <a:cubicBezTo>
                  <a:pt x="453537" y="754949"/>
                  <a:pt x="531499" y="932796"/>
                  <a:pt x="636210" y="1178970"/>
                </a:cubicBezTo>
                <a:cubicBezTo>
                  <a:pt x="607858" y="1082199"/>
                  <a:pt x="573574" y="990292"/>
                  <a:pt x="533356" y="903253"/>
                </a:cubicBezTo>
                <a:cubicBezTo>
                  <a:pt x="479481" y="788915"/>
                  <a:pt x="438474" y="687508"/>
                  <a:pt x="410333" y="599033"/>
                </a:cubicBezTo>
                <a:close/>
                <a:moveTo>
                  <a:pt x="477149" y="196808"/>
                </a:moveTo>
                <a:lnTo>
                  <a:pt x="543396" y="226035"/>
                </a:lnTo>
                <a:lnTo>
                  <a:pt x="577342" y="287057"/>
                </a:lnTo>
                <a:close/>
                <a:moveTo>
                  <a:pt x="1424417" y="0"/>
                </a:moveTo>
                <a:cubicBezTo>
                  <a:pt x="1448188" y="11780"/>
                  <a:pt x="1460073" y="25819"/>
                  <a:pt x="1460073" y="42117"/>
                </a:cubicBezTo>
                <a:cubicBezTo>
                  <a:pt x="1460073" y="48365"/>
                  <a:pt x="1458084" y="57126"/>
                  <a:pt x="1454104" y="68399"/>
                </a:cubicBezTo>
                <a:cubicBezTo>
                  <a:pt x="1450124" y="79674"/>
                  <a:pt x="1448134" y="87485"/>
                  <a:pt x="1448134" y="91834"/>
                </a:cubicBezTo>
                <a:cubicBezTo>
                  <a:pt x="1448134" y="95970"/>
                  <a:pt x="1448768" y="100541"/>
                  <a:pt x="1450035" y="105545"/>
                </a:cubicBezTo>
                <a:cubicBezTo>
                  <a:pt x="1443131" y="217158"/>
                  <a:pt x="1416944" y="373895"/>
                  <a:pt x="1371471" y="575759"/>
                </a:cubicBezTo>
                <a:cubicBezTo>
                  <a:pt x="1358150" y="601091"/>
                  <a:pt x="1345061" y="649140"/>
                  <a:pt x="1332205" y="719903"/>
                </a:cubicBezTo>
                <a:cubicBezTo>
                  <a:pt x="1319644" y="788346"/>
                  <a:pt x="1301151" y="838156"/>
                  <a:pt x="1276726" y="869338"/>
                </a:cubicBezTo>
                <a:cubicBezTo>
                  <a:pt x="1276493" y="870098"/>
                  <a:pt x="1260269" y="946276"/>
                  <a:pt x="1228053" y="1097873"/>
                </a:cubicBezTo>
                <a:cubicBezTo>
                  <a:pt x="1207766" y="1185377"/>
                  <a:pt x="1197622" y="1257704"/>
                  <a:pt x="1197622" y="1314852"/>
                </a:cubicBezTo>
                <a:cubicBezTo>
                  <a:pt x="1192007" y="1346223"/>
                  <a:pt x="1186487" y="1377804"/>
                  <a:pt x="1181060" y="1409597"/>
                </a:cubicBezTo>
                <a:cubicBezTo>
                  <a:pt x="1174305" y="1455176"/>
                  <a:pt x="1154420" y="1477964"/>
                  <a:pt x="1121401" y="1477964"/>
                </a:cubicBezTo>
                <a:cubicBezTo>
                  <a:pt x="1114371" y="1480666"/>
                  <a:pt x="1109464" y="1499730"/>
                  <a:pt x="1106676" y="1535154"/>
                </a:cubicBezTo>
                <a:cubicBezTo>
                  <a:pt x="1103890" y="1570579"/>
                  <a:pt x="1080214" y="1589283"/>
                  <a:pt x="1035650" y="1591268"/>
                </a:cubicBezTo>
                <a:cubicBezTo>
                  <a:pt x="1030350" y="1575372"/>
                  <a:pt x="1017568" y="1568082"/>
                  <a:pt x="997301" y="1569402"/>
                </a:cubicBezTo>
                <a:cubicBezTo>
                  <a:pt x="987168" y="1570062"/>
                  <a:pt x="978486" y="1568676"/>
                  <a:pt x="971256" y="1565250"/>
                </a:cubicBezTo>
                <a:lnTo>
                  <a:pt x="957270" y="1552006"/>
                </a:lnTo>
                <a:lnTo>
                  <a:pt x="957690" y="1553754"/>
                </a:lnTo>
                <a:cubicBezTo>
                  <a:pt x="957143" y="1556570"/>
                  <a:pt x="955713" y="1560794"/>
                  <a:pt x="953395" y="1566425"/>
                </a:cubicBezTo>
                <a:cubicBezTo>
                  <a:pt x="948762" y="1577688"/>
                  <a:pt x="938592" y="1583320"/>
                  <a:pt x="922885" y="1583320"/>
                </a:cubicBezTo>
                <a:cubicBezTo>
                  <a:pt x="917691" y="1583320"/>
                  <a:pt x="912910" y="1582590"/>
                  <a:pt x="908540" y="1581134"/>
                </a:cubicBezTo>
                <a:lnTo>
                  <a:pt x="860471" y="1573566"/>
                </a:lnTo>
                <a:cubicBezTo>
                  <a:pt x="860471" y="1573566"/>
                  <a:pt x="859722" y="1570854"/>
                  <a:pt x="858222" y="1565427"/>
                </a:cubicBezTo>
                <a:cubicBezTo>
                  <a:pt x="861911" y="1565602"/>
                  <a:pt x="858481" y="1564381"/>
                  <a:pt x="847932" y="1561764"/>
                </a:cubicBezTo>
                <a:lnTo>
                  <a:pt x="838421" y="1559495"/>
                </a:lnTo>
                <a:lnTo>
                  <a:pt x="834227" y="1565713"/>
                </a:lnTo>
                <a:cubicBezTo>
                  <a:pt x="830063" y="1572542"/>
                  <a:pt x="825374" y="1580806"/>
                  <a:pt x="820160" y="1590508"/>
                </a:cubicBezTo>
                <a:lnTo>
                  <a:pt x="816535" y="1588044"/>
                </a:lnTo>
                <a:lnTo>
                  <a:pt x="815596" y="1590421"/>
                </a:lnTo>
                <a:cubicBezTo>
                  <a:pt x="809498" y="1600252"/>
                  <a:pt x="797360" y="1608494"/>
                  <a:pt x="779183" y="1615144"/>
                </a:cubicBezTo>
                <a:cubicBezTo>
                  <a:pt x="771119" y="1601886"/>
                  <a:pt x="766021" y="1591944"/>
                  <a:pt x="763889" y="1585314"/>
                </a:cubicBezTo>
                <a:lnTo>
                  <a:pt x="762996" y="1578488"/>
                </a:lnTo>
                <a:lnTo>
                  <a:pt x="705781" y="1631040"/>
                </a:lnTo>
                <a:cubicBezTo>
                  <a:pt x="708441" y="1604082"/>
                  <a:pt x="709770" y="1585398"/>
                  <a:pt x="709770" y="1574990"/>
                </a:cubicBezTo>
                <a:cubicBezTo>
                  <a:pt x="709770" y="1546997"/>
                  <a:pt x="698021" y="1512598"/>
                  <a:pt x="674525" y="1471790"/>
                </a:cubicBezTo>
                <a:cubicBezTo>
                  <a:pt x="645350" y="1420384"/>
                  <a:pt x="628642" y="1381994"/>
                  <a:pt x="624398" y="1356619"/>
                </a:cubicBezTo>
                <a:cubicBezTo>
                  <a:pt x="595855" y="1260585"/>
                  <a:pt x="551607" y="1147009"/>
                  <a:pt x="491653" y="1015890"/>
                </a:cubicBezTo>
                <a:cubicBezTo>
                  <a:pt x="436659" y="891779"/>
                  <a:pt x="383744" y="772364"/>
                  <a:pt x="332910" y="657649"/>
                </a:cubicBezTo>
                <a:cubicBezTo>
                  <a:pt x="253679" y="552030"/>
                  <a:pt x="142710" y="419369"/>
                  <a:pt x="0" y="259665"/>
                </a:cubicBezTo>
                <a:lnTo>
                  <a:pt x="19887" y="245162"/>
                </a:lnTo>
                <a:cubicBezTo>
                  <a:pt x="13257" y="237688"/>
                  <a:pt x="11464" y="229191"/>
                  <a:pt x="14504" y="219670"/>
                </a:cubicBezTo>
                <a:cubicBezTo>
                  <a:pt x="19233" y="214836"/>
                  <a:pt x="25407" y="210550"/>
                  <a:pt x="33029" y="206814"/>
                </a:cubicBezTo>
                <a:cubicBezTo>
                  <a:pt x="40554" y="206814"/>
                  <a:pt x="47275" y="208055"/>
                  <a:pt x="53193" y="210538"/>
                </a:cubicBezTo>
                <a:lnTo>
                  <a:pt x="66351" y="220127"/>
                </a:lnTo>
                <a:lnTo>
                  <a:pt x="66774" y="218011"/>
                </a:lnTo>
                <a:cubicBezTo>
                  <a:pt x="69970" y="201427"/>
                  <a:pt x="71567" y="190886"/>
                  <a:pt x="71567" y="186390"/>
                </a:cubicBezTo>
                <a:cubicBezTo>
                  <a:pt x="81615" y="156264"/>
                  <a:pt x="100299" y="141201"/>
                  <a:pt x="127615" y="141201"/>
                </a:cubicBezTo>
                <a:cubicBezTo>
                  <a:pt x="135617" y="141201"/>
                  <a:pt x="144579" y="141443"/>
                  <a:pt x="154500" y="141929"/>
                </a:cubicBezTo>
                <a:lnTo>
                  <a:pt x="162653" y="142475"/>
                </a:lnTo>
                <a:lnTo>
                  <a:pt x="161056" y="129421"/>
                </a:lnTo>
                <a:cubicBezTo>
                  <a:pt x="163631" y="124227"/>
                  <a:pt x="167473" y="116205"/>
                  <a:pt x="172581" y="105354"/>
                </a:cubicBezTo>
                <a:cubicBezTo>
                  <a:pt x="213348" y="109766"/>
                  <a:pt x="238258" y="113081"/>
                  <a:pt x="247314" y="115298"/>
                </a:cubicBezTo>
                <a:lnTo>
                  <a:pt x="251651" y="117261"/>
                </a:lnTo>
                <a:lnTo>
                  <a:pt x="234617" y="77520"/>
                </a:lnTo>
                <a:cubicBezTo>
                  <a:pt x="254039" y="80201"/>
                  <a:pt x="264097" y="81541"/>
                  <a:pt x="264795" y="81541"/>
                </a:cubicBezTo>
                <a:cubicBezTo>
                  <a:pt x="263359" y="81541"/>
                  <a:pt x="266616" y="76570"/>
                  <a:pt x="274565" y="66627"/>
                </a:cubicBezTo>
                <a:cubicBezTo>
                  <a:pt x="282513" y="56683"/>
                  <a:pt x="292513" y="51711"/>
                  <a:pt x="304567" y="51711"/>
                </a:cubicBezTo>
                <a:cubicBezTo>
                  <a:pt x="315757" y="51711"/>
                  <a:pt x="321698" y="54350"/>
                  <a:pt x="322396" y="59628"/>
                </a:cubicBezTo>
                <a:cubicBezTo>
                  <a:pt x="466224" y="201747"/>
                  <a:pt x="581554" y="337595"/>
                  <a:pt x="668382" y="467174"/>
                </a:cubicBezTo>
                <a:cubicBezTo>
                  <a:pt x="673533" y="477519"/>
                  <a:pt x="747738" y="654471"/>
                  <a:pt x="890997" y="998029"/>
                </a:cubicBezTo>
                <a:cubicBezTo>
                  <a:pt x="924436" y="904402"/>
                  <a:pt x="956916" y="770950"/>
                  <a:pt x="988434" y="597671"/>
                </a:cubicBezTo>
                <a:cubicBezTo>
                  <a:pt x="1035344" y="347022"/>
                  <a:pt x="1064191" y="198760"/>
                  <a:pt x="1074979" y="152885"/>
                </a:cubicBezTo>
                <a:lnTo>
                  <a:pt x="1130047" y="125241"/>
                </a:lnTo>
                <a:cubicBezTo>
                  <a:pt x="1128484" y="258768"/>
                  <a:pt x="1092036" y="463353"/>
                  <a:pt x="1020702" y="738999"/>
                </a:cubicBezTo>
                <a:cubicBezTo>
                  <a:pt x="1013800" y="778222"/>
                  <a:pt x="999212" y="832994"/>
                  <a:pt x="976939" y="903316"/>
                </a:cubicBezTo>
                <a:cubicBezTo>
                  <a:pt x="959903" y="959476"/>
                  <a:pt x="947445" y="1005015"/>
                  <a:pt x="939563" y="1039929"/>
                </a:cubicBezTo>
                <a:lnTo>
                  <a:pt x="934174" y="1066538"/>
                </a:lnTo>
                <a:lnTo>
                  <a:pt x="946318" y="1037998"/>
                </a:lnTo>
                <a:cubicBezTo>
                  <a:pt x="989039" y="931666"/>
                  <a:pt x="1028252" y="792080"/>
                  <a:pt x="1063958" y="619236"/>
                </a:cubicBezTo>
                <a:cubicBezTo>
                  <a:pt x="1097103" y="450918"/>
                  <a:pt x="1130838" y="279645"/>
                  <a:pt x="1165164" y="105417"/>
                </a:cubicBezTo>
                <a:cubicBezTo>
                  <a:pt x="1195016" y="92625"/>
                  <a:pt x="1226386" y="76041"/>
                  <a:pt x="1259276" y="55671"/>
                </a:cubicBezTo>
                <a:cubicBezTo>
                  <a:pt x="1257946" y="70575"/>
                  <a:pt x="1253492" y="76548"/>
                  <a:pt x="1245914" y="73593"/>
                </a:cubicBezTo>
                <a:cubicBezTo>
                  <a:pt x="1246610" y="73593"/>
                  <a:pt x="1249924" y="73593"/>
                  <a:pt x="1255856" y="73593"/>
                </a:cubicBezTo>
                <a:cubicBezTo>
                  <a:pt x="1271373" y="78787"/>
                  <a:pt x="1279132" y="83410"/>
                  <a:pt x="1279132" y="87463"/>
                </a:cubicBezTo>
                <a:cubicBezTo>
                  <a:pt x="1274910" y="56979"/>
                  <a:pt x="1286098" y="43246"/>
                  <a:pt x="1312698" y="46265"/>
                </a:cubicBezTo>
                <a:cubicBezTo>
                  <a:pt x="1327624" y="50530"/>
                  <a:pt x="1335592" y="56979"/>
                  <a:pt x="1336606" y="65613"/>
                </a:cubicBezTo>
                <a:cubicBezTo>
                  <a:pt x="1349927" y="41864"/>
                  <a:pt x="1379198" y="19993"/>
                  <a:pt x="14244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4" name="Freeform: Shape 43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748268" y="392616"/>
            <a:ext cx="1263236" cy="1627018"/>
          </a:xfrm>
          <a:custGeom>
            <a:avLst/>
            <a:gdLst>
              <a:gd name="connsiteX0" fmla="*/ 671992 w 1263236"/>
              <a:gd name="connsiteY0" fmla="*/ 1597598 h 1627018"/>
              <a:gd name="connsiteX1" fmla="*/ 704198 w 1263236"/>
              <a:gd name="connsiteY1" fmla="*/ 1599183 h 1627018"/>
              <a:gd name="connsiteX2" fmla="*/ 720474 w 1263236"/>
              <a:gd name="connsiteY2" fmla="*/ 1598610 h 1627018"/>
              <a:gd name="connsiteX3" fmla="*/ 720474 w 1263236"/>
              <a:gd name="connsiteY3" fmla="*/ 1627018 h 1627018"/>
              <a:gd name="connsiteX4" fmla="*/ 671992 w 1263236"/>
              <a:gd name="connsiteY4" fmla="*/ 1627018 h 1627018"/>
              <a:gd name="connsiteX5" fmla="*/ 491083 w 1263236"/>
              <a:gd name="connsiteY5" fmla="*/ 1580564 h 1627018"/>
              <a:gd name="connsiteX6" fmla="*/ 514078 w 1263236"/>
              <a:gd name="connsiteY6" fmla="*/ 1580564 h 1627018"/>
              <a:gd name="connsiteX7" fmla="*/ 539565 w 1263236"/>
              <a:gd name="connsiteY7" fmla="*/ 1584338 h 1627018"/>
              <a:gd name="connsiteX8" fmla="*/ 539565 w 1263236"/>
              <a:gd name="connsiteY8" fmla="*/ 1627018 h 1627018"/>
              <a:gd name="connsiteX9" fmla="*/ 491083 w 1263236"/>
              <a:gd name="connsiteY9" fmla="*/ 1627018 h 1627018"/>
              <a:gd name="connsiteX10" fmla="*/ 155071 w 1263236"/>
              <a:gd name="connsiteY10" fmla="*/ 1415519 h 1627018"/>
              <a:gd name="connsiteX11" fmla="*/ 213496 w 1263236"/>
              <a:gd name="connsiteY11" fmla="*/ 1451016 h 1627018"/>
              <a:gd name="connsiteX12" fmla="*/ 199391 w 1263236"/>
              <a:gd name="connsiteY12" fmla="*/ 1459281 h 1627018"/>
              <a:gd name="connsiteX13" fmla="*/ 243325 w 1263236"/>
              <a:gd name="connsiteY13" fmla="*/ 1459281 h 1627018"/>
              <a:gd name="connsiteX14" fmla="*/ 247314 w 1263236"/>
              <a:gd name="connsiteY14" fmla="*/ 1509725 h 1627018"/>
              <a:gd name="connsiteX15" fmla="*/ 192049 w 1263236"/>
              <a:gd name="connsiteY15" fmla="*/ 1463584 h 1627018"/>
              <a:gd name="connsiteX16" fmla="*/ 177776 w 1263236"/>
              <a:gd name="connsiteY16" fmla="*/ 1471947 h 1627018"/>
              <a:gd name="connsiteX17" fmla="*/ 846950 w 1263236"/>
              <a:gd name="connsiteY17" fmla="*/ 1039797 h 1627018"/>
              <a:gd name="connsiteX18" fmla="*/ 895430 w 1263236"/>
              <a:gd name="connsiteY18" fmla="*/ 1039797 h 1627018"/>
              <a:gd name="connsiteX19" fmla="*/ 895430 w 1263236"/>
              <a:gd name="connsiteY19" fmla="*/ 1125993 h 1627018"/>
              <a:gd name="connsiteX20" fmla="*/ 846950 w 1263236"/>
              <a:gd name="connsiteY20" fmla="*/ 1125993 h 1627018"/>
              <a:gd name="connsiteX21" fmla="*/ 185660 w 1263236"/>
              <a:gd name="connsiteY21" fmla="*/ 329995 h 1627018"/>
              <a:gd name="connsiteX22" fmla="*/ 118305 w 1263236"/>
              <a:gd name="connsiteY22" fmla="*/ 507707 h 1627018"/>
              <a:gd name="connsiteX23" fmla="*/ 112447 w 1263236"/>
              <a:gd name="connsiteY23" fmla="*/ 419737 h 1627018"/>
              <a:gd name="connsiteX24" fmla="*/ 185660 w 1263236"/>
              <a:gd name="connsiteY24" fmla="*/ 329995 h 1627018"/>
              <a:gd name="connsiteX25" fmla="*/ 1122004 w 1263236"/>
              <a:gd name="connsiteY25" fmla="*/ 259396 h 1627018"/>
              <a:gd name="connsiteX26" fmla="*/ 1125547 w 1263236"/>
              <a:gd name="connsiteY26" fmla="*/ 271942 h 1627018"/>
              <a:gd name="connsiteX27" fmla="*/ 1122771 w 1263236"/>
              <a:gd name="connsiteY27" fmla="*/ 261715 h 1627018"/>
              <a:gd name="connsiteX28" fmla="*/ 1086753 w 1263236"/>
              <a:gd name="connsiteY28" fmla="*/ 186837 h 1627018"/>
              <a:gd name="connsiteX29" fmla="*/ 1095411 w 1263236"/>
              <a:gd name="connsiteY29" fmla="*/ 198444 h 1627018"/>
              <a:gd name="connsiteX30" fmla="*/ 1117520 w 1263236"/>
              <a:gd name="connsiteY30" fmla="*/ 245868 h 1627018"/>
              <a:gd name="connsiteX31" fmla="*/ 1111492 w 1263236"/>
              <a:gd name="connsiteY31" fmla="*/ 227687 h 1627018"/>
              <a:gd name="connsiteX32" fmla="*/ 1099458 w 1263236"/>
              <a:gd name="connsiteY32" fmla="*/ 198420 h 1627018"/>
              <a:gd name="connsiteX33" fmla="*/ 801604 w 1263236"/>
              <a:gd name="connsiteY33" fmla="*/ 0 h 1627018"/>
              <a:gd name="connsiteX34" fmla="*/ 900053 w 1263236"/>
              <a:gd name="connsiteY34" fmla="*/ 14343 h 1627018"/>
              <a:gd name="connsiteX35" fmla="*/ 1198287 w 1263236"/>
              <a:gd name="connsiteY35" fmla="*/ 201873 h 1627018"/>
              <a:gd name="connsiteX36" fmla="*/ 1244331 w 1263236"/>
              <a:gd name="connsiteY36" fmla="*/ 481834 h 1627018"/>
              <a:gd name="connsiteX37" fmla="*/ 1186414 w 1263236"/>
              <a:gd name="connsiteY37" fmla="*/ 481834 h 1627018"/>
              <a:gd name="connsiteX38" fmla="*/ 1143062 w 1263236"/>
              <a:gd name="connsiteY38" fmla="*/ 344056 h 1627018"/>
              <a:gd name="connsiteX39" fmla="*/ 1139200 w 1263236"/>
              <a:gd name="connsiteY39" fmla="*/ 326837 h 1627018"/>
              <a:gd name="connsiteX40" fmla="*/ 1157035 w 1263236"/>
              <a:gd name="connsiteY40" fmla="*/ 434913 h 1627018"/>
              <a:gd name="connsiteX41" fmla="*/ 1175773 w 1263236"/>
              <a:gd name="connsiteY41" fmla="*/ 550963 h 1627018"/>
              <a:gd name="connsiteX42" fmla="*/ 1123698 w 1263236"/>
              <a:gd name="connsiteY42" fmla="*/ 545469 h 1627018"/>
              <a:gd name="connsiteX43" fmla="*/ 1099838 w 1263236"/>
              <a:gd name="connsiteY43" fmla="*/ 531551 h 1627018"/>
              <a:gd name="connsiteX44" fmla="*/ 1112155 w 1263236"/>
              <a:gd name="connsiteY44" fmla="*/ 557074 h 1627018"/>
              <a:gd name="connsiteX45" fmla="*/ 1064625 w 1263236"/>
              <a:gd name="connsiteY45" fmla="*/ 555411 h 1627018"/>
              <a:gd name="connsiteX46" fmla="*/ 1054189 w 1263236"/>
              <a:gd name="connsiteY46" fmla="*/ 545220 h 1627018"/>
              <a:gd name="connsiteX47" fmla="*/ 1051910 w 1263236"/>
              <a:gd name="connsiteY47" fmla="*/ 552194 h 1627018"/>
              <a:gd name="connsiteX48" fmla="*/ 1010348 w 1263236"/>
              <a:gd name="connsiteY48" fmla="*/ 571323 h 1627018"/>
              <a:gd name="connsiteX49" fmla="*/ 991919 w 1263236"/>
              <a:gd name="connsiteY49" fmla="*/ 569329 h 1627018"/>
              <a:gd name="connsiteX50" fmla="*/ 980550 w 1263236"/>
              <a:gd name="connsiteY50" fmla="*/ 569329 h 1627018"/>
              <a:gd name="connsiteX51" fmla="*/ 971304 w 1263236"/>
              <a:gd name="connsiteY51" fmla="*/ 591211 h 1627018"/>
              <a:gd name="connsiteX52" fmla="*/ 913227 w 1263236"/>
              <a:gd name="connsiteY52" fmla="*/ 562300 h 1627018"/>
              <a:gd name="connsiteX53" fmla="*/ 897615 w 1263236"/>
              <a:gd name="connsiteY53" fmla="*/ 538580 h 1627018"/>
              <a:gd name="connsiteX54" fmla="*/ 882286 w 1263236"/>
              <a:gd name="connsiteY54" fmla="*/ 455848 h 1627018"/>
              <a:gd name="connsiteX55" fmla="*/ 879798 w 1263236"/>
              <a:gd name="connsiteY55" fmla="*/ 446709 h 1627018"/>
              <a:gd name="connsiteX56" fmla="*/ 884557 w 1263236"/>
              <a:gd name="connsiteY56" fmla="*/ 481572 h 1627018"/>
              <a:gd name="connsiteX57" fmla="*/ 895430 w 1263236"/>
              <a:gd name="connsiteY57" fmla="*/ 587222 h 1627018"/>
              <a:gd name="connsiteX58" fmla="*/ 837069 w 1263236"/>
              <a:gd name="connsiteY58" fmla="*/ 416760 h 1627018"/>
              <a:gd name="connsiteX59" fmla="*/ 788082 w 1263236"/>
              <a:gd name="connsiteY59" fmla="*/ 320812 h 1627018"/>
              <a:gd name="connsiteX60" fmla="*/ 775954 w 1263236"/>
              <a:gd name="connsiteY60" fmla="*/ 284237 h 1627018"/>
              <a:gd name="connsiteX61" fmla="*/ 759455 w 1263236"/>
              <a:gd name="connsiteY61" fmla="*/ 297727 h 1627018"/>
              <a:gd name="connsiteX62" fmla="*/ 709613 w 1263236"/>
              <a:gd name="connsiteY62" fmla="*/ 263147 h 1627018"/>
              <a:gd name="connsiteX63" fmla="*/ 707332 w 1263236"/>
              <a:gd name="connsiteY63" fmla="*/ 267138 h 1627018"/>
              <a:gd name="connsiteX64" fmla="*/ 656476 w 1263236"/>
              <a:gd name="connsiteY64" fmla="*/ 241297 h 1627018"/>
              <a:gd name="connsiteX65" fmla="*/ 656032 w 1263236"/>
              <a:gd name="connsiteY65" fmla="*/ 247503 h 1627018"/>
              <a:gd name="connsiteX66" fmla="*/ 566670 w 1263236"/>
              <a:gd name="connsiteY66" fmla="*/ 455488 h 1627018"/>
              <a:gd name="connsiteX67" fmla="*/ 474489 w 1263236"/>
              <a:gd name="connsiteY67" fmla="*/ 701062 h 1627018"/>
              <a:gd name="connsiteX68" fmla="*/ 433609 w 1263236"/>
              <a:gd name="connsiteY68" fmla="*/ 948533 h 1627018"/>
              <a:gd name="connsiteX69" fmla="*/ 446116 w 1263236"/>
              <a:gd name="connsiteY69" fmla="*/ 986850 h 1627018"/>
              <a:gd name="connsiteX70" fmla="*/ 438516 w 1263236"/>
              <a:gd name="connsiteY70" fmla="*/ 986850 h 1627018"/>
              <a:gd name="connsiteX71" fmla="*/ 438168 w 1263236"/>
              <a:gd name="connsiteY71" fmla="*/ 1010315 h 1627018"/>
              <a:gd name="connsiteX72" fmla="*/ 623924 w 1263236"/>
              <a:gd name="connsiteY72" fmla="*/ 1370330 h 1627018"/>
              <a:gd name="connsiteX73" fmla="*/ 673861 w 1263236"/>
              <a:gd name="connsiteY73" fmla="*/ 1389140 h 1627018"/>
              <a:gd name="connsiteX74" fmla="*/ 720094 w 1263236"/>
              <a:gd name="connsiteY74" fmla="*/ 1401617 h 1627018"/>
              <a:gd name="connsiteX75" fmla="*/ 742672 w 1263236"/>
              <a:gd name="connsiteY75" fmla="*/ 1396075 h 1627018"/>
              <a:gd name="connsiteX76" fmla="*/ 843371 w 1263236"/>
              <a:gd name="connsiteY76" fmla="*/ 1310134 h 1627018"/>
              <a:gd name="connsiteX77" fmla="*/ 875227 w 1263236"/>
              <a:gd name="connsiteY77" fmla="*/ 1227483 h 1627018"/>
              <a:gd name="connsiteX78" fmla="*/ 896665 w 1263236"/>
              <a:gd name="connsiteY78" fmla="*/ 1134194 h 1627018"/>
              <a:gd name="connsiteX79" fmla="*/ 906546 w 1263236"/>
              <a:gd name="connsiteY79" fmla="*/ 1011900 h 1627018"/>
              <a:gd name="connsiteX80" fmla="*/ 930834 w 1263236"/>
              <a:gd name="connsiteY80" fmla="*/ 1015920 h 1627018"/>
              <a:gd name="connsiteX81" fmla="*/ 949152 w 1263236"/>
              <a:gd name="connsiteY81" fmla="*/ 1005155 h 1627018"/>
              <a:gd name="connsiteX82" fmla="*/ 977003 w 1263236"/>
              <a:gd name="connsiteY82" fmla="*/ 990175 h 1627018"/>
              <a:gd name="connsiteX83" fmla="*/ 1113360 w 1263236"/>
              <a:gd name="connsiteY83" fmla="*/ 969117 h 1627018"/>
              <a:gd name="connsiteX84" fmla="*/ 1105409 w 1263236"/>
              <a:gd name="connsiteY84" fmla="*/ 908540 h 1627018"/>
              <a:gd name="connsiteX85" fmla="*/ 1173216 w 1263236"/>
              <a:gd name="connsiteY85" fmla="*/ 1006157 h 1627018"/>
              <a:gd name="connsiteX86" fmla="*/ 1176022 w 1263236"/>
              <a:gd name="connsiteY86" fmla="*/ 1029711 h 1627018"/>
              <a:gd name="connsiteX87" fmla="*/ 1179351 w 1263236"/>
              <a:gd name="connsiteY87" fmla="*/ 1025231 h 1627018"/>
              <a:gd name="connsiteX88" fmla="*/ 1182962 w 1263236"/>
              <a:gd name="connsiteY88" fmla="*/ 981103 h 1627018"/>
              <a:gd name="connsiteX89" fmla="*/ 1241734 w 1263236"/>
              <a:gd name="connsiteY89" fmla="*/ 962024 h 1627018"/>
              <a:gd name="connsiteX90" fmla="*/ 1263236 w 1263236"/>
              <a:gd name="connsiteY90" fmla="*/ 1103763 h 1627018"/>
              <a:gd name="connsiteX91" fmla="*/ 1244711 w 1263236"/>
              <a:gd name="connsiteY91" fmla="*/ 1206456 h 1627018"/>
              <a:gd name="connsiteX92" fmla="*/ 1184220 w 1263236"/>
              <a:gd name="connsiteY92" fmla="*/ 1359737 h 1627018"/>
              <a:gd name="connsiteX93" fmla="*/ 1183978 w 1263236"/>
              <a:gd name="connsiteY93" fmla="*/ 1359880 h 1627018"/>
              <a:gd name="connsiteX94" fmla="*/ 1189035 w 1263236"/>
              <a:gd name="connsiteY94" fmla="*/ 1359880 h 1627018"/>
              <a:gd name="connsiteX95" fmla="*/ 1191669 w 1263236"/>
              <a:gd name="connsiteY95" fmla="*/ 1359880 h 1627018"/>
              <a:gd name="connsiteX96" fmla="*/ 1101484 w 1263236"/>
              <a:gd name="connsiteY96" fmla="*/ 1442054 h 1627018"/>
              <a:gd name="connsiteX97" fmla="*/ 1021146 w 1263236"/>
              <a:gd name="connsiteY97" fmla="*/ 1483538 h 1627018"/>
              <a:gd name="connsiteX98" fmla="*/ 871554 w 1263236"/>
              <a:gd name="connsiteY98" fmla="*/ 1571761 h 1627018"/>
              <a:gd name="connsiteX99" fmla="*/ 752907 w 1263236"/>
              <a:gd name="connsiteY99" fmla="*/ 1597469 h 1627018"/>
              <a:gd name="connsiteX100" fmla="*/ 720474 w 1263236"/>
              <a:gd name="connsiteY100" fmla="*/ 1598610 h 1627018"/>
              <a:gd name="connsiteX101" fmla="*/ 720474 w 1263236"/>
              <a:gd name="connsiteY101" fmla="*/ 1580564 h 1627018"/>
              <a:gd name="connsiteX102" fmla="*/ 671992 w 1263236"/>
              <a:gd name="connsiteY102" fmla="*/ 1580564 h 1627018"/>
              <a:gd name="connsiteX103" fmla="*/ 671992 w 1263236"/>
              <a:gd name="connsiteY103" fmla="*/ 1597598 h 1627018"/>
              <a:gd name="connsiteX104" fmla="*/ 607689 w 1263236"/>
              <a:gd name="connsiteY104" fmla="*/ 1594432 h 1627018"/>
              <a:gd name="connsiteX105" fmla="*/ 539565 w 1263236"/>
              <a:gd name="connsiteY105" fmla="*/ 1584338 h 1627018"/>
              <a:gd name="connsiteX106" fmla="*/ 539565 w 1263236"/>
              <a:gd name="connsiteY106" fmla="*/ 1580564 h 1627018"/>
              <a:gd name="connsiteX107" fmla="*/ 514078 w 1263236"/>
              <a:gd name="connsiteY107" fmla="*/ 1580564 h 1627018"/>
              <a:gd name="connsiteX108" fmla="*/ 511459 w 1263236"/>
              <a:gd name="connsiteY108" fmla="*/ 1580177 h 1627018"/>
              <a:gd name="connsiteX109" fmla="*/ 319832 w 1263236"/>
              <a:gd name="connsiteY109" fmla="*/ 1523152 h 1627018"/>
              <a:gd name="connsiteX110" fmla="*/ 55671 w 1263236"/>
              <a:gd name="connsiteY110" fmla="*/ 904929 h 1627018"/>
              <a:gd name="connsiteX111" fmla="*/ 58164 w 1263236"/>
              <a:gd name="connsiteY111" fmla="*/ 829596 h 1627018"/>
              <a:gd name="connsiteX112" fmla="*/ 60083 w 1263236"/>
              <a:gd name="connsiteY112" fmla="*/ 810536 h 1627018"/>
              <a:gd name="connsiteX113" fmla="*/ 51988 w 1263236"/>
              <a:gd name="connsiteY113" fmla="*/ 844154 h 1627018"/>
              <a:gd name="connsiteX114" fmla="*/ 44523 w 1263236"/>
              <a:gd name="connsiteY114" fmla="*/ 914874 h 1627018"/>
              <a:gd name="connsiteX115" fmla="*/ 52471 w 1263236"/>
              <a:gd name="connsiteY115" fmla="*/ 985077 h 1627018"/>
              <a:gd name="connsiteX116" fmla="*/ 93850 w 1263236"/>
              <a:gd name="connsiteY116" fmla="*/ 1228274 h 1627018"/>
              <a:gd name="connsiteX117" fmla="*/ 125470 w 1263236"/>
              <a:gd name="connsiteY117" fmla="*/ 1325095 h 1627018"/>
              <a:gd name="connsiteX118" fmla="*/ 129604 w 1263236"/>
              <a:gd name="connsiteY118" fmla="*/ 1328768 h 1627018"/>
              <a:gd name="connsiteX119" fmla="*/ 155830 w 1263236"/>
              <a:gd name="connsiteY119" fmla="*/ 1377930 h 1627018"/>
              <a:gd name="connsiteX120" fmla="*/ 179707 w 1263236"/>
              <a:gd name="connsiteY120" fmla="*/ 1430181 h 1627018"/>
              <a:gd name="connsiteX121" fmla="*/ 85501 w 1263236"/>
              <a:gd name="connsiteY121" fmla="*/ 1298195 h 1627018"/>
              <a:gd name="connsiteX122" fmla="*/ 109786 w 1263236"/>
              <a:gd name="connsiteY122" fmla="*/ 1311158 h 1627018"/>
              <a:gd name="connsiteX123" fmla="*/ 123815 w 1263236"/>
              <a:gd name="connsiteY123" fmla="*/ 1323626 h 1627018"/>
              <a:gd name="connsiteX124" fmla="*/ 96493 w 1263236"/>
              <a:gd name="connsiteY124" fmla="*/ 1284243 h 1627018"/>
              <a:gd name="connsiteX125" fmla="*/ 0 w 1263236"/>
              <a:gd name="connsiteY125" fmla="*/ 950655 h 1627018"/>
              <a:gd name="connsiteX126" fmla="*/ 39868 w 1263236"/>
              <a:gd name="connsiteY126" fmla="*/ 697040 h 1627018"/>
              <a:gd name="connsiteX127" fmla="*/ 94715 w 1263236"/>
              <a:gd name="connsiteY127" fmla="*/ 558627 h 1627018"/>
              <a:gd name="connsiteX128" fmla="*/ 126060 w 1263236"/>
              <a:gd name="connsiteY128" fmla="*/ 580226 h 1627018"/>
              <a:gd name="connsiteX129" fmla="*/ 135279 w 1263236"/>
              <a:gd name="connsiteY129" fmla="*/ 554391 h 1627018"/>
              <a:gd name="connsiteX130" fmla="*/ 234618 w 1263236"/>
              <a:gd name="connsiteY130" fmla="*/ 293167 h 1627018"/>
              <a:gd name="connsiteX131" fmla="*/ 220241 w 1263236"/>
              <a:gd name="connsiteY131" fmla="*/ 291298 h 1627018"/>
              <a:gd name="connsiteX132" fmla="*/ 240553 w 1263236"/>
              <a:gd name="connsiteY132" fmla="*/ 226445 h 1627018"/>
              <a:gd name="connsiteX133" fmla="*/ 255376 w 1263236"/>
              <a:gd name="connsiteY133" fmla="*/ 206422 h 1627018"/>
              <a:gd name="connsiteX134" fmla="*/ 250655 w 1263236"/>
              <a:gd name="connsiteY134" fmla="*/ 209385 h 1627018"/>
              <a:gd name="connsiteX135" fmla="*/ 214730 w 1263236"/>
              <a:gd name="connsiteY135" fmla="*/ 219415 h 1627018"/>
              <a:gd name="connsiteX136" fmla="*/ 304124 w 1263236"/>
              <a:gd name="connsiteY136" fmla="*/ 118146 h 1627018"/>
              <a:gd name="connsiteX137" fmla="*/ 402892 w 1263236"/>
              <a:gd name="connsiteY137" fmla="*/ 67449 h 1627018"/>
              <a:gd name="connsiteX138" fmla="*/ 499790 w 1263236"/>
              <a:gd name="connsiteY138" fmla="*/ 55605 h 1627018"/>
              <a:gd name="connsiteX139" fmla="*/ 499411 w 1263236"/>
              <a:gd name="connsiteY139" fmla="*/ 75524 h 1627018"/>
              <a:gd name="connsiteX140" fmla="*/ 532154 w 1263236"/>
              <a:gd name="connsiteY140" fmla="*/ 70616 h 1627018"/>
              <a:gd name="connsiteX141" fmla="*/ 801604 w 1263236"/>
              <a:gd name="connsiteY141" fmla="*/ 0 h 162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263236" h="1627018" fill="norm" stroke="1" extrusionOk="0">
                <a:moveTo>
                  <a:pt x="671992" y="1597598"/>
                </a:moveTo>
                <a:lnTo>
                  <a:pt x="704198" y="1599183"/>
                </a:lnTo>
                <a:lnTo>
                  <a:pt x="720474" y="1598610"/>
                </a:lnTo>
                <a:lnTo>
                  <a:pt x="720474" y="1627018"/>
                </a:lnTo>
                <a:lnTo>
                  <a:pt x="671992" y="1627018"/>
                </a:lnTo>
                <a:close/>
                <a:moveTo>
                  <a:pt x="491083" y="1580564"/>
                </a:moveTo>
                <a:lnTo>
                  <a:pt x="514078" y="1580564"/>
                </a:lnTo>
                <a:lnTo>
                  <a:pt x="539565" y="1584338"/>
                </a:lnTo>
                <a:lnTo>
                  <a:pt x="539565" y="1627018"/>
                </a:lnTo>
                <a:lnTo>
                  <a:pt x="491083" y="1627018"/>
                </a:lnTo>
                <a:close/>
                <a:moveTo>
                  <a:pt x="155071" y="1415519"/>
                </a:moveTo>
                <a:lnTo>
                  <a:pt x="213496" y="1451016"/>
                </a:lnTo>
                <a:lnTo>
                  <a:pt x="199391" y="1459281"/>
                </a:lnTo>
                <a:lnTo>
                  <a:pt x="243325" y="1459281"/>
                </a:lnTo>
                <a:cubicBezTo>
                  <a:pt x="241995" y="1473214"/>
                  <a:pt x="243325" y="1490029"/>
                  <a:pt x="247314" y="1509725"/>
                </a:cubicBezTo>
                <a:lnTo>
                  <a:pt x="192049" y="1463584"/>
                </a:lnTo>
                <a:lnTo>
                  <a:pt x="177776" y="1471947"/>
                </a:lnTo>
                <a:close/>
                <a:moveTo>
                  <a:pt x="846950" y="1039797"/>
                </a:moveTo>
                <a:lnTo>
                  <a:pt x="895430" y="1039797"/>
                </a:lnTo>
                <a:lnTo>
                  <a:pt x="895430" y="1125993"/>
                </a:lnTo>
                <a:lnTo>
                  <a:pt x="846950" y="1125993"/>
                </a:lnTo>
                <a:close/>
                <a:moveTo>
                  <a:pt x="185660" y="329995"/>
                </a:moveTo>
                <a:lnTo>
                  <a:pt x="118305" y="507707"/>
                </a:lnTo>
                <a:cubicBezTo>
                  <a:pt x="100405" y="483534"/>
                  <a:pt x="98452" y="454212"/>
                  <a:pt x="112447" y="419737"/>
                </a:cubicBezTo>
                <a:cubicBezTo>
                  <a:pt x="125199" y="392820"/>
                  <a:pt x="149602" y="362907"/>
                  <a:pt x="185660" y="329995"/>
                </a:cubicBezTo>
                <a:close/>
                <a:moveTo>
                  <a:pt x="1122004" y="259396"/>
                </a:moveTo>
                <a:lnTo>
                  <a:pt x="1125547" y="271942"/>
                </a:lnTo>
                <a:lnTo>
                  <a:pt x="1122771" y="261715"/>
                </a:lnTo>
                <a:close/>
                <a:moveTo>
                  <a:pt x="1086753" y="186837"/>
                </a:moveTo>
                <a:lnTo>
                  <a:pt x="1095411" y="198444"/>
                </a:lnTo>
                <a:lnTo>
                  <a:pt x="1117520" y="245868"/>
                </a:lnTo>
                <a:lnTo>
                  <a:pt x="1111492" y="227687"/>
                </a:lnTo>
                <a:cubicBezTo>
                  <a:pt x="1107607" y="217138"/>
                  <a:pt x="1103594" y="207383"/>
                  <a:pt x="1099458" y="198420"/>
                </a:cubicBezTo>
                <a:close/>
                <a:moveTo>
                  <a:pt x="801604" y="0"/>
                </a:moveTo>
                <a:cubicBezTo>
                  <a:pt x="833671" y="0"/>
                  <a:pt x="866487" y="4780"/>
                  <a:pt x="900053" y="14343"/>
                </a:cubicBezTo>
                <a:cubicBezTo>
                  <a:pt x="1024165" y="47721"/>
                  <a:pt x="1123577" y="110230"/>
                  <a:pt x="1198287" y="201873"/>
                </a:cubicBezTo>
                <a:cubicBezTo>
                  <a:pt x="1230861" y="336243"/>
                  <a:pt x="1246210" y="429564"/>
                  <a:pt x="1244331" y="481834"/>
                </a:cubicBezTo>
                <a:lnTo>
                  <a:pt x="1186414" y="481834"/>
                </a:lnTo>
                <a:cubicBezTo>
                  <a:pt x="1170136" y="449260"/>
                  <a:pt x="1155685" y="403333"/>
                  <a:pt x="1143062" y="344056"/>
                </a:cubicBezTo>
                <a:lnTo>
                  <a:pt x="1139200" y="326837"/>
                </a:lnTo>
                <a:lnTo>
                  <a:pt x="1157035" y="434913"/>
                </a:lnTo>
                <a:cubicBezTo>
                  <a:pt x="1163564" y="474892"/>
                  <a:pt x="1169810" y="513575"/>
                  <a:pt x="1175773" y="550963"/>
                </a:cubicBezTo>
                <a:cubicBezTo>
                  <a:pt x="1156097" y="556579"/>
                  <a:pt x="1138739" y="554747"/>
                  <a:pt x="1123698" y="545469"/>
                </a:cubicBezTo>
                <a:cubicBezTo>
                  <a:pt x="1108657" y="536190"/>
                  <a:pt x="1100703" y="531551"/>
                  <a:pt x="1099838" y="531551"/>
                </a:cubicBezTo>
                <a:cubicBezTo>
                  <a:pt x="1105390" y="531551"/>
                  <a:pt x="1109496" y="540060"/>
                  <a:pt x="1112155" y="557074"/>
                </a:cubicBezTo>
                <a:cubicBezTo>
                  <a:pt x="1089883" y="565245"/>
                  <a:pt x="1074039" y="564690"/>
                  <a:pt x="1064625" y="555411"/>
                </a:cubicBezTo>
                <a:lnTo>
                  <a:pt x="1054189" y="545220"/>
                </a:lnTo>
                <a:lnTo>
                  <a:pt x="1051910" y="552194"/>
                </a:lnTo>
                <a:cubicBezTo>
                  <a:pt x="1044801" y="564948"/>
                  <a:pt x="1030947" y="571323"/>
                  <a:pt x="1010348" y="571323"/>
                </a:cubicBezTo>
                <a:cubicBezTo>
                  <a:pt x="1004691" y="571323"/>
                  <a:pt x="998547" y="570659"/>
                  <a:pt x="991919" y="569329"/>
                </a:cubicBezTo>
                <a:cubicBezTo>
                  <a:pt x="986977" y="569329"/>
                  <a:pt x="983189" y="569329"/>
                  <a:pt x="980550" y="569329"/>
                </a:cubicBezTo>
                <a:cubicBezTo>
                  <a:pt x="977045" y="569329"/>
                  <a:pt x="973963" y="576623"/>
                  <a:pt x="971304" y="591211"/>
                </a:cubicBezTo>
                <a:cubicBezTo>
                  <a:pt x="944620" y="591211"/>
                  <a:pt x="925260" y="581574"/>
                  <a:pt x="913227" y="562300"/>
                </a:cubicBezTo>
                <a:cubicBezTo>
                  <a:pt x="905732" y="549444"/>
                  <a:pt x="900529" y="541537"/>
                  <a:pt x="897615" y="538580"/>
                </a:cubicBezTo>
                <a:cubicBezTo>
                  <a:pt x="892328" y="503748"/>
                  <a:pt x="887217" y="476171"/>
                  <a:pt x="882286" y="455848"/>
                </a:cubicBezTo>
                <a:lnTo>
                  <a:pt x="879798" y="446709"/>
                </a:lnTo>
                <a:lnTo>
                  <a:pt x="884557" y="481572"/>
                </a:lnTo>
                <a:cubicBezTo>
                  <a:pt x="891807" y="536105"/>
                  <a:pt x="895430" y="571321"/>
                  <a:pt x="895430" y="587222"/>
                </a:cubicBezTo>
                <a:cubicBezTo>
                  <a:pt x="862013" y="526991"/>
                  <a:pt x="842559" y="470171"/>
                  <a:pt x="837069" y="416760"/>
                </a:cubicBezTo>
                <a:cubicBezTo>
                  <a:pt x="826852" y="366812"/>
                  <a:pt x="810522" y="334829"/>
                  <a:pt x="788082" y="320812"/>
                </a:cubicBezTo>
                <a:lnTo>
                  <a:pt x="775954" y="284237"/>
                </a:lnTo>
                <a:lnTo>
                  <a:pt x="759455" y="297727"/>
                </a:lnTo>
                <a:lnTo>
                  <a:pt x="709613" y="263147"/>
                </a:lnTo>
                <a:lnTo>
                  <a:pt x="707332" y="267138"/>
                </a:lnTo>
                <a:cubicBezTo>
                  <a:pt x="671972" y="249911"/>
                  <a:pt x="655020" y="241297"/>
                  <a:pt x="656476" y="241297"/>
                </a:cubicBezTo>
                <a:cubicBezTo>
                  <a:pt x="657722" y="241297"/>
                  <a:pt x="657573" y="243365"/>
                  <a:pt x="656032" y="247503"/>
                </a:cubicBezTo>
                <a:cubicBezTo>
                  <a:pt x="606844" y="308368"/>
                  <a:pt x="577056" y="377695"/>
                  <a:pt x="566670" y="455488"/>
                </a:cubicBezTo>
                <a:cubicBezTo>
                  <a:pt x="536671" y="520256"/>
                  <a:pt x="505945" y="602116"/>
                  <a:pt x="474489" y="701062"/>
                </a:cubicBezTo>
                <a:cubicBezTo>
                  <a:pt x="444850" y="793928"/>
                  <a:pt x="431222" y="876420"/>
                  <a:pt x="433609" y="948533"/>
                </a:cubicBezTo>
                <a:lnTo>
                  <a:pt x="446116" y="986850"/>
                </a:lnTo>
                <a:lnTo>
                  <a:pt x="438516" y="986850"/>
                </a:lnTo>
                <a:cubicBezTo>
                  <a:pt x="438284" y="988139"/>
                  <a:pt x="438168" y="995960"/>
                  <a:pt x="438168" y="1010315"/>
                </a:cubicBezTo>
                <a:cubicBezTo>
                  <a:pt x="438168" y="1132821"/>
                  <a:pt x="500087" y="1252827"/>
                  <a:pt x="623924" y="1370330"/>
                </a:cubicBezTo>
                <a:cubicBezTo>
                  <a:pt x="630404" y="1372187"/>
                  <a:pt x="647050" y="1378457"/>
                  <a:pt x="673861" y="1389140"/>
                </a:cubicBezTo>
                <a:cubicBezTo>
                  <a:pt x="694190" y="1397457"/>
                  <a:pt x="709601" y="1401617"/>
                  <a:pt x="720094" y="1401617"/>
                </a:cubicBezTo>
                <a:cubicBezTo>
                  <a:pt x="729214" y="1401617"/>
                  <a:pt x="736740" y="1399770"/>
                  <a:pt x="742672" y="1396075"/>
                </a:cubicBezTo>
                <a:cubicBezTo>
                  <a:pt x="743304" y="1395441"/>
                  <a:pt x="776873" y="1366795"/>
                  <a:pt x="843371" y="1310134"/>
                </a:cubicBezTo>
                <a:cubicBezTo>
                  <a:pt x="860852" y="1285138"/>
                  <a:pt x="871470" y="1257587"/>
                  <a:pt x="875227" y="1227483"/>
                </a:cubicBezTo>
                <a:cubicBezTo>
                  <a:pt x="889520" y="1202805"/>
                  <a:pt x="896665" y="1171709"/>
                  <a:pt x="896665" y="1134194"/>
                </a:cubicBezTo>
                <a:cubicBezTo>
                  <a:pt x="895336" y="1079432"/>
                  <a:pt x="898629" y="1038667"/>
                  <a:pt x="906546" y="1011900"/>
                </a:cubicBezTo>
                <a:cubicBezTo>
                  <a:pt x="922040" y="1014580"/>
                  <a:pt x="930138" y="1015920"/>
                  <a:pt x="930834" y="1015920"/>
                </a:cubicBezTo>
                <a:cubicBezTo>
                  <a:pt x="932882" y="1015920"/>
                  <a:pt x="938988" y="1012331"/>
                  <a:pt x="949152" y="1005155"/>
                </a:cubicBezTo>
                <a:cubicBezTo>
                  <a:pt x="959317" y="997976"/>
                  <a:pt x="968601" y="992983"/>
                  <a:pt x="977003" y="990175"/>
                </a:cubicBezTo>
                <a:cubicBezTo>
                  <a:pt x="1034276" y="992772"/>
                  <a:pt x="1079730" y="985753"/>
                  <a:pt x="1113360" y="969117"/>
                </a:cubicBezTo>
                <a:lnTo>
                  <a:pt x="1105409" y="908540"/>
                </a:lnTo>
                <a:cubicBezTo>
                  <a:pt x="1141573" y="937024"/>
                  <a:pt x="1164174" y="969562"/>
                  <a:pt x="1173216" y="1006157"/>
                </a:cubicBezTo>
                <a:lnTo>
                  <a:pt x="1176022" y="1029711"/>
                </a:lnTo>
                <a:lnTo>
                  <a:pt x="1179351" y="1025231"/>
                </a:lnTo>
                <a:cubicBezTo>
                  <a:pt x="1177662" y="1012395"/>
                  <a:pt x="1178865" y="997686"/>
                  <a:pt x="1182962" y="981103"/>
                </a:cubicBezTo>
                <a:cubicBezTo>
                  <a:pt x="1187056" y="964521"/>
                  <a:pt x="1206647" y="958160"/>
                  <a:pt x="1241734" y="962024"/>
                </a:cubicBezTo>
                <a:cubicBezTo>
                  <a:pt x="1256068" y="1020924"/>
                  <a:pt x="1263236" y="1068171"/>
                  <a:pt x="1263236" y="1103763"/>
                </a:cubicBezTo>
                <a:cubicBezTo>
                  <a:pt x="1263236" y="1143408"/>
                  <a:pt x="1257060" y="1177641"/>
                  <a:pt x="1244711" y="1206456"/>
                </a:cubicBezTo>
                <a:cubicBezTo>
                  <a:pt x="1235162" y="1280684"/>
                  <a:pt x="1214999" y="1331777"/>
                  <a:pt x="1184220" y="1359737"/>
                </a:cubicBezTo>
                <a:lnTo>
                  <a:pt x="1183978" y="1359880"/>
                </a:lnTo>
                <a:lnTo>
                  <a:pt x="1189035" y="1359880"/>
                </a:lnTo>
                <a:cubicBezTo>
                  <a:pt x="1190792" y="1359880"/>
                  <a:pt x="1191669" y="1359880"/>
                  <a:pt x="1191669" y="1359880"/>
                </a:cubicBezTo>
                <a:cubicBezTo>
                  <a:pt x="1171571" y="1399317"/>
                  <a:pt x="1141509" y="1426707"/>
                  <a:pt x="1101484" y="1442054"/>
                </a:cubicBezTo>
                <a:cubicBezTo>
                  <a:pt x="1061457" y="1457403"/>
                  <a:pt x="1034678" y="1471230"/>
                  <a:pt x="1021146" y="1483538"/>
                </a:cubicBezTo>
                <a:cubicBezTo>
                  <a:pt x="987707" y="1505852"/>
                  <a:pt x="937843" y="1535260"/>
                  <a:pt x="871554" y="1571761"/>
                </a:cubicBezTo>
                <a:cubicBezTo>
                  <a:pt x="838875" y="1585472"/>
                  <a:pt x="799325" y="1594042"/>
                  <a:pt x="752907" y="1597469"/>
                </a:cubicBezTo>
                <a:lnTo>
                  <a:pt x="720474" y="1598610"/>
                </a:lnTo>
                <a:lnTo>
                  <a:pt x="720474" y="1580564"/>
                </a:lnTo>
                <a:lnTo>
                  <a:pt x="671992" y="1580564"/>
                </a:lnTo>
                <a:lnTo>
                  <a:pt x="671992" y="1597598"/>
                </a:lnTo>
                <a:lnTo>
                  <a:pt x="607689" y="1594432"/>
                </a:lnTo>
                <a:lnTo>
                  <a:pt x="539565" y="1584338"/>
                </a:lnTo>
                <a:lnTo>
                  <a:pt x="539565" y="1580564"/>
                </a:lnTo>
                <a:lnTo>
                  <a:pt x="514078" y="1580564"/>
                </a:lnTo>
                <a:lnTo>
                  <a:pt x="511459" y="1580177"/>
                </a:lnTo>
                <a:cubicBezTo>
                  <a:pt x="447399" y="1567504"/>
                  <a:pt x="383522" y="1548495"/>
                  <a:pt x="319832" y="1523152"/>
                </a:cubicBezTo>
                <a:cubicBezTo>
                  <a:pt x="143724" y="1378690"/>
                  <a:pt x="55671" y="1172616"/>
                  <a:pt x="55671" y="904929"/>
                </a:cubicBezTo>
                <a:cubicBezTo>
                  <a:pt x="55671" y="879649"/>
                  <a:pt x="56502" y="854538"/>
                  <a:pt x="58164" y="829596"/>
                </a:cubicBezTo>
                <a:lnTo>
                  <a:pt x="60083" y="810536"/>
                </a:lnTo>
                <a:lnTo>
                  <a:pt x="51988" y="844154"/>
                </a:lnTo>
                <a:cubicBezTo>
                  <a:pt x="47013" y="869239"/>
                  <a:pt x="44523" y="892811"/>
                  <a:pt x="44523" y="914874"/>
                </a:cubicBezTo>
                <a:cubicBezTo>
                  <a:pt x="44523" y="939193"/>
                  <a:pt x="47172" y="962594"/>
                  <a:pt x="52471" y="985077"/>
                </a:cubicBezTo>
                <a:cubicBezTo>
                  <a:pt x="52471" y="1053034"/>
                  <a:pt x="66264" y="1134100"/>
                  <a:pt x="93850" y="1228274"/>
                </a:cubicBezTo>
                <a:lnTo>
                  <a:pt x="125470" y="1325095"/>
                </a:lnTo>
                <a:lnTo>
                  <a:pt x="129604" y="1328768"/>
                </a:lnTo>
                <a:cubicBezTo>
                  <a:pt x="141324" y="1342057"/>
                  <a:pt x="150068" y="1358445"/>
                  <a:pt x="155830" y="1377930"/>
                </a:cubicBezTo>
                <a:cubicBezTo>
                  <a:pt x="168941" y="1391398"/>
                  <a:pt x="176899" y="1408816"/>
                  <a:pt x="179707" y="1430181"/>
                </a:cubicBezTo>
                <a:lnTo>
                  <a:pt x="85501" y="1298195"/>
                </a:lnTo>
                <a:cubicBezTo>
                  <a:pt x="94340" y="1301742"/>
                  <a:pt x="102435" y="1306063"/>
                  <a:pt x="109786" y="1311158"/>
                </a:cubicBezTo>
                <a:lnTo>
                  <a:pt x="123815" y="1323626"/>
                </a:lnTo>
                <a:lnTo>
                  <a:pt x="96493" y="1284243"/>
                </a:lnTo>
                <a:cubicBezTo>
                  <a:pt x="32165" y="1183417"/>
                  <a:pt x="0" y="1072221"/>
                  <a:pt x="0" y="950655"/>
                </a:cubicBezTo>
                <a:cubicBezTo>
                  <a:pt x="0" y="861293"/>
                  <a:pt x="13290" y="776755"/>
                  <a:pt x="39868" y="697040"/>
                </a:cubicBezTo>
                <a:cubicBezTo>
                  <a:pt x="43923" y="671306"/>
                  <a:pt x="62203" y="625168"/>
                  <a:pt x="94715" y="558627"/>
                </a:cubicBezTo>
                <a:lnTo>
                  <a:pt x="126060" y="580226"/>
                </a:lnTo>
                <a:lnTo>
                  <a:pt x="135279" y="554391"/>
                </a:lnTo>
                <a:cubicBezTo>
                  <a:pt x="163441" y="477374"/>
                  <a:pt x="196553" y="390299"/>
                  <a:pt x="234618" y="293167"/>
                </a:cubicBezTo>
                <a:lnTo>
                  <a:pt x="220241" y="291298"/>
                </a:lnTo>
                <a:cubicBezTo>
                  <a:pt x="217876" y="264340"/>
                  <a:pt x="224647" y="242723"/>
                  <a:pt x="240553" y="226445"/>
                </a:cubicBezTo>
                <a:lnTo>
                  <a:pt x="255376" y="206422"/>
                </a:lnTo>
                <a:lnTo>
                  <a:pt x="250655" y="209385"/>
                </a:lnTo>
                <a:cubicBezTo>
                  <a:pt x="239943" y="214024"/>
                  <a:pt x="227966" y="217367"/>
                  <a:pt x="214730" y="219415"/>
                </a:cubicBezTo>
                <a:cubicBezTo>
                  <a:pt x="232738" y="168792"/>
                  <a:pt x="262536" y="135034"/>
                  <a:pt x="304124" y="118146"/>
                </a:cubicBezTo>
                <a:cubicBezTo>
                  <a:pt x="355677" y="98641"/>
                  <a:pt x="388600" y="81740"/>
                  <a:pt x="402892" y="67449"/>
                </a:cubicBezTo>
                <a:cubicBezTo>
                  <a:pt x="423095" y="63796"/>
                  <a:pt x="455395" y="59849"/>
                  <a:pt x="499790" y="55605"/>
                </a:cubicBezTo>
                <a:cubicBezTo>
                  <a:pt x="497152" y="68884"/>
                  <a:pt x="497026" y="75524"/>
                  <a:pt x="499411" y="75524"/>
                </a:cubicBezTo>
                <a:cubicBezTo>
                  <a:pt x="508150" y="75524"/>
                  <a:pt x="519065" y="73887"/>
                  <a:pt x="532154" y="70616"/>
                </a:cubicBezTo>
                <a:cubicBezTo>
                  <a:pt x="659938" y="23538"/>
                  <a:pt x="749755" y="0"/>
                  <a:pt x="8016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43" name="Freeform: Shape 42"/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3939515" y="406517"/>
            <a:ext cx="1332838" cy="1599216"/>
          </a:xfrm>
          <a:custGeom>
            <a:avLst/>
            <a:gdLst>
              <a:gd name="connsiteX0" fmla="*/ 24194 w 1332838"/>
              <a:gd name="connsiteY0" fmla="*/ 1509092 h 1599216"/>
              <a:gd name="connsiteX1" fmla="*/ 29540 w 1332838"/>
              <a:gd name="connsiteY1" fmla="*/ 1514982 h 1599216"/>
              <a:gd name="connsiteX2" fmla="*/ 43276 w 1332838"/>
              <a:gd name="connsiteY2" fmla="*/ 1514982 h 1599216"/>
              <a:gd name="connsiteX3" fmla="*/ 38297 w 1332838"/>
              <a:gd name="connsiteY3" fmla="*/ 1512632 h 1599216"/>
              <a:gd name="connsiteX4" fmla="*/ 24194 w 1332838"/>
              <a:gd name="connsiteY4" fmla="*/ 1509092 h 1599216"/>
              <a:gd name="connsiteX5" fmla="*/ 906735 w 1332838"/>
              <a:gd name="connsiteY5" fmla="*/ 1263236 h 1599216"/>
              <a:gd name="connsiteX6" fmla="*/ 947225 w 1332838"/>
              <a:gd name="connsiteY6" fmla="*/ 1307210 h 1599216"/>
              <a:gd name="connsiteX7" fmla="*/ 944387 w 1332838"/>
              <a:gd name="connsiteY7" fmla="*/ 1302217 h 1599216"/>
              <a:gd name="connsiteX8" fmla="*/ 958036 w 1332838"/>
              <a:gd name="connsiteY8" fmla="*/ 1310294 h 1599216"/>
              <a:gd name="connsiteX9" fmla="*/ 958780 w 1332838"/>
              <a:gd name="connsiteY9" fmla="*/ 1307876 h 1599216"/>
              <a:gd name="connsiteX10" fmla="*/ 936976 w 1332838"/>
              <a:gd name="connsiteY10" fmla="*/ 1279544 h 1599216"/>
              <a:gd name="connsiteX11" fmla="*/ 906735 w 1332838"/>
              <a:gd name="connsiteY11" fmla="*/ 1263236 h 1599216"/>
              <a:gd name="connsiteX12" fmla="*/ 1236636 w 1332838"/>
              <a:gd name="connsiteY12" fmla="*/ 1200884 h 1599216"/>
              <a:gd name="connsiteX13" fmla="*/ 1236636 w 1332838"/>
              <a:gd name="connsiteY13" fmla="*/ 1233406 h 1599216"/>
              <a:gd name="connsiteX14" fmla="*/ 1271184 w 1332838"/>
              <a:gd name="connsiteY14" fmla="*/ 1233406 h 1599216"/>
              <a:gd name="connsiteX15" fmla="*/ 1271184 w 1332838"/>
              <a:gd name="connsiteY15" fmla="*/ 1200884 h 1599216"/>
              <a:gd name="connsiteX16" fmla="*/ 602330 w 1332838"/>
              <a:gd name="connsiteY16" fmla="*/ 996009 h 1599216"/>
              <a:gd name="connsiteX17" fmla="*/ 587848 w 1332838"/>
              <a:gd name="connsiteY17" fmla="*/ 1011875 h 1599216"/>
              <a:gd name="connsiteX18" fmla="*/ 567398 w 1332838"/>
              <a:gd name="connsiteY18" fmla="*/ 1034224 h 1599216"/>
              <a:gd name="connsiteX19" fmla="*/ 580319 w 1332838"/>
              <a:gd name="connsiteY19" fmla="*/ 1045277 h 1599216"/>
              <a:gd name="connsiteX20" fmla="*/ 586569 w 1332838"/>
              <a:gd name="connsiteY20" fmla="*/ 1054283 h 1599216"/>
              <a:gd name="connsiteX21" fmla="*/ 625085 w 1332838"/>
              <a:gd name="connsiteY21" fmla="*/ 1021102 h 1599216"/>
              <a:gd name="connsiteX22" fmla="*/ 451310 w 1332838"/>
              <a:gd name="connsiteY22" fmla="*/ 794383 h 1599216"/>
              <a:gd name="connsiteX23" fmla="*/ 314130 w 1332838"/>
              <a:gd name="connsiteY23" fmla="*/ 988878 h 1599216"/>
              <a:gd name="connsiteX24" fmla="*/ 180912 w 1332838"/>
              <a:gd name="connsiteY24" fmla="*/ 1161840 h 1599216"/>
              <a:gd name="connsiteX25" fmla="*/ 344278 w 1332838"/>
              <a:gd name="connsiteY25" fmla="*/ 973014 h 1599216"/>
              <a:gd name="connsiteX26" fmla="*/ 471862 w 1332838"/>
              <a:gd name="connsiteY26" fmla="*/ 805972 h 1599216"/>
              <a:gd name="connsiteX27" fmla="*/ 451310 w 1332838"/>
              <a:gd name="connsiteY27" fmla="*/ 805972 h 1599216"/>
              <a:gd name="connsiteX28" fmla="*/ 668916 w 1332838"/>
              <a:gd name="connsiteY28" fmla="*/ 498909 h 1599216"/>
              <a:gd name="connsiteX29" fmla="*/ 669047 w 1332838"/>
              <a:gd name="connsiteY29" fmla="*/ 499031 h 1599216"/>
              <a:gd name="connsiteX30" fmla="*/ 669465 w 1332838"/>
              <a:gd name="connsiteY30" fmla="*/ 499100 h 1599216"/>
              <a:gd name="connsiteX31" fmla="*/ 671336 w 1332838"/>
              <a:gd name="connsiteY31" fmla="*/ 499750 h 1599216"/>
              <a:gd name="connsiteX32" fmla="*/ 685705 w 1332838"/>
              <a:gd name="connsiteY32" fmla="*/ 501787 h 1599216"/>
              <a:gd name="connsiteX33" fmla="*/ 669465 w 1332838"/>
              <a:gd name="connsiteY33" fmla="*/ 499100 h 1599216"/>
              <a:gd name="connsiteX34" fmla="*/ 540493 w 1332838"/>
              <a:gd name="connsiteY34" fmla="*/ 296104 h 1599216"/>
              <a:gd name="connsiteX35" fmla="*/ 580160 w 1332838"/>
              <a:gd name="connsiteY35" fmla="*/ 361308 h 1599216"/>
              <a:gd name="connsiteX36" fmla="*/ 649162 w 1332838"/>
              <a:gd name="connsiteY36" fmla="*/ 465212 h 1599216"/>
              <a:gd name="connsiteX37" fmla="*/ 652107 w 1332838"/>
              <a:gd name="connsiteY37" fmla="*/ 454667 h 1599216"/>
              <a:gd name="connsiteX38" fmla="*/ 568824 w 1332838"/>
              <a:gd name="connsiteY38" fmla="*/ 334777 h 1599216"/>
              <a:gd name="connsiteX39" fmla="*/ 444661 w 1332838"/>
              <a:gd name="connsiteY39" fmla="*/ 0 h 1599216"/>
              <a:gd name="connsiteX40" fmla="*/ 514263 w 1332838"/>
              <a:gd name="connsiteY40" fmla="*/ 61433 h 1599216"/>
              <a:gd name="connsiteX41" fmla="*/ 535574 w 1332838"/>
              <a:gd name="connsiteY41" fmla="*/ 123658 h 1599216"/>
              <a:gd name="connsiteX42" fmla="*/ 698054 w 1332838"/>
              <a:gd name="connsiteY42" fmla="*/ 383703 h 1599216"/>
              <a:gd name="connsiteX43" fmla="*/ 757713 w 1332838"/>
              <a:gd name="connsiteY43" fmla="*/ 258525 h 1599216"/>
              <a:gd name="connsiteX44" fmla="*/ 883525 w 1332838"/>
              <a:gd name="connsiteY44" fmla="*/ 107350 h 1599216"/>
              <a:gd name="connsiteX45" fmla="*/ 800828 w 1332838"/>
              <a:gd name="connsiteY45" fmla="*/ 278878 h 1599216"/>
              <a:gd name="connsiteX46" fmla="*/ 788784 w 1332838"/>
              <a:gd name="connsiteY46" fmla="*/ 304299 h 1599216"/>
              <a:gd name="connsiteX47" fmla="*/ 790428 w 1332838"/>
              <a:gd name="connsiteY47" fmla="*/ 301410 h 1599216"/>
              <a:gd name="connsiteX48" fmla="*/ 825543 w 1332838"/>
              <a:gd name="connsiteY48" fmla="*/ 240237 h 1599216"/>
              <a:gd name="connsiteX49" fmla="*/ 967567 w 1332838"/>
              <a:gd name="connsiteY49" fmla="*/ 33789 h 1599216"/>
              <a:gd name="connsiteX50" fmla="*/ 982545 w 1332838"/>
              <a:gd name="connsiteY50" fmla="*/ 55702 h 1599216"/>
              <a:gd name="connsiteX51" fmla="*/ 1002114 w 1332838"/>
              <a:gd name="connsiteY51" fmla="*/ 52282 h 1599216"/>
              <a:gd name="connsiteX52" fmla="*/ 1054491 w 1332838"/>
              <a:gd name="connsiteY52" fmla="*/ 58297 h 1599216"/>
              <a:gd name="connsiteX53" fmla="*/ 1054120 w 1332838"/>
              <a:gd name="connsiteY53" fmla="*/ 60847 h 1599216"/>
              <a:gd name="connsiteX54" fmla="*/ 1072340 w 1332838"/>
              <a:gd name="connsiteY54" fmla="*/ 53141 h 1599216"/>
              <a:gd name="connsiteX55" fmla="*/ 1098696 w 1332838"/>
              <a:gd name="connsiteY55" fmla="*/ 45314 h 1599216"/>
              <a:gd name="connsiteX56" fmla="*/ 1187712 w 1332838"/>
              <a:gd name="connsiteY56" fmla="*/ 29830 h 1599216"/>
              <a:gd name="connsiteX57" fmla="*/ 1156584 w 1332838"/>
              <a:gd name="connsiteY57" fmla="*/ 126096 h 1599216"/>
              <a:gd name="connsiteX58" fmla="*/ 1124062 w 1332838"/>
              <a:gd name="connsiteY58" fmla="*/ 171569 h 1599216"/>
              <a:gd name="connsiteX59" fmla="*/ 1002812 w 1332838"/>
              <a:gd name="connsiteY59" fmla="*/ 403431 h 1599216"/>
              <a:gd name="connsiteX60" fmla="*/ 863637 w 1332838"/>
              <a:gd name="connsiteY60" fmla="*/ 634278 h 1599216"/>
              <a:gd name="connsiteX61" fmla="*/ 911517 w 1332838"/>
              <a:gd name="connsiteY61" fmla="*/ 707775 h 1599216"/>
              <a:gd name="connsiteX62" fmla="*/ 962564 w 1332838"/>
              <a:gd name="connsiteY62" fmla="*/ 824149 h 1599216"/>
              <a:gd name="connsiteX63" fmla="*/ 980835 w 1332838"/>
              <a:gd name="connsiteY63" fmla="*/ 817120 h 1599216"/>
              <a:gd name="connsiteX64" fmla="*/ 1002748 w 1332838"/>
              <a:gd name="connsiteY64" fmla="*/ 868293 h 1599216"/>
              <a:gd name="connsiteX65" fmla="*/ 1040335 w 1332838"/>
              <a:gd name="connsiteY65" fmla="*/ 910061 h 1599216"/>
              <a:gd name="connsiteX66" fmla="*/ 1087043 w 1332838"/>
              <a:gd name="connsiteY66" fmla="*/ 972539 h 1599216"/>
              <a:gd name="connsiteX67" fmla="*/ 1127514 w 1332838"/>
              <a:gd name="connsiteY67" fmla="*/ 1013957 h 1599216"/>
              <a:gd name="connsiteX68" fmla="*/ 1147970 w 1332838"/>
              <a:gd name="connsiteY68" fmla="*/ 1009968 h 1599216"/>
              <a:gd name="connsiteX69" fmla="*/ 1214406 w 1332838"/>
              <a:gd name="connsiteY69" fmla="*/ 1123682 h 1599216"/>
              <a:gd name="connsiteX70" fmla="*/ 1299240 w 1332838"/>
              <a:gd name="connsiteY70" fmla="*/ 1208357 h 1599216"/>
              <a:gd name="connsiteX71" fmla="*/ 1332838 w 1332838"/>
              <a:gd name="connsiteY71" fmla="*/ 1217287 h 1599216"/>
              <a:gd name="connsiteX72" fmla="*/ 1318905 w 1332838"/>
              <a:gd name="connsiteY72" fmla="*/ 1246198 h 1599216"/>
              <a:gd name="connsiteX73" fmla="*/ 1326853 w 1332838"/>
              <a:gd name="connsiteY73" fmla="*/ 1255604 h 1599216"/>
              <a:gd name="connsiteX74" fmla="*/ 1296454 w 1332838"/>
              <a:gd name="connsiteY74" fmla="*/ 1281127 h 1599216"/>
              <a:gd name="connsiteX75" fmla="*/ 1264787 w 1332838"/>
              <a:gd name="connsiteY75" fmla="*/ 1254654 h 1599216"/>
              <a:gd name="connsiteX76" fmla="*/ 1213931 w 1332838"/>
              <a:gd name="connsiteY76" fmla="*/ 1233500 h 1599216"/>
              <a:gd name="connsiteX77" fmla="*/ 1078586 w 1332838"/>
              <a:gd name="connsiteY77" fmla="*/ 1057504 h 1599216"/>
              <a:gd name="connsiteX78" fmla="*/ 1058580 w 1332838"/>
              <a:gd name="connsiteY78" fmla="*/ 1034996 h 1599216"/>
              <a:gd name="connsiteX79" fmla="*/ 1076681 w 1332838"/>
              <a:gd name="connsiteY79" fmla="*/ 1059131 h 1599216"/>
              <a:gd name="connsiteX80" fmla="*/ 1249334 w 1332838"/>
              <a:gd name="connsiteY80" fmla="*/ 1299019 h 1599216"/>
              <a:gd name="connsiteX81" fmla="*/ 1201612 w 1332838"/>
              <a:gd name="connsiteY81" fmla="*/ 1297309 h 1599216"/>
              <a:gd name="connsiteX82" fmla="*/ 1231442 w 1332838"/>
              <a:gd name="connsiteY82" fmla="*/ 1342369 h 1599216"/>
              <a:gd name="connsiteX83" fmla="*/ 1224380 w 1332838"/>
              <a:gd name="connsiteY83" fmla="*/ 1360135 h 1599216"/>
              <a:gd name="connsiteX84" fmla="*/ 1203366 w 1332838"/>
              <a:gd name="connsiteY84" fmla="*/ 1382342 h 1599216"/>
              <a:gd name="connsiteX85" fmla="*/ 1205603 w 1332838"/>
              <a:gd name="connsiteY85" fmla="*/ 1392466 h 1599216"/>
              <a:gd name="connsiteX86" fmla="*/ 1128844 w 1332838"/>
              <a:gd name="connsiteY86" fmla="*/ 1368622 h 1599216"/>
              <a:gd name="connsiteX87" fmla="*/ 1093480 w 1332838"/>
              <a:gd name="connsiteY87" fmla="*/ 1377462 h 1599216"/>
              <a:gd name="connsiteX88" fmla="*/ 1076836 w 1332838"/>
              <a:gd name="connsiteY88" fmla="*/ 1379719 h 1599216"/>
              <a:gd name="connsiteX89" fmla="*/ 1077345 w 1332838"/>
              <a:gd name="connsiteY89" fmla="*/ 1381422 h 1599216"/>
              <a:gd name="connsiteX90" fmla="*/ 1078336 w 1332838"/>
              <a:gd name="connsiteY90" fmla="*/ 1410357 h 1599216"/>
              <a:gd name="connsiteX91" fmla="*/ 997270 w 1332838"/>
              <a:gd name="connsiteY91" fmla="*/ 1373996 h 1599216"/>
              <a:gd name="connsiteX92" fmla="*/ 986035 w 1332838"/>
              <a:gd name="connsiteY92" fmla="*/ 1362201 h 1599216"/>
              <a:gd name="connsiteX93" fmla="*/ 982917 w 1332838"/>
              <a:gd name="connsiteY93" fmla="*/ 1372698 h 1599216"/>
              <a:gd name="connsiteX94" fmla="*/ 980930 w 1332838"/>
              <a:gd name="connsiteY94" fmla="*/ 1380147 h 1599216"/>
              <a:gd name="connsiteX95" fmla="*/ 950341 w 1332838"/>
              <a:gd name="connsiteY95" fmla="*/ 1379767 h 1599216"/>
              <a:gd name="connsiteX96" fmla="*/ 643685 w 1332838"/>
              <a:gd name="connsiteY96" fmla="*/ 1041614 h 1599216"/>
              <a:gd name="connsiteX97" fmla="*/ 632906 w 1332838"/>
              <a:gd name="connsiteY97" fmla="*/ 1062095 h 1599216"/>
              <a:gd name="connsiteX98" fmla="*/ 551897 w 1332838"/>
              <a:gd name="connsiteY98" fmla="*/ 1180333 h 1599216"/>
              <a:gd name="connsiteX99" fmla="*/ 456471 w 1332838"/>
              <a:gd name="connsiteY99" fmla="*/ 1326409 h 1599216"/>
              <a:gd name="connsiteX100" fmla="*/ 424235 w 1332838"/>
              <a:gd name="connsiteY100" fmla="*/ 1507764 h 1599216"/>
              <a:gd name="connsiteX101" fmla="*/ 374993 w 1332838"/>
              <a:gd name="connsiteY101" fmla="*/ 1507764 h 1599216"/>
              <a:gd name="connsiteX102" fmla="*/ 429365 w 1332838"/>
              <a:gd name="connsiteY102" fmla="*/ 1276726 h 1599216"/>
              <a:gd name="connsiteX103" fmla="*/ 548748 w 1332838"/>
              <a:gd name="connsiteY103" fmla="*/ 1098096 h 1599216"/>
              <a:gd name="connsiteX104" fmla="*/ 539121 w 1332838"/>
              <a:gd name="connsiteY104" fmla="*/ 1074345 h 1599216"/>
              <a:gd name="connsiteX105" fmla="*/ 459495 w 1332838"/>
              <a:gd name="connsiteY105" fmla="*/ 1199808 h 1599216"/>
              <a:gd name="connsiteX106" fmla="*/ 368027 w 1332838"/>
              <a:gd name="connsiteY106" fmla="*/ 1335974 h 1599216"/>
              <a:gd name="connsiteX107" fmla="*/ 334777 w 1332838"/>
              <a:gd name="connsiteY107" fmla="*/ 1502475 h 1599216"/>
              <a:gd name="connsiteX108" fmla="*/ 302621 w 1332838"/>
              <a:gd name="connsiteY108" fmla="*/ 1549911 h 1599216"/>
              <a:gd name="connsiteX109" fmla="*/ 235693 w 1332838"/>
              <a:gd name="connsiteY109" fmla="*/ 1599216 h 1599216"/>
              <a:gd name="connsiteX110" fmla="*/ 217232 w 1332838"/>
              <a:gd name="connsiteY110" fmla="*/ 1533698 h 1599216"/>
              <a:gd name="connsiteX111" fmla="*/ 199277 w 1332838"/>
              <a:gd name="connsiteY111" fmla="*/ 1507764 h 1599216"/>
              <a:gd name="connsiteX112" fmla="*/ 171174 w 1332838"/>
              <a:gd name="connsiteY112" fmla="*/ 1527920 h 1599216"/>
              <a:gd name="connsiteX113" fmla="*/ 134076 w 1332838"/>
              <a:gd name="connsiteY113" fmla="*/ 1549531 h 1599216"/>
              <a:gd name="connsiteX114" fmla="*/ 75474 w 1332838"/>
              <a:gd name="connsiteY114" fmla="*/ 1505589 h 1599216"/>
              <a:gd name="connsiteX115" fmla="*/ 73337 w 1332838"/>
              <a:gd name="connsiteY115" fmla="*/ 1491184 h 1599216"/>
              <a:gd name="connsiteX116" fmla="*/ 72682 w 1332838"/>
              <a:gd name="connsiteY116" fmla="*/ 1494202 h 1599216"/>
              <a:gd name="connsiteX117" fmla="*/ 56430 w 1332838"/>
              <a:gd name="connsiteY117" fmla="*/ 1530562 h 1599216"/>
              <a:gd name="connsiteX118" fmla="*/ 48371 w 1332838"/>
              <a:gd name="connsiteY118" fmla="*/ 1517391 h 1599216"/>
              <a:gd name="connsiteX119" fmla="*/ 46488 w 1332838"/>
              <a:gd name="connsiteY119" fmla="*/ 1516500 h 1599216"/>
              <a:gd name="connsiteX120" fmla="*/ 46488 w 1332838"/>
              <a:gd name="connsiteY120" fmla="*/ 1567424 h 1599216"/>
              <a:gd name="connsiteX121" fmla="*/ 0 w 1332838"/>
              <a:gd name="connsiteY121" fmla="*/ 1567424 h 1599216"/>
              <a:gd name="connsiteX122" fmla="*/ 0 w 1332838"/>
              <a:gd name="connsiteY122" fmla="*/ 1514982 h 1599216"/>
              <a:gd name="connsiteX123" fmla="*/ 13202 w 1332838"/>
              <a:gd name="connsiteY123" fmla="*/ 1514982 h 1599216"/>
              <a:gd name="connsiteX124" fmla="*/ 3619 w 1332838"/>
              <a:gd name="connsiteY124" fmla="*/ 1479390 h 1599216"/>
              <a:gd name="connsiteX125" fmla="*/ 0 w 1332838"/>
              <a:gd name="connsiteY125" fmla="*/ 1443766 h 1599216"/>
              <a:gd name="connsiteX126" fmla="*/ 116913 w 1332838"/>
              <a:gd name="connsiteY126" fmla="*/ 1135209 h 1599216"/>
              <a:gd name="connsiteX127" fmla="*/ 209504 w 1332838"/>
              <a:gd name="connsiteY127" fmla="*/ 1053541 h 1599216"/>
              <a:gd name="connsiteX128" fmla="*/ 441366 w 1332838"/>
              <a:gd name="connsiteY128" fmla="*/ 759614 h 1599216"/>
              <a:gd name="connsiteX129" fmla="*/ 139175 w 1332838"/>
              <a:gd name="connsiteY129" fmla="*/ 291300 h 1599216"/>
              <a:gd name="connsiteX130" fmla="*/ 131226 w 1332838"/>
              <a:gd name="connsiteY130" fmla="*/ 266219 h 1599216"/>
              <a:gd name="connsiteX131" fmla="*/ 123278 w 1332838"/>
              <a:gd name="connsiteY131" fmla="*/ 236960 h 1599216"/>
              <a:gd name="connsiteX132" fmla="*/ 140346 w 1332838"/>
              <a:gd name="connsiteY132" fmla="*/ 204819 h 1599216"/>
              <a:gd name="connsiteX133" fmla="*/ 174799 w 1332838"/>
              <a:gd name="connsiteY133" fmla="*/ 204819 h 1599216"/>
              <a:gd name="connsiteX134" fmla="*/ 184071 w 1332838"/>
              <a:gd name="connsiteY134" fmla="*/ 219175 h 1599216"/>
              <a:gd name="connsiteX135" fmla="*/ 180912 w 1332838"/>
              <a:gd name="connsiteY135" fmla="*/ 211374 h 1599216"/>
              <a:gd name="connsiteX136" fmla="*/ 180912 w 1332838"/>
              <a:gd name="connsiteY136" fmla="*/ 129421 h 1599216"/>
              <a:gd name="connsiteX137" fmla="*/ 252287 w 1332838"/>
              <a:gd name="connsiteY137" fmla="*/ 129232 h 1599216"/>
              <a:gd name="connsiteX138" fmla="*/ 256372 w 1332838"/>
              <a:gd name="connsiteY138" fmla="*/ 79515 h 1599216"/>
              <a:gd name="connsiteX139" fmla="*/ 293152 w 1332838"/>
              <a:gd name="connsiteY139" fmla="*/ 69586 h 1599216"/>
              <a:gd name="connsiteX140" fmla="*/ 310945 w 1332838"/>
              <a:gd name="connsiteY140" fmla="*/ 61573 h 1599216"/>
              <a:gd name="connsiteX141" fmla="*/ 328929 w 1332838"/>
              <a:gd name="connsiteY141" fmla="*/ 64042 h 1599216"/>
              <a:gd name="connsiteX142" fmla="*/ 331872 w 1332838"/>
              <a:gd name="connsiteY142" fmla="*/ 51087 h 1599216"/>
              <a:gd name="connsiteX143" fmla="*/ 343391 w 1332838"/>
              <a:gd name="connsiteY143" fmla="*/ 31856 h 1599216"/>
              <a:gd name="connsiteX144" fmla="*/ 397097 w 1332838"/>
              <a:gd name="connsiteY144" fmla="*/ 31856 h 1599216"/>
              <a:gd name="connsiteX145" fmla="*/ 454128 w 1332838"/>
              <a:gd name="connsiteY145" fmla="*/ 144631 h 1599216"/>
              <a:gd name="connsiteX146" fmla="*/ 463369 w 1332838"/>
              <a:gd name="connsiteY146" fmla="*/ 161259 h 1599216"/>
              <a:gd name="connsiteX147" fmla="*/ 456992 w 1332838"/>
              <a:gd name="connsiteY147" fmla="*/ 145017 h 1599216"/>
              <a:gd name="connsiteX148" fmla="*/ 444661 w 1332838"/>
              <a:gd name="connsiteY148" fmla="*/ 0 h 159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332838" h="1599216" fill="norm" stroke="1" extrusionOk="0">
                <a:moveTo>
                  <a:pt x="24194" y="1509092"/>
                </a:moveTo>
                <a:lnTo>
                  <a:pt x="29540" y="1514982"/>
                </a:lnTo>
                <a:lnTo>
                  <a:pt x="43276" y="1514982"/>
                </a:lnTo>
                <a:lnTo>
                  <a:pt x="38297" y="1512632"/>
                </a:lnTo>
                <a:cubicBezTo>
                  <a:pt x="34268" y="1511250"/>
                  <a:pt x="29565" y="1510069"/>
                  <a:pt x="24194" y="1509092"/>
                </a:cubicBezTo>
                <a:close/>
                <a:moveTo>
                  <a:pt x="906735" y="1263236"/>
                </a:moveTo>
                <a:lnTo>
                  <a:pt x="947225" y="1307210"/>
                </a:lnTo>
                <a:lnTo>
                  <a:pt x="944387" y="1302217"/>
                </a:lnTo>
                <a:lnTo>
                  <a:pt x="958036" y="1310294"/>
                </a:lnTo>
                <a:lnTo>
                  <a:pt x="958780" y="1307876"/>
                </a:lnTo>
                <a:cubicBezTo>
                  <a:pt x="959017" y="1298836"/>
                  <a:pt x="951749" y="1289391"/>
                  <a:pt x="936976" y="1279544"/>
                </a:cubicBezTo>
                <a:cubicBezTo>
                  <a:pt x="918568" y="1268271"/>
                  <a:pt x="908488" y="1262834"/>
                  <a:pt x="906735" y="1263236"/>
                </a:cubicBezTo>
                <a:close/>
                <a:moveTo>
                  <a:pt x="1236636" y="1200884"/>
                </a:moveTo>
                <a:lnTo>
                  <a:pt x="1236636" y="1233406"/>
                </a:lnTo>
                <a:lnTo>
                  <a:pt x="1271184" y="1233406"/>
                </a:lnTo>
                <a:lnTo>
                  <a:pt x="1271184" y="1200884"/>
                </a:lnTo>
                <a:close/>
                <a:moveTo>
                  <a:pt x="602330" y="996009"/>
                </a:moveTo>
                <a:lnTo>
                  <a:pt x="587848" y="1011875"/>
                </a:lnTo>
                <a:cubicBezTo>
                  <a:pt x="574215" y="1026807"/>
                  <a:pt x="567398" y="1034256"/>
                  <a:pt x="567398" y="1034224"/>
                </a:cubicBezTo>
                <a:cubicBezTo>
                  <a:pt x="567398" y="1035070"/>
                  <a:pt x="571705" y="1038752"/>
                  <a:pt x="580319" y="1045277"/>
                </a:cubicBezTo>
                <a:lnTo>
                  <a:pt x="586569" y="1054283"/>
                </a:lnTo>
                <a:lnTo>
                  <a:pt x="625085" y="1021102"/>
                </a:lnTo>
                <a:close/>
                <a:moveTo>
                  <a:pt x="451310" y="794383"/>
                </a:moveTo>
                <a:cubicBezTo>
                  <a:pt x="429924" y="826472"/>
                  <a:pt x="384198" y="891304"/>
                  <a:pt x="314130" y="988878"/>
                </a:cubicBezTo>
                <a:cubicBezTo>
                  <a:pt x="253522" y="1039524"/>
                  <a:pt x="209115" y="1097177"/>
                  <a:pt x="180912" y="1161840"/>
                </a:cubicBezTo>
                <a:cubicBezTo>
                  <a:pt x="235103" y="1107607"/>
                  <a:pt x="289558" y="1044664"/>
                  <a:pt x="344278" y="973014"/>
                </a:cubicBezTo>
                <a:cubicBezTo>
                  <a:pt x="417279" y="877571"/>
                  <a:pt x="459807" y="821890"/>
                  <a:pt x="471862" y="805972"/>
                </a:cubicBezTo>
                <a:lnTo>
                  <a:pt x="451310" y="805972"/>
                </a:lnTo>
                <a:close/>
                <a:moveTo>
                  <a:pt x="668916" y="498909"/>
                </a:moveTo>
                <a:lnTo>
                  <a:pt x="669047" y="499031"/>
                </a:lnTo>
                <a:lnTo>
                  <a:pt x="669465" y="499100"/>
                </a:lnTo>
                <a:lnTo>
                  <a:pt x="671336" y="499750"/>
                </a:lnTo>
                <a:cubicBezTo>
                  <a:pt x="674561" y="500379"/>
                  <a:pt x="679350" y="501057"/>
                  <a:pt x="685705" y="501787"/>
                </a:cubicBezTo>
                <a:lnTo>
                  <a:pt x="669465" y="499100"/>
                </a:lnTo>
                <a:close/>
                <a:moveTo>
                  <a:pt x="540493" y="296104"/>
                </a:moveTo>
                <a:lnTo>
                  <a:pt x="580160" y="361308"/>
                </a:lnTo>
                <a:cubicBezTo>
                  <a:pt x="602495" y="396435"/>
                  <a:pt x="625497" y="431069"/>
                  <a:pt x="649162" y="465212"/>
                </a:cubicBezTo>
                <a:lnTo>
                  <a:pt x="652107" y="454667"/>
                </a:lnTo>
                <a:cubicBezTo>
                  <a:pt x="636400" y="430156"/>
                  <a:pt x="608638" y="390193"/>
                  <a:pt x="568824" y="334777"/>
                </a:cubicBezTo>
                <a:close/>
                <a:moveTo>
                  <a:pt x="444661" y="0"/>
                </a:moveTo>
                <a:cubicBezTo>
                  <a:pt x="480569" y="15516"/>
                  <a:pt x="503771" y="35994"/>
                  <a:pt x="514263" y="61433"/>
                </a:cubicBezTo>
                <a:cubicBezTo>
                  <a:pt x="528047" y="100931"/>
                  <a:pt x="535152" y="121673"/>
                  <a:pt x="535574" y="123658"/>
                </a:cubicBezTo>
                <a:cubicBezTo>
                  <a:pt x="573256" y="183212"/>
                  <a:pt x="627417" y="269894"/>
                  <a:pt x="698054" y="383703"/>
                </a:cubicBezTo>
                <a:cubicBezTo>
                  <a:pt x="703564" y="366138"/>
                  <a:pt x="723451" y="324413"/>
                  <a:pt x="757713" y="258525"/>
                </a:cubicBezTo>
                <a:cubicBezTo>
                  <a:pt x="789993" y="196690"/>
                  <a:pt x="831929" y="146299"/>
                  <a:pt x="883525" y="107350"/>
                </a:cubicBezTo>
                <a:cubicBezTo>
                  <a:pt x="853578" y="168877"/>
                  <a:pt x="826013" y="226053"/>
                  <a:pt x="800828" y="278878"/>
                </a:cubicBezTo>
                <a:lnTo>
                  <a:pt x="788784" y="304299"/>
                </a:lnTo>
                <a:lnTo>
                  <a:pt x="790428" y="301410"/>
                </a:lnTo>
                <a:cubicBezTo>
                  <a:pt x="801083" y="282781"/>
                  <a:pt x="812787" y="262391"/>
                  <a:pt x="825543" y="240237"/>
                </a:cubicBezTo>
                <a:cubicBezTo>
                  <a:pt x="876569" y="151625"/>
                  <a:pt x="923909" y="82808"/>
                  <a:pt x="967567" y="33789"/>
                </a:cubicBezTo>
                <a:cubicBezTo>
                  <a:pt x="977194" y="48397"/>
                  <a:pt x="982187" y="55702"/>
                  <a:pt x="982545" y="55702"/>
                </a:cubicBezTo>
                <a:cubicBezTo>
                  <a:pt x="984339" y="55702"/>
                  <a:pt x="990863" y="54561"/>
                  <a:pt x="1002114" y="52282"/>
                </a:cubicBezTo>
                <a:cubicBezTo>
                  <a:pt x="1018032" y="47911"/>
                  <a:pt x="1035491" y="49918"/>
                  <a:pt x="1054491" y="58297"/>
                </a:cubicBezTo>
                <a:lnTo>
                  <a:pt x="1054120" y="60847"/>
                </a:lnTo>
                <a:lnTo>
                  <a:pt x="1072340" y="53141"/>
                </a:lnTo>
                <a:cubicBezTo>
                  <a:pt x="1080269" y="50341"/>
                  <a:pt x="1089054" y="47732"/>
                  <a:pt x="1098696" y="45314"/>
                </a:cubicBezTo>
                <a:lnTo>
                  <a:pt x="1187712" y="29830"/>
                </a:lnTo>
                <a:cubicBezTo>
                  <a:pt x="1181293" y="68526"/>
                  <a:pt x="1170917" y="100615"/>
                  <a:pt x="1156584" y="126096"/>
                </a:cubicBezTo>
                <a:cubicBezTo>
                  <a:pt x="1135408" y="159748"/>
                  <a:pt x="1124569" y="174904"/>
                  <a:pt x="1124062" y="171569"/>
                </a:cubicBezTo>
                <a:cubicBezTo>
                  <a:pt x="1056508" y="306743"/>
                  <a:pt x="1016089" y="384029"/>
                  <a:pt x="1002812" y="403431"/>
                </a:cubicBezTo>
                <a:cubicBezTo>
                  <a:pt x="952757" y="498788"/>
                  <a:pt x="906367" y="575738"/>
                  <a:pt x="863637" y="634278"/>
                </a:cubicBezTo>
                <a:cubicBezTo>
                  <a:pt x="865769" y="634341"/>
                  <a:pt x="881729" y="658840"/>
                  <a:pt x="911517" y="707775"/>
                </a:cubicBezTo>
                <a:cubicBezTo>
                  <a:pt x="942761" y="756140"/>
                  <a:pt x="959776" y="794932"/>
                  <a:pt x="962564" y="824149"/>
                </a:cubicBezTo>
                <a:cubicBezTo>
                  <a:pt x="960580" y="828753"/>
                  <a:pt x="966669" y="826408"/>
                  <a:pt x="980835" y="817120"/>
                </a:cubicBezTo>
                <a:cubicBezTo>
                  <a:pt x="984297" y="840089"/>
                  <a:pt x="991601" y="857147"/>
                  <a:pt x="1002748" y="868293"/>
                </a:cubicBezTo>
                <a:cubicBezTo>
                  <a:pt x="1023689" y="889236"/>
                  <a:pt x="1036219" y="903157"/>
                  <a:pt x="1040335" y="910061"/>
                </a:cubicBezTo>
                <a:cubicBezTo>
                  <a:pt x="1062503" y="941369"/>
                  <a:pt x="1078071" y="962194"/>
                  <a:pt x="1087043" y="972539"/>
                </a:cubicBezTo>
                <a:cubicBezTo>
                  <a:pt x="1105600" y="993671"/>
                  <a:pt x="1119090" y="1007477"/>
                  <a:pt x="1127514" y="1013957"/>
                </a:cubicBezTo>
                <a:lnTo>
                  <a:pt x="1147970" y="1009968"/>
                </a:lnTo>
                <a:cubicBezTo>
                  <a:pt x="1158799" y="1051093"/>
                  <a:pt x="1180945" y="1088996"/>
                  <a:pt x="1214406" y="1123682"/>
                </a:cubicBezTo>
                <a:cubicBezTo>
                  <a:pt x="1244721" y="1152688"/>
                  <a:pt x="1273000" y="1180913"/>
                  <a:pt x="1299240" y="1208357"/>
                </a:cubicBezTo>
                <a:lnTo>
                  <a:pt x="1332838" y="1217287"/>
                </a:lnTo>
                <a:lnTo>
                  <a:pt x="1318905" y="1246198"/>
                </a:lnTo>
                <a:lnTo>
                  <a:pt x="1326853" y="1255604"/>
                </a:lnTo>
                <a:lnTo>
                  <a:pt x="1296454" y="1281127"/>
                </a:lnTo>
                <a:cubicBezTo>
                  <a:pt x="1285919" y="1266730"/>
                  <a:pt x="1275364" y="1257905"/>
                  <a:pt x="1264787" y="1254654"/>
                </a:cubicBezTo>
                <a:cubicBezTo>
                  <a:pt x="1239941" y="1247350"/>
                  <a:pt x="1222988" y="1240298"/>
                  <a:pt x="1213931" y="1233500"/>
                </a:cubicBezTo>
                <a:cubicBezTo>
                  <a:pt x="1179653" y="1181092"/>
                  <a:pt x="1134537" y="1122427"/>
                  <a:pt x="1078586" y="1057504"/>
                </a:cubicBezTo>
                <a:lnTo>
                  <a:pt x="1058580" y="1034996"/>
                </a:lnTo>
                <a:lnTo>
                  <a:pt x="1076681" y="1059131"/>
                </a:lnTo>
                <a:cubicBezTo>
                  <a:pt x="1126022" y="1125567"/>
                  <a:pt x="1183574" y="1205529"/>
                  <a:pt x="1249334" y="1299019"/>
                </a:cubicBezTo>
                <a:cubicBezTo>
                  <a:pt x="1225564" y="1296379"/>
                  <a:pt x="1209655" y="1295810"/>
                  <a:pt x="1201612" y="1297309"/>
                </a:cubicBezTo>
                <a:cubicBezTo>
                  <a:pt x="1221499" y="1315908"/>
                  <a:pt x="1231442" y="1330927"/>
                  <a:pt x="1231442" y="1342369"/>
                </a:cubicBezTo>
                <a:cubicBezTo>
                  <a:pt x="1231442" y="1347521"/>
                  <a:pt x="1229089" y="1353443"/>
                  <a:pt x="1224380" y="1360135"/>
                </a:cubicBezTo>
                <a:lnTo>
                  <a:pt x="1203366" y="1382342"/>
                </a:lnTo>
                <a:lnTo>
                  <a:pt x="1205603" y="1392466"/>
                </a:lnTo>
                <a:cubicBezTo>
                  <a:pt x="1167286" y="1392466"/>
                  <a:pt x="1141700" y="1384518"/>
                  <a:pt x="1128844" y="1368622"/>
                </a:cubicBezTo>
                <a:cubicBezTo>
                  <a:pt x="1122542" y="1371835"/>
                  <a:pt x="1110755" y="1374782"/>
                  <a:pt x="1093480" y="1377462"/>
                </a:cubicBezTo>
                <a:lnTo>
                  <a:pt x="1076836" y="1379719"/>
                </a:lnTo>
                <a:lnTo>
                  <a:pt x="1077345" y="1381422"/>
                </a:lnTo>
                <a:cubicBezTo>
                  <a:pt x="1078006" y="1386472"/>
                  <a:pt x="1078336" y="1396119"/>
                  <a:pt x="1078336" y="1410357"/>
                </a:cubicBezTo>
                <a:cubicBezTo>
                  <a:pt x="1046617" y="1404140"/>
                  <a:pt x="1019595" y="1392020"/>
                  <a:pt x="997270" y="1373996"/>
                </a:cubicBezTo>
                <a:lnTo>
                  <a:pt x="986035" y="1362201"/>
                </a:lnTo>
                <a:lnTo>
                  <a:pt x="982917" y="1372698"/>
                </a:lnTo>
                <a:cubicBezTo>
                  <a:pt x="981592" y="1377284"/>
                  <a:pt x="980930" y="1379767"/>
                  <a:pt x="980930" y="1380147"/>
                </a:cubicBezTo>
                <a:cubicBezTo>
                  <a:pt x="980930" y="1383018"/>
                  <a:pt x="970733" y="1382893"/>
                  <a:pt x="950341" y="1379767"/>
                </a:cubicBezTo>
                <a:lnTo>
                  <a:pt x="643685" y="1041614"/>
                </a:lnTo>
                <a:lnTo>
                  <a:pt x="632906" y="1062095"/>
                </a:lnTo>
                <a:cubicBezTo>
                  <a:pt x="614154" y="1094751"/>
                  <a:pt x="587150" y="1134163"/>
                  <a:pt x="551897" y="1180333"/>
                </a:cubicBezTo>
                <a:cubicBezTo>
                  <a:pt x="504895" y="1241893"/>
                  <a:pt x="473087" y="1290584"/>
                  <a:pt x="456471" y="1326409"/>
                </a:cubicBezTo>
                <a:cubicBezTo>
                  <a:pt x="429681" y="1380897"/>
                  <a:pt x="418935" y="1441348"/>
                  <a:pt x="424235" y="1507764"/>
                </a:cubicBezTo>
                <a:lnTo>
                  <a:pt x="374993" y="1507764"/>
                </a:lnTo>
                <a:cubicBezTo>
                  <a:pt x="370203" y="1429420"/>
                  <a:pt x="388326" y="1352407"/>
                  <a:pt x="429365" y="1276726"/>
                </a:cubicBezTo>
                <a:cubicBezTo>
                  <a:pt x="438739" y="1257915"/>
                  <a:pt x="478533" y="1198373"/>
                  <a:pt x="548748" y="1098096"/>
                </a:cubicBezTo>
                <a:cubicBezTo>
                  <a:pt x="544504" y="1095266"/>
                  <a:pt x="541295" y="1087350"/>
                  <a:pt x="539121" y="1074345"/>
                </a:cubicBezTo>
                <a:cubicBezTo>
                  <a:pt x="531668" y="1099130"/>
                  <a:pt x="505128" y="1140950"/>
                  <a:pt x="459495" y="1199808"/>
                </a:cubicBezTo>
                <a:cubicBezTo>
                  <a:pt x="413865" y="1258664"/>
                  <a:pt x="383375" y="1304054"/>
                  <a:pt x="368027" y="1335974"/>
                </a:cubicBezTo>
                <a:cubicBezTo>
                  <a:pt x="341892" y="1386892"/>
                  <a:pt x="330808" y="1442394"/>
                  <a:pt x="334777" y="1502475"/>
                </a:cubicBezTo>
                <a:cubicBezTo>
                  <a:pt x="319366" y="1507309"/>
                  <a:pt x="308648" y="1523121"/>
                  <a:pt x="302621" y="1549911"/>
                </a:cubicBezTo>
                <a:cubicBezTo>
                  <a:pt x="296594" y="1576700"/>
                  <a:pt x="274284" y="1593135"/>
                  <a:pt x="235693" y="1599216"/>
                </a:cubicBezTo>
                <a:cubicBezTo>
                  <a:pt x="225138" y="1558197"/>
                  <a:pt x="218984" y="1536357"/>
                  <a:pt x="217232" y="1533698"/>
                </a:cubicBezTo>
                <a:cubicBezTo>
                  <a:pt x="211320" y="1519912"/>
                  <a:pt x="205336" y="1511268"/>
                  <a:pt x="199277" y="1507764"/>
                </a:cubicBezTo>
                <a:cubicBezTo>
                  <a:pt x="194274" y="1516398"/>
                  <a:pt x="184906" y="1523115"/>
                  <a:pt x="171174" y="1527920"/>
                </a:cubicBezTo>
                <a:cubicBezTo>
                  <a:pt x="157441" y="1532722"/>
                  <a:pt x="145074" y="1539926"/>
                  <a:pt x="134076" y="1549531"/>
                </a:cubicBezTo>
                <a:cubicBezTo>
                  <a:pt x="102820" y="1543641"/>
                  <a:pt x="83287" y="1528994"/>
                  <a:pt x="75474" y="1505589"/>
                </a:cubicBezTo>
                <a:lnTo>
                  <a:pt x="73337" y="1491184"/>
                </a:lnTo>
                <a:lnTo>
                  <a:pt x="72682" y="1494202"/>
                </a:lnTo>
                <a:cubicBezTo>
                  <a:pt x="68139" y="1510896"/>
                  <a:pt x="62722" y="1523016"/>
                  <a:pt x="56430" y="1530562"/>
                </a:cubicBezTo>
                <a:cubicBezTo>
                  <a:pt x="56430" y="1525359"/>
                  <a:pt x="53744" y="1520968"/>
                  <a:pt x="48371" y="1517391"/>
                </a:cubicBezTo>
                <a:lnTo>
                  <a:pt x="46488" y="1516500"/>
                </a:lnTo>
                <a:lnTo>
                  <a:pt x="46488" y="1567424"/>
                </a:lnTo>
                <a:lnTo>
                  <a:pt x="0" y="1567424"/>
                </a:lnTo>
                <a:lnTo>
                  <a:pt x="0" y="1514982"/>
                </a:lnTo>
                <a:lnTo>
                  <a:pt x="13202" y="1514982"/>
                </a:lnTo>
                <a:lnTo>
                  <a:pt x="3619" y="1479390"/>
                </a:lnTo>
                <a:cubicBezTo>
                  <a:pt x="1207" y="1466735"/>
                  <a:pt x="0" y="1454860"/>
                  <a:pt x="0" y="1443766"/>
                </a:cubicBezTo>
                <a:cubicBezTo>
                  <a:pt x="0" y="1351490"/>
                  <a:pt x="38971" y="1248636"/>
                  <a:pt x="116913" y="1135209"/>
                </a:cubicBezTo>
                <a:cubicBezTo>
                  <a:pt x="147755" y="1092838"/>
                  <a:pt x="178621" y="1065617"/>
                  <a:pt x="209504" y="1053541"/>
                </a:cubicBezTo>
                <a:lnTo>
                  <a:pt x="441366" y="759614"/>
                </a:lnTo>
                <a:lnTo>
                  <a:pt x="139175" y="291300"/>
                </a:lnTo>
                <a:cubicBezTo>
                  <a:pt x="139175" y="285177"/>
                  <a:pt x="136526" y="276818"/>
                  <a:pt x="131226" y="266219"/>
                </a:cubicBezTo>
                <a:cubicBezTo>
                  <a:pt x="125927" y="255622"/>
                  <a:pt x="123278" y="245868"/>
                  <a:pt x="123278" y="236960"/>
                </a:cubicBezTo>
                <a:cubicBezTo>
                  <a:pt x="123278" y="226912"/>
                  <a:pt x="128967" y="216198"/>
                  <a:pt x="140346" y="204819"/>
                </a:cubicBezTo>
                <a:lnTo>
                  <a:pt x="174799" y="204819"/>
                </a:lnTo>
                <a:lnTo>
                  <a:pt x="184071" y="219175"/>
                </a:lnTo>
                <a:lnTo>
                  <a:pt x="180912" y="211374"/>
                </a:lnTo>
                <a:lnTo>
                  <a:pt x="180912" y="129421"/>
                </a:lnTo>
                <a:cubicBezTo>
                  <a:pt x="211690" y="121335"/>
                  <a:pt x="235482" y="121272"/>
                  <a:pt x="252287" y="129232"/>
                </a:cubicBezTo>
                <a:lnTo>
                  <a:pt x="256372" y="79515"/>
                </a:lnTo>
                <a:cubicBezTo>
                  <a:pt x="272290" y="82176"/>
                  <a:pt x="284549" y="78865"/>
                  <a:pt x="293152" y="69586"/>
                </a:cubicBezTo>
                <a:cubicBezTo>
                  <a:pt x="297453" y="64949"/>
                  <a:pt x="303384" y="62276"/>
                  <a:pt x="310945" y="61573"/>
                </a:cubicBezTo>
                <a:lnTo>
                  <a:pt x="328929" y="64042"/>
                </a:lnTo>
                <a:lnTo>
                  <a:pt x="331872" y="51087"/>
                </a:lnTo>
                <a:cubicBezTo>
                  <a:pt x="334431" y="45064"/>
                  <a:pt x="338271" y="38655"/>
                  <a:pt x="343391" y="31856"/>
                </a:cubicBezTo>
                <a:lnTo>
                  <a:pt x="397097" y="31856"/>
                </a:lnTo>
                <a:cubicBezTo>
                  <a:pt x="415441" y="69940"/>
                  <a:pt x="434454" y="107533"/>
                  <a:pt x="454128" y="144631"/>
                </a:cubicBezTo>
                <a:lnTo>
                  <a:pt x="463369" y="161259"/>
                </a:lnTo>
                <a:lnTo>
                  <a:pt x="456992" y="145017"/>
                </a:lnTo>
                <a:cubicBezTo>
                  <a:pt x="443149" y="100287"/>
                  <a:pt x="439039" y="51948"/>
                  <a:pt x="44466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29297" y="429366"/>
            <a:ext cx="11228108" cy="3261468"/>
          </a:xfrm>
          <a:custGeom>
            <a:avLst/>
            <a:gdLst>
              <a:gd name="connsiteX0" fmla="*/ 5789186 w 11228108"/>
              <a:gd name="connsiteY0" fmla="*/ 53 h 3261468"/>
              <a:gd name="connsiteX1" fmla="*/ 5964828 w 11228108"/>
              <a:gd name="connsiteY1" fmla="*/ 24214 h 3261468"/>
              <a:gd name="connsiteX2" fmla="*/ 6633693 w 11228108"/>
              <a:gd name="connsiteY2" fmla="*/ 37959 h 3261468"/>
              <a:gd name="connsiteX3" fmla="*/ 7316208 w 11228108"/>
              <a:gd name="connsiteY3" fmla="*/ 113556 h 3261468"/>
              <a:gd name="connsiteX4" fmla="*/ 7357159 w 11228108"/>
              <a:gd name="connsiteY4" fmla="*/ 141045 h 3261468"/>
              <a:gd name="connsiteX5" fmla="*/ 7254782 w 11228108"/>
              <a:gd name="connsiteY5" fmla="*/ 305983 h 3261468"/>
              <a:gd name="connsiteX6" fmla="*/ 8264905 w 11228108"/>
              <a:gd name="connsiteY6" fmla="*/ 484666 h 3261468"/>
              <a:gd name="connsiteX7" fmla="*/ 8626638 w 11228108"/>
              <a:gd name="connsiteY7" fmla="*/ 567134 h 3261468"/>
              <a:gd name="connsiteX8" fmla="*/ 8592512 w 11228108"/>
              <a:gd name="connsiteY8" fmla="*/ 615241 h 3261468"/>
              <a:gd name="connsiteX9" fmla="*/ 9118049 w 11228108"/>
              <a:gd name="connsiteY9" fmla="*/ 732072 h 3261468"/>
              <a:gd name="connsiteX10" fmla="*/ 9507083 w 11228108"/>
              <a:gd name="connsiteY10" fmla="*/ 835158 h 3261468"/>
              <a:gd name="connsiteX11" fmla="*/ 9814215 w 11228108"/>
              <a:gd name="connsiteY11" fmla="*/ 938244 h 3261468"/>
              <a:gd name="connsiteX12" fmla="*/ 10251025 w 11228108"/>
              <a:gd name="connsiteY12" fmla="*/ 1055075 h 3261468"/>
              <a:gd name="connsiteX13" fmla="*/ 10408003 w 11228108"/>
              <a:gd name="connsiteY13" fmla="*/ 1013841 h 3261468"/>
              <a:gd name="connsiteX14" fmla="*/ 10319276 w 11228108"/>
              <a:gd name="connsiteY14" fmla="*/ 938244 h 3261468"/>
              <a:gd name="connsiteX15" fmla="*/ 9930242 w 11228108"/>
              <a:gd name="connsiteY15" fmla="*/ 800796 h 3261468"/>
              <a:gd name="connsiteX16" fmla="*/ 9670887 w 11228108"/>
              <a:gd name="connsiteY16" fmla="*/ 711455 h 3261468"/>
              <a:gd name="connsiteX17" fmla="*/ 9636761 w 11228108"/>
              <a:gd name="connsiteY17" fmla="*/ 656476 h 3261468"/>
              <a:gd name="connsiteX18" fmla="*/ 9588985 w 11228108"/>
              <a:gd name="connsiteY18" fmla="*/ 649603 h 3261468"/>
              <a:gd name="connsiteX19" fmla="*/ 9588985 w 11228108"/>
              <a:gd name="connsiteY19" fmla="*/ 642731 h 3261468"/>
              <a:gd name="connsiteX20" fmla="*/ 9677712 w 11228108"/>
              <a:gd name="connsiteY20" fmla="*/ 656476 h 3261468"/>
              <a:gd name="connsiteX21" fmla="*/ 9841515 w 11228108"/>
              <a:gd name="connsiteY21" fmla="*/ 683965 h 3261468"/>
              <a:gd name="connsiteX22" fmla="*/ 9841515 w 11228108"/>
              <a:gd name="connsiteY22" fmla="*/ 649603 h 3261468"/>
              <a:gd name="connsiteX23" fmla="*/ 9664061 w 11228108"/>
              <a:gd name="connsiteY23" fmla="*/ 622114 h 3261468"/>
              <a:gd name="connsiteX24" fmla="*/ 9636761 w 11228108"/>
              <a:gd name="connsiteY24" fmla="*/ 580879 h 3261468"/>
              <a:gd name="connsiteX25" fmla="*/ 9821040 w 11228108"/>
              <a:gd name="connsiteY25" fmla="*/ 608369 h 3261468"/>
              <a:gd name="connsiteX26" fmla="*/ 10141822 w 11228108"/>
              <a:gd name="connsiteY26" fmla="*/ 677093 h 3261468"/>
              <a:gd name="connsiteX27" fmla="*/ 10510381 w 11228108"/>
              <a:gd name="connsiteY27" fmla="*/ 821414 h 3261468"/>
              <a:gd name="connsiteX28" fmla="*/ 10742436 w 11228108"/>
              <a:gd name="connsiteY28" fmla="*/ 897010 h 3261468"/>
              <a:gd name="connsiteX29" fmla="*/ 10851638 w 11228108"/>
              <a:gd name="connsiteY29" fmla="*/ 938244 h 3261468"/>
              <a:gd name="connsiteX30" fmla="*/ 11199721 w 11228108"/>
              <a:gd name="connsiteY30" fmla="*/ 1089437 h 3261468"/>
              <a:gd name="connsiteX31" fmla="*/ 11227022 w 11228108"/>
              <a:gd name="connsiteY31" fmla="*/ 1151289 h 3261468"/>
              <a:gd name="connsiteX32" fmla="*/ 10974491 w 11228108"/>
              <a:gd name="connsiteY32" fmla="*/ 1268120 h 3261468"/>
              <a:gd name="connsiteX33" fmla="*/ 10728786 w 11228108"/>
              <a:gd name="connsiteY33" fmla="*/ 1474292 h 3261468"/>
              <a:gd name="connsiteX34" fmla="*/ 10681009 w 11228108"/>
              <a:gd name="connsiteY34" fmla="*/ 1570506 h 3261468"/>
              <a:gd name="connsiteX35" fmla="*/ 10762911 w 11228108"/>
              <a:gd name="connsiteY35" fmla="*/ 1707954 h 3261468"/>
              <a:gd name="connsiteX36" fmla="*/ 10592282 w 11228108"/>
              <a:gd name="connsiteY36" fmla="*/ 1756061 h 3261468"/>
              <a:gd name="connsiteX37" fmla="*/ 10715135 w 11228108"/>
              <a:gd name="connsiteY37" fmla="*/ 1804168 h 3261468"/>
              <a:gd name="connsiteX38" fmla="*/ 10681009 w 11228108"/>
              <a:gd name="connsiteY38" fmla="*/ 1845402 h 3261468"/>
              <a:gd name="connsiteX39" fmla="*/ 10674184 w 11228108"/>
              <a:gd name="connsiteY39" fmla="*/ 1838530 h 3261468"/>
              <a:gd name="connsiteX40" fmla="*/ 10687835 w 11228108"/>
              <a:gd name="connsiteY40" fmla="*/ 1948488 h 3261468"/>
              <a:gd name="connsiteX41" fmla="*/ 10701485 w 11228108"/>
              <a:gd name="connsiteY41" fmla="*/ 1962233 h 3261468"/>
              <a:gd name="connsiteX42" fmla="*/ 10667359 w 11228108"/>
              <a:gd name="connsiteY42" fmla="*/ 1941616 h 3261468"/>
              <a:gd name="connsiteX43" fmla="*/ 10346577 w 11228108"/>
              <a:gd name="connsiteY43" fmla="*/ 1920999 h 3261468"/>
              <a:gd name="connsiteX44" fmla="*/ 10332927 w 11228108"/>
              <a:gd name="connsiteY44" fmla="*/ 1934743 h 3261468"/>
              <a:gd name="connsiteX45" fmla="*/ 10660534 w 11228108"/>
              <a:gd name="connsiteY45" fmla="*/ 2072191 h 3261468"/>
              <a:gd name="connsiteX46" fmla="*/ 10674184 w 11228108"/>
              <a:gd name="connsiteY46" fmla="*/ 2092809 h 3261468"/>
              <a:gd name="connsiteX47" fmla="*/ 10544506 w 11228108"/>
              <a:gd name="connsiteY47" fmla="*/ 2120298 h 3261468"/>
              <a:gd name="connsiteX48" fmla="*/ 10326101 w 11228108"/>
              <a:gd name="connsiteY48" fmla="*/ 2099681 h 3261468"/>
              <a:gd name="connsiteX49" fmla="*/ 10032620 w 11228108"/>
              <a:gd name="connsiteY49" fmla="*/ 2051574 h 3261468"/>
              <a:gd name="connsiteX50" fmla="*/ 9957543 w 11228108"/>
              <a:gd name="connsiteY50" fmla="*/ 2085936 h 3261468"/>
              <a:gd name="connsiteX51" fmla="*/ 9991669 w 11228108"/>
              <a:gd name="connsiteY51" fmla="*/ 2154660 h 3261468"/>
              <a:gd name="connsiteX52" fmla="*/ 10326101 w 11228108"/>
              <a:gd name="connsiteY52" fmla="*/ 2298981 h 3261468"/>
              <a:gd name="connsiteX53" fmla="*/ 10169123 w 11228108"/>
              <a:gd name="connsiteY53" fmla="*/ 2333343 h 3261468"/>
              <a:gd name="connsiteX54" fmla="*/ 9773264 w 11228108"/>
              <a:gd name="connsiteY54" fmla="*/ 2244002 h 3261468"/>
              <a:gd name="connsiteX55" fmla="*/ 9377405 w 11228108"/>
              <a:gd name="connsiteY55" fmla="*/ 2237129 h 3261468"/>
              <a:gd name="connsiteX56" fmla="*/ 9199951 w 11228108"/>
              <a:gd name="connsiteY56" fmla="*/ 2223384 h 3261468"/>
              <a:gd name="connsiteX57" fmla="*/ 9206776 w 11228108"/>
              <a:gd name="connsiteY57" fmla="*/ 2216512 h 3261468"/>
              <a:gd name="connsiteX58" fmla="*/ 9152175 w 11228108"/>
              <a:gd name="connsiteY58" fmla="*/ 2175278 h 3261468"/>
              <a:gd name="connsiteX59" fmla="*/ 8831392 w 11228108"/>
              <a:gd name="connsiteY59" fmla="*/ 2175278 h 3261468"/>
              <a:gd name="connsiteX60" fmla="*/ 8647113 w 11228108"/>
              <a:gd name="connsiteY60" fmla="*/ 2092809 h 3261468"/>
              <a:gd name="connsiteX61" fmla="*/ 8483310 w 11228108"/>
              <a:gd name="connsiteY61" fmla="*/ 2113426 h 3261468"/>
              <a:gd name="connsiteX62" fmla="*/ 8421883 w 11228108"/>
              <a:gd name="connsiteY62" fmla="*/ 2092809 h 3261468"/>
              <a:gd name="connsiteX63" fmla="*/ 8237604 w 11228108"/>
              <a:gd name="connsiteY63" fmla="*/ 2058447 h 3261468"/>
              <a:gd name="connsiteX64" fmla="*/ 8101101 w 11228108"/>
              <a:gd name="connsiteY64" fmla="*/ 2017212 h 3261468"/>
              <a:gd name="connsiteX65" fmla="*/ 7909997 w 11228108"/>
              <a:gd name="connsiteY65" fmla="*/ 1975978 h 3261468"/>
              <a:gd name="connsiteX66" fmla="*/ 7896347 w 11228108"/>
              <a:gd name="connsiteY66" fmla="*/ 1982850 h 3261468"/>
              <a:gd name="connsiteX67" fmla="*/ 7780319 w 11228108"/>
              <a:gd name="connsiteY67" fmla="*/ 1948488 h 3261468"/>
              <a:gd name="connsiteX68" fmla="*/ 7445886 w 11228108"/>
              <a:gd name="connsiteY68" fmla="*/ 1907254 h 3261468"/>
              <a:gd name="connsiteX69" fmla="*/ 7186530 w 11228108"/>
              <a:gd name="connsiteY69" fmla="*/ 1920999 h 3261468"/>
              <a:gd name="connsiteX70" fmla="*/ 7125104 w 11228108"/>
              <a:gd name="connsiteY70" fmla="*/ 1914126 h 3261468"/>
              <a:gd name="connsiteX71" fmla="*/ 7568739 w 11228108"/>
              <a:gd name="connsiteY71" fmla="*/ 1975978 h 3261468"/>
              <a:gd name="connsiteX72" fmla="*/ 8039675 w 11228108"/>
              <a:gd name="connsiteY72" fmla="*/ 2044702 h 3261468"/>
              <a:gd name="connsiteX73" fmla="*/ 8039675 w 11228108"/>
              <a:gd name="connsiteY73" fmla="*/ 2051574 h 3261468"/>
              <a:gd name="connsiteX74" fmla="*/ 8667589 w 11228108"/>
              <a:gd name="connsiteY74" fmla="*/ 2168405 h 3261468"/>
              <a:gd name="connsiteX75" fmla="*/ 8763141 w 11228108"/>
              <a:gd name="connsiteY75" fmla="*/ 2209640 h 3261468"/>
              <a:gd name="connsiteX76" fmla="*/ 9350104 w 11228108"/>
              <a:gd name="connsiteY76" fmla="*/ 2353960 h 3261468"/>
              <a:gd name="connsiteX77" fmla="*/ 9834690 w 11228108"/>
              <a:gd name="connsiteY77" fmla="*/ 2560132 h 3261468"/>
              <a:gd name="connsiteX78" fmla="*/ 9548034 w 11228108"/>
              <a:gd name="connsiteY78" fmla="*/ 2560132 h 3261468"/>
              <a:gd name="connsiteX79" fmla="*/ 9800564 w 11228108"/>
              <a:gd name="connsiteY79" fmla="*/ 2635729 h 3261468"/>
              <a:gd name="connsiteX80" fmla="*/ 9780089 w 11228108"/>
              <a:gd name="connsiteY80" fmla="*/ 2704453 h 3261468"/>
              <a:gd name="connsiteX81" fmla="*/ 9554859 w 11228108"/>
              <a:gd name="connsiteY81" fmla="*/ 2711325 h 3261468"/>
              <a:gd name="connsiteX82" fmla="*/ 9561684 w 11228108"/>
              <a:gd name="connsiteY82" fmla="*/ 2738815 h 3261468"/>
              <a:gd name="connsiteX83" fmla="*/ 9568509 w 11228108"/>
              <a:gd name="connsiteY83" fmla="*/ 2738815 h 3261468"/>
              <a:gd name="connsiteX84" fmla="*/ 9568509 w 11228108"/>
              <a:gd name="connsiteY84" fmla="*/ 2745687 h 3261468"/>
              <a:gd name="connsiteX85" fmla="*/ 9315978 w 11228108"/>
              <a:gd name="connsiteY85" fmla="*/ 2752560 h 3261468"/>
              <a:gd name="connsiteX86" fmla="*/ 9111224 w 11228108"/>
              <a:gd name="connsiteY86" fmla="*/ 2752560 h 3261468"/>
              <a:gd name="connsiteX87" fmla="*/ 8981546 w 11228108"/>
              <a:gd name="connsiteY87" fmla="*/ 2780049 h 3261468"/>
              <a:gd name="connsiteX88" fmla="*/ 8551561 w 11228108"/>
              <a:gd name="connsiteY88" fmla="*/ 2780049 h 3261468"/>
              <a:gd name="connsiteX89" fmla="*/ 8490135 w 11228108"/>
              <a:gd name="connsiteY89" fmla="*/ 2814411 h 3261468"/>
              <a:gd name="connsiteX90" fmla="*/ 8572037 w 11228108"/>
              <a:gd name="connsiteY90" fmla="*/ 2951859 h 3261468"/>
              <a:gd name="connsiteX91" fmla="*/ 9179475 w 11228108"/>
              <a:gd name="connsiteY91" fmla="*/ 3082435 h 3261468"/>
              <a:gd name="connsiteX92" fmla="*/ 9124874 w 11228108"/>
              <a:gd name="connsiteY92" fmla="*/ 3109925 h 3261468"/>
              <a:gd name="connsiteX93" fmla="*/ 8906469 w 11228108"/>
              <a:gd name="connsiteY93" fmla="*/ 3123670 h 3261468"/>
              <a:gd name="connsiteX94" fmla="*/ 9022497 w 11228108"/>
              <a:gd name="connsiteY94" fmla="*/ 3164904 h 3261468"/>
              <a:gd name="connsiteX95" fmla="*/ 8947420 w 11228108"/>
              <a:gd name="connsiteY95" fmla="*/ 3192394 h 3261468"/>
              <a:gd name="connsiteX96" fmla="*/ 8572037 w 11228108"/>
              <a:gd name="connsiteY96" fmla="*/ 3123670 h 3261468"/>
              <a:gd name="connsiteX97" fmla="*/ 8073801 w 11228108"/>
              <a:gd name="connsiteY97" fmla="*/ 3075563 h 3261468"/>
              <a:gd name="connsiteX98" fmla="*/ 7691592 w 11228108"/>
              <a:gd name="connsiteY98" fmla="*/ 3068690 h 3261468"/>
              <a:gd name="connsiteX99" fmla="*/ 7712067 w 11228108"/>
              <a:gd name="connsiteY99" fmla="*/ 3089308 h 3261468"/>
              <a:gd name="connsiteX100" fmla="*/ 8449184 w 11228108"/>
              <a:gd name="connsiteY100" fmla="*/ 3261118 h 3261468"/>
              <a:gd name="connsiteX101" fmla="*/ 7664291 w 11228108"/>
              <a:gd name="connsiteY101" fmla="*/ 3158032 h 3261468"/>
              <a:gd name="connsiteX102" fmla="*/ 6858923 w 11228108"/>
              <a:gd name="connsiteY102" fmla="*/ 3075563 h 3261468"/>
              <a:gd name="connsiteX103" fmla="*/ 6736070 w 11228108"/>
              <a:gd name="connsiteY103" fmla="*/ 3048073 h 3261468"/>
              <a:gd name="connsiteX104" fmla="*/ 6524490 w 11228108"/>
              <a:gd name="connsiteY104" fmla="*/ 3048073 h 3261468"/>
              <a:gd name="connsiteX105" fmla="*/ 6647343 w 11228108"/>
              <a:gd name="connsiteY105" fmla="*/ 3034328 h 3261468"/>
              <a:gd name="connsiteX106" fmla="*/ 7084153 w 11228108"/>
              <a:gd name="connsiteY106" fmla="*/ 3068690 h 3261468"/>
              <a:gd name="connsiteX107" fmla="*/ 6988601 w 11228108"/>
              <a:gd name="connsiteY107" fmla="*/ 3027456 h 3261468"/>
              <a:gd name="connsiteX108" fmla="*/ 7166055 w 11228108"/>
              <a:gd name="connsiteY108" fmla="*/ 2986221 h 3261468"/>
              <a:gd name="connsiteX109" fmla="*/ 7090978 w 11228108"/>
              <a:gd name="connsiteY109" fmla="*/ 2944987 h 3261468"/>
              <a:gd name="connsiteX110" fmla="*/ 7070503 w 11228108"/>
              <a:gd name="connsiteY110" fmla="*/ 2944987 h 3261468"/>
              <a:gd name="connsiteX111" fmla="*/ 7050027 w 11228108"/>
              <a:gd name="connsiteY111" fmla="*/ 2931242 h 3261468"/>
              <a:gd name="connsiteX112" fmla="*/ 7043202 w 11228108"/>
              <a:gd name="connsiteY112" fmla="*/ 2938115 h 3261468"/>
              <a:gd name="connsiteX113" fmla="*/ 7043202 w 11228108"/>
              <a:gd name="connsiteY113" fmla="*/ 2890008 h 3261468"/>
              <a:gd name="connsiteX114" fmla="*/ 6981776 w 11228108"/>
              <a:gd name="connsiteY114" fmla="*/ 2890008 h 3261468"/>
              <a:gd name="connsiteX115" fmla="*/ 6947650 w 11228108"/>
              <a:gd name="connsiteY115" fmla="*/ 2938115 h 3261468"/>
              <a:gd name="connsiteX116" fmla="*/ 6770196 w 11228108"/>
              <a:gd name="connsiteY116" fmla="*/ 2944987 h 3261468"/>
              <a:gd name="connsiteX117" fmla="*/ 6647343 w 11228108"/>
              <a:gd name="connsiteY117" fmla="*/ 2917497 h 3261468"/>
              <a:gd name="connsiteX118" fmla="*/ 6483539 w 11228108"/>
              <a:gd name="connsiteY118" fmla="*/ 2917497 h 3261468"/>
              <a:gd name="connsiteX119" fmla="*/ 6210533 w 11228108"/>
              <a:gd name="connsiteY119" fmla="*/ 2944987 h 3261468"/>
              <a:gd name="connsiteX120" fmla="*/ 6128631 w 11228108"/>
              <a:gd name="connsiteY120" fmla="*/ 2999966 h 3261468"/>
              <a:gd name="connsiteX121" fmla="*/ 5801024 w 11228108"/>
              <a:gd name="connsiteY121" fmla="*/ 3020584 h 3261468"/>
              <a:gd name="connsiteX122" fmla="*/ 5719122 w 11228108"/>
              <a:gd name="connsiteY122" fmla="*/ 3013711 h 3261468"/>
              <a:gd name="connsiteX123" fmla="*/ 5678171 w 11228108"/>
              <a:gd name="connsiteY123" fmla="*/ 3013711 h 3261468"/>
              <a:gd name="connsiteX124" fmla="*/ 5664521 w 11228108"/>
              <a:gd name="connsiteY124" fmla="*/ 3006839 h 3261468"/>
              <a:gd name="connsiteX125" fmla="*/ 5555318 w 11228108"/>
              <a:gd name="connsiteY125" fmla="*/ 2999966 h 3261468"/>
              <a:gd name="connsiteX126" fmla="*/ 5084383 w 11228108"/>
              <a:gd name="connsiteY126" fmla="*/ 3061818 h 3261468"/>
              <a:gd name="connsiteX127" fmla="*/ 4736300 w 11228108"/>
              <a:gd name="connsiteY127" fmla="*/ 3089308 h 3261468"/>
              <a:gd name="connsiteX128" fmla="*/ 3125563 w 11228108"/>
              <a:gd name="connsiteY128" fmla="*/ 3144287 h 3261468"/>
              <a:gd name="connsiteX129" fmla="*/ 2934459 w 11228108"/>
              <a:gd name="connsiteY129" fmla="*/ 3103052 h 3261468"/>
              <a:gd name="connsiteX130" fmla="*/ 2954935 w 11228108"/>
              <a:gd name="connsiteY130" fmla="*/ 3061818 h 3261468"/>
              <a:gd name="connsiteX131" fmla="*/ 2231468 w 11228108"/>
              <a:gd name="connsiteY131" fmla="*/ 3013711 h 3261468"/>
              <a:gd name="connsiteX132" fmla="*/ 2286069 w 11228108"/>
              <a:gd name="connsiteY132" fmla="*/ 2944987 h 3261468"/>
              <a:gd name="connsiteX133" fmla="*/ 1569428 w 11228108"/>
              <a:gd name="connsiteY133" fmla="*/ 3068690 h 3261468"/>
              <a:gd name="connsiteX134" fmla="*/ 1214520 w 11228108"/>
              <a:gd name="connsiteY134" fmla="*/ 3020584 h 3261468"/>
              <a:gd name="connsiteX135" fmla="*/ 1118968 w 11228108"/>
              <a:gd name="connsiteY135" fmla="*/ 2890008 h 3261468"/>
              <a:gd name="connsiteX136" fmla="*/ 1064367 w 11228108"/>
              <a:gd name="connsiteY136" fmla="*/ 2931242 h 3261468"/>
              <a:gd name="connsiteX137" fmla="*/ 852787 w 11228108"/>
              <a:gd name="connsiteY137" fmla="*/ 3048073 h 3261468"/>
              <a:gd name="connsiteX138" fmla="*/ 859612 w 11228108"/>
              <a:gd name="connsiteY138" fmla="*/ 2993094 h 3261468"/>
              <a:gd name="connsiteX139" fmla="*/ 900563 w 11228108"/>
              <a:gd name="connsiteY139" fmla="*/ 2944987 h 3261468"/>
              <a:gd name="connsiteX140" fmla="*/ 716284 w 11228108"/>
              <a:gd name="connsiteY140" fmla="*/ 2938115 h 3261468"/>
              <a:gd name="connsiteX141" fmla="*/ 736759 w 11228108"/>
              <a:gd name="connsiteY141" fmla="*/ 2862518 h 3261468"/>
              <a:gd name="connsiteX142" fmla="*/ 688983 w 11228108"/>
              <a:gd name="connsiteY142" fmla="*/ 2855646 h 3261468"/>
              <a:gd name="connsiteX143" fmla="*/ 593431 w 11228108"/>
              <a:gd name="connsiteY143" fmla="*/ 2793794 h 3261468"/>
              <a:gd name="connsiteX144" fmla="*/ 518354 w 11228108"/>
              <a:gd name="connsiteY144" fmla="*/ 2697580 h 3261468"/>
              <a:gd name="connsiteX145" fmla="*/ 395501 w 11228108"/>
              <a:gd name="connsiteY145" fmla="*/ 2463919 h 3261468"/>
              <a:gd name="connsiteX146" fmla="*/ 340900 w 11228108"/>
              <a:gd name="connsiteY146" fmla="*/ 2257746 h 3261468"/>
              <a:gd name="connsiteX147" fmla="*/ 211222 w 11228108"/>
              <a:gd name="connsiteY147" fmla="*/ 2044702 h 3261468"/>
              <a:gd name="connsiteX148" fmla="*/ 13293 w 11228108"/>
              <a:gd name="connsiteY148" fmla="*/ 1474292 h 3261468"/>
              <a:gd name="connsiteX149" fmla="*/ 136145 w 11228108"/>
              <a:gd name="connsiteY149" fmla="*/ 1281865 h 3261468"/>
              <a:gd name="connsiteX150" fmla="*/ 211222 w 11228108"/>
              <a:gd name="connsiteY150" fmla="*/ 1240630 h 3261468"/>
              <a:gd name="connsiteX151" fmla="*/ 245348 w 11228108"/>
              <a:gd name="connsiteY151" fmla="*/ 1055075 h 3261468"/>
              <a:gd name="connsiteX152" fmla="*/ 491053 w 11228108"/>
              <a:gd name="connsiteY152" fmla="*/ 883265 h 3261468"/>
              <a:gd name="connsiteX153" fmla="*/ 518354 w 11228108"/>
              <a:gd name="connsiteY153" fmla="*/ 897010 h 3261468"/>
              <a:gd name="connsiteX154" fmla="*/ 805011 w 11228108"/>
              <a:gd name="connsiteY154" fmla="*/ 766434 h 3261468"/>
              <a:gd name="connsiteX155" fmla="*/ 1125793 w 11228108"/>
              <a:gd name="connsiteY155" fmla="*/ 718327 h 3261468"/>
              <a:gd name="connsiteX156" fmla="*/ 1617204 w 11228108"/>
              <a:gd name="connsiteY156" fmla="*/ 539645 h 3261468"/>
              <a:gd name="connsiteX157" fmla="*/ 2129091 w 11228108"/>
              <a:gd name="connsiteY157" fmla="*/ 409069 h 3261468"/>
              <a:gd name="connsiteX158" fmla="*/ 2743355 w 11228108"/>
              <a:gd name="connsiteY158" fmla="*/ 278493 h 3261468"/>
              <a:gd name="connsiteX159" fmla="*/ 2989060 w 11228108"/>
              <a:gd name="connsiteY159" fmla="*/ 230387 h 3261468"/>
              <a:gd name="connsiteX160" fmla="*/ 4012833 w 11228108"/>
              <a:gd name="connsiteY160" fmla="*/ 99811 h 3261468"/>
              <a:gd name="connsiteX161" fmla="*/ 4818202 w 11228108"/>
              <a:gd name="connsiteY161" fmla="*/ 58576 h 3261468"/>
              <a:gd name="connsiteX162" fmla="*/ 4736300 w 11228108"/>
              <a:gd name="connsiteY162" fmla="*/ 99811 h 3261468"/>
              <a:gd name="connsiteX163" fmla="*/ 4831852 w 11228108"/>
              <a:gd name="connsiteY163" fmla="*/ 106683 h 3261468"/>
              <a:gd name="connsiteX164" fmla="*/ 4941054 w 11228108"/>
              <a:gd name="connsiteY164" fmla="*/ 92938 h 3261468"/>
              <a:gd name="connsiteX165" fmla="*/ 4859153 w 11228108"/>
              <a:gd name="connsiteY165" fmla="*/ 72321 h 3261468"/>
              <a:gd name="connsiteX166" fmla="*/ 4900104 w 11228108"/>
              <a:gd name="connsiteY166" fmla="*/ 44832 h 3261468"/>
              <a:gd name="connsiteX167" fmla="*/ 5193585 w 11228108"/>
              <a:gd name="connsiteY167" fmla="*/ 37959 h 3261468"/>
              <a:gd name="connsiteX168" fmla="*/ 5138984 w 11228108"/>
              <a:gd name="connsiteY168" fmla="*/ 79194 h 3261468"/>
              <a:gd name="connsiteX169" fmla="*/ 4995656 w 11228108"/>
              <a:gd name="connsiteY169" fmla="*/ 99811 h 3261468"/>
              <a:gd name="connsiteX170" fmla="*/ 5746423 w 11228108"/>
              <a:gd name="connsiteY170" fmla="*/ 113556 h 3261468"/>
              <a:gd name="connsiteX171" fmla="*/ 5903401 w 11228108"/>
              <a:gd name="connsiteY171" fmla="*/ 99811 h 3261468"/>
              <a:gd name="connsiteX172" fmla="*/ 5876101 w 11228108"/>
              <a:gd name="connsiteY172" fmla="*/ 86066 h 3261468"/>
              <a:gd name="connsiteX173" fmla="*/ 5302788 w 11228108"/>
              <a:gd name="connsiteY173" fmla="*/ 65449 h 3261468"/>
              <a:gd name="connsiteX174" fmla="*/ 5732772 w 11228108"/>
              <a:gd name="connsiteY174" fmla="*/ 17342 h 3261468"/>
              <a:gd name="connsiteX175" fmla="*/ 5789186 w 11228108"/>
              <a:gd name="connsiteY175" fmla="*/ 53 h 326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1228108" h="3261468" fill="norm" stroke="1" extrusionOk="0">
                <a:moveTo>
                  <a:pt x="5789186" y="53"/>
                </a:moveTo>
                <a:cubicBezTo>
                  <a:pt x="5845814" y="-1557"/>
                  <a:pt x="5903401" y="34523"/>
                  <a:pt x="5964828" y="24214"/>
                </a:cubicBezTo>
                <a:cubicBezTo>
                  <a:pt x="6183233" y="10469"/>
                  <a:pt x="6408463" y="44832"/>
                  <a:pt x="6633693" y="37959"/>
                </a:cubicBezTo>
                <a:cubicBezTo>
                  <a:pt x="6865748" y="72321"/>
                  <a:pt x="7090978" y="79194"/>
                  <a:pt x="7316208" y="113556"/>
                </a:cubicBezTo>
                <a:cubicBezTo>
                  <a:pt x="7329859" y="120428"/>
                  <a:pt x="7350334" y="127300"/>
                  <a:pt x="7357159" y="141045"/>
                </a:cubicBezTo>
                <a:cubicBezTo>
                  <a:pt x="7357159" y="230387"/>
                  <a:pt x="7159230" y="202897"/>
                  <a:pt x="7254782" y="305983"/>
                </a:cubicBezTo>
                <a:cubicBezTo>
                  <a:pt x="7589215" y="367835"/>
                  <a:pt x="7944123" y="388452"/>
                  <a:pt x="8264905" y="484666"/>
                </a:cubicBezTo>
                <a:cubicBezTo>
                  <a:pt x="8380932" y="512155"/>
                  <a:pt x="8517435" y="512155"/>
                  <a:pt x="8626638" y="567134"/>
                </a:cubicBezTo>
                <a:cubicBezTo>
                  <a:pt x="8633463" y="594624"/>
                  <a:pt x="8606162" y="601497"/>
                  <a:pt x="8592512" y="615241"/>
                </a:cubicBezTo>
                <a:cubicBezTo>
                  <a:pt x="8756316" y="670221"/>
                  <a:pt x="8940595" y="683965"/>
                  <a:pt x="9118049" y="732072"/>
                </a:cubicBezTo>
                <a:cubicBezTo>
                  <a:pt x="9247727" y="745817"/>
                  <a:pt x="9370580" y="835158"/>
                  <a:pt x="9507083" y="835158"/>
                </a:cubicBezTo>
                <a:cubicBezTo>
                  <a:pt x="9595810" y="883265"/>
                  <a:pt x="9732313" y="862648"/>
                  <a:pt x="9814215" y="938244"/>
                </a:cubicBezTo>
                <a:cubicBezTo>
                  <a:pt x="9957543" y="986351"/>
                  <a:pt x="10100871" y="1034458"/>
                  <a:pt x="10251025" y="1055075"/>
                </a:cubicBezTo>
                <a:cubicBezTo>
                  <a:pt x="10291976" y="1006969"/>
                  <a:pt x="10353402" y="1000096"/>
                  <a:pt x="10408003" y="1013841"/>
                </a:cubicBezTo>
                <a:cubicBezTo>
                  <a:pt x="10408003" y="972606"/>
                  <a:pt x="10346577" y="958862"/>
                  <a:pt x="10319276" y="938244"/>
                </a:cubicBezTo>
                <a:cubicBezTo>
                  <a:pt x="10182773" y="897010"/>
                  <a:pt x="10066746" y="835158"/>
                  <a:pt x="9930242" y="800796"/>
                </a:cubicBezTo>
                <a:cubicBezTo>
                  <a:pt x="9868816" y="711455"/>
                  <a:pt x="9745963" y="725200"/>
                  <a:pt x="9670887" y="711455"/>
                </a:cubicBezTo>
                <a:cubicBezTo>
                  <a:pt x="9650411" y="690838"/>
                  <a:pt x="9657236" y="670221"/>
                  <a:pt x="9636761" y="656476"/>
                </a:cubicBezTo>
                <a:cubicBezTo>
                  <a:pt x="9623110" y="670221"/>
                  <a:pt x="9602635" y="663348"/>
                  <a:pt x="9588985" y="649603"/>
                </a:cubicBezTo>
                <a:cubicBezTo>
                  <a:pt x="9588985" y="642731"/>
                  <a:pt x="9588985" y="642731"/>
                  <a:pt x="9588985" y="642731"/>
                </a:cubicBezTo>
                <a:cubicBezTo>
                  <a:pt x="9623110" y="635858"/>
                  <a:pt x="9650411" y="642731"/>
                  <a:pt x="9677712" y="656476"/>
                </a:cubicBezTo>
                <a:cubicBezTo>
                  <a:pt x="9732313" y="649603"/>
                  <a:pt x="9786914" y="670221"/>
                  <a:pt x="9841515" y="683965"/>
                </a:cubicBezTo>
                <a:cubicBezTo>
                  <a:pt x="9848341" y="677093"/>
                  <a:pt x="9841515" y="663348"/>
                  <a:pt x="9841515" y="649603"/>
                </a:cubicBezTo>
                <a:cubicBezTo>
                  <a:pt x="9780089" y="656476"/>
                  <a:pt x="9732313" y="587752"/>
                  <a:pt x="9664061" y="622114"/>
                </a:cubicBezTo>
                <a:cubicBezTo>
                  <a:pt x="9636761" y="580879"/>
                  <a:pt x="9636761" y="580879"/>
                  <a:pt x="9636761" y="580879"/>
                </a:cubicBezTo>
                <a:cubicBezTo>
                  <a:pt x="9705012" y="539645"/>
                  <a:pt x="9752788" y="628986"/>
                  <a:pt x="9821040" y="608369"/>
                </a:cubicBezTo>
                <a:cubicBezTo>
                  <a:pt x="9930242" y="622114"/>
                  <a:pt x="10018969" y="690838"/>
                  <a:pt x="10141822" y="677093"/>
                </a:cubicBezTo>
                <a:cubicBezTo>
                  <a:pt x="10244200" y="793924"/>
                  <a:pt x="10408003" y="732072"/>
                  <a:pt x="10510381" y="821414"/>
                </a:cubicBezTo>
                <a:cubicBezTo>
                  <a:pt x="10612758" y="807669"/>
                  <a:pt x="10653709" y="890138"/>
                  <a:pt x="10742436" y="897010"/>
                </a:cubicBezTo>
                <a:cubicBezTo>
                  <a:pt x="10769736" y="938244"/>
                  <a:pt x="10817513" y="917627"/>
                  <a:pt x="10851638" y="938244"/>
                </a:cubicBezTo>
                <a:cubicBezTo>
                  <a:pt x="10947190" y="1020713"/>
                  <a:pt x="11090519" y="1020713"/>
                  <a:pt x="11199721" y="1089437"/>
                </a:cubicBezTo>
                <a:cubicBezTo>
                  <a:pt x="11206546" y="1110055"/>
                  <a:pt x="11233847" y="1123799"/>
                  <a:pt x="11227022" y="1151289"/>
                </a:cubicBezTo>
                <a:cubicBezTo>
                  <a:pt x="11179246" y="1281865"/>
                  <a:pt x="11008617" y="1123799"/>
                  <a:pt x="10974491" y="1268120"/>
                </a:cubicBezTo>
                <a:cubicBezTo>
                  <a:pt x="10954016" y="1419313"/>
                  <a:pt x="10735611" y="1336844"/>
                  <a:pt x="10728786" y="1474292"/>
                </a:cubicBezTo>
                <a:cubicBezTo>
                  <a:pt x="10721960" y="1508654"/>
                  <a:pt x="10633233" y="1515526"/>
                  <a:pt x="10681009" y="1570506"/>
                </a:cubicBezTo>
                <a:cubicBezTo>
                  <a:pt x="10715135" y="1604868"/>
                  <a:pt x="10756086" y="1659847"/>
                  <a:pt x="10762911" y="1707954"/>
                </a:cubicBezTo>
                <a:cubicBezTo>
                  <a:pt x="10728786" y="1762933"/>
                  <a:pt x="10633233" y="1707954"/>
                  <a:pt x="10592282" y="1756061"/>
                </a:cubicBezTo>
                <a:cubicBezTo>
                  <a:pt x="10715135" y="1804168"/>
                  <a:pt x="10715135" y="1804168"/>
                  <a:pt x="10715135" y="1804168"/>
                </a:cubicBezTo>
                <a:cubicBezTo>
                  <a:pt x="10715135" y="1831657"/>
                  <a:pt x="10687835" y="1831657"/>
                  <a:pt x="10681009" y="1845402"/>
                </a:cubicBezTo>
                <a:cubicBezTo>
                  <a:pt x="10674184" y="1838530"/>
                  <a:pt x="10674184" y="1838530"/>
                  <a:pt x="10674184" y="1838530"/>
                </a:cubicBezTo>
                <a:cubicBezTo>
                  <a:pt x="10687835" y="1866019"/>
                  <a:pt x="10646884" y="1941616"/>
                  <a:pt x="10687835" y="1948488"/>
                </a:cubicBezTo>
                <a:cubicBezTo>
                  <a:pt x="10701485" y="1962233"/>
                  <a:pt x="10701485" y="1962233"/>
                  <a:pt x="10701485" y="1962233"/>
                </a:cubicBezTo>
                <a:cubicBezTo>
                  <a:pt x="10674184" y="1969105"/>
                  <a:pt x="10674184" y="1955361"/>
                  <a:pt x="10667359" y="1941616"/>
                </a:cubicBezTo>
                <a:cubicBezTo>
                  <a:pt x="10571807" y="1941616"/>
                  <a:pt x="10455779" y="1914126"/>
                  <a:pt x="10346577" y="1920999"/>
                </a:cubicBezTo>
                <a:cubicBezTo>
                  <a:pt x="10332927" y="1934743"/>
                  <a:pt x="10332927" y="1934743"/>
                  <a:pt x="10332927" y="1934743"/>
                </a:cubicBezTo>
                <a:cubicBezTo>
                  <a:pt x="10414828" y="2010340"/>
                  <a:pt x="10558157" y="2010340"/>
                  <a:pt x="10660534" y="2072191"/>
                </a:cubicBezTo>
                <a:cubicBezTo>
                  <a:pt x="10674184" y="2072191"/>
                  <a:pt x="10667359" y="2085936"/>
                  <a:pt x="10674184" y="2092809"/>
                </a:cubicBezTo>
                <a:cubicBezTo>
                  <a:pt x="10640059" y="2127171"/>
                  <a:pt x="10592282" y="2092809"/>
                  <a:pt x="10544506" y="2120298"/>
                </a:cubicBezTo>
                <a:cubicBezTo>
                  <a:pt x="10462604" y="2140916"/>
                  <a:pt x="10408003" y="2065319"/>
                  <a:pt x="10326101" y="2099681"/>
                </a:cubicBezTo>
                <a:cubicBezTo>
                  <a:pt x="10257850" y="2051574"/>
                  <a:pt x="10107696" y="2079064"/>
                  <a:pt x="10032620" y="2051574"/>
                </a:cubicBezTo>
                <a:cubicBezTo>
                  <a:pt x="9984844" y="2058447"/>
                  <a:pt x="10005319" y="2079064"/>
                  <a:pt x="9957543" y="2085936"/>
                </a:cubicBezTo>
                <a:cubicBezTo>
                  <a:pt x="9923417" y="2113426"/>
                  <a:pt x="9978019" y="2134043"/>
                  <a:pt x="9991669" y="2154660"/>
                </a:cubicBezTo>
                <a:cubicBezTo>
                  <a:pt x="10100871" y="2175278"/>
                  <a:pt x="10230549" y="2223384"/>
                  <a:pt x="10326101" y="2298981"/>
                </a:cubicBezTo>
                <a:cubicBezTo>
                  <a:pt x="10291976" y="2340215"/>
                  <a:pt x="10216899" y="2326470"/>
                  <a:pt x="10169123" y="2333343"/>
                </a:cubicBezTo>
                <a:cubicBezTo>
                  <a:pt x="10053095" y="2285236"/>
                  <a:pt x="9882466" y="2305853"/>
                  <a:pt x="9773264" y="2244002"/>
                </a:cubicBezTo>
                <a:cubicBezTo>
                  <a:pt x="9629936" y="2202767"/>
                  <a:pt x="9493433" y="2312726"/>
                  <a:pt x="9377405" y="2237129"/>
                </a:cubicBezTo>
                <a:cubicBezTo>
                  <a:pt x="9315978" y="2250874"/>
                  <a:pt x="9254552" y="2230257"/>
                  <a:pt x="9199951" y="2223384"/>
                </a:cubicBezTo>
                <a:cubicBezTo>
                  <a:pt x="9206776" y="2216512"/>
                  <a:pt x="9206776" y="2216512"/>
                  <a:pt x="9206776" y="2216512"/>
                </a:cubicBezTo>
                <a:cubicBezTo>
                  <a:pt x="9206776" y="2195895"/>
                  <a:pt x="9172650" y="2189022"/>
                  <a:pt x="9152175" y="2175278"/>
                </a:cubicBezTo>
                <a:cubicBezTo>
                  <a:pt x="9049797" y="2189022"/>
                  <a:pt x="8920119" y="2216512"/>
                  <a:pt x="8831392" y="2175278"/>
                </a:cubicBezTo>
                <a:cubicBezTo>
                  <a:pt x="8776791" y="2154660"/>
                  <a:pt x="8660764" y="2175278"/>
                  <a:pt x="8647113" y="2092809"/>
                </a:cubicBezTo>
                <a:cubicBezTo>
                  <a:pt x="8592512" y="2065319"/>
                  <a:pt x="8531086" y="2092809"/>
                  <a:pt x="8483310" y="2113426"/>
                </a:cubicBezTo>
                <a:cubicBezTo>
                  <a:pt x="8476484" y="2072191"/>
                  <a:pt x="8442359" y="2113426"/>
                  <a:pt x="8421883" y="2092809"/>
                </a:cubicBezTo>
                <a:cubicBezTo>
                  <a:pt x="8360457" y="2051574"/>
                  <a:pt x="8299031" y="2037829"/>
                  <a:pt x="8237604" y="2058447"/>
                </a:cubicBezTo>
                <a:cubicBezTo>
                  <a:pt x="8189828" y="2051574"/>
                  <a:pt x="8148877" y="2030957"/>
                  <a:pt x="8101101" y="2017212"/>
                </a:cubicBezTo>
                <a:cubicBezTo>
                  <a:pt x="8053325" y="1996595"/>
                  <a:pt x="7957773" y="2010340"/>
                  <a:pt x="7909997" y="1975978"/>
                </a:cubicBezTo>
                <a:cubicBezTo>
                  <a:pt x="7896347" y="1982850"/>
                  <a:pt x="7896347" y="1982850"/>
                  <a:pt x="7896347" y="1982850"/>
                </a:cubicBezTo>
                <a:cubicBezTo>
                  <a:pt x="7875871" y="1927871"/>
                  <a:pt x="7814445" y="1989723"/>
                  <a:pt x="7780319" y="1948488"/>
                </a:cubicBezTo>
                <a:cubicBezTo>
                  <a:pt x="7684767" y="1927871"/>
                  <a:pt x="7561914" y="1920999"/>
                  <a:pt x="7445886" y="1907254"/>
                </a:cubicBezTo>
                <a:cubicBezTo>
                  <a:pt x="7370810" y="1955361"/>
                  <a:pt x="7268432" y="1866019"/>
                  <a:pt x="7186530" y="1920999"/>
                </a:cubicBezTo>
                <a:cubicBezTo>
                  <a:pt x="7166055" y="1920999"/>
                  <a:pt x="7152405" y="1886637"/>
                  <a:pt x="7125104" y="1914126"/>
                </a:cubicBezTo>
                <a:cubicBezTo>
                  <a:pt x="7261607" y="1969105"/>
                  <a:pt x="7445886" y="1955361"/>
                  <a:pt x="7568739" y="1975978"/>
                </a:cubicBezTo>
                <a:cubicBezTo>
                  <a:pt x="7739368" y="1996595"/>
                  <a:pt x="7882696" y="2024085"/>
                  <a:pt x="8039675" y="2044702"/>
                </a:cubicBezTo>
                <a:cubicBezTo>
                  <a:pt x="8039675" y="2051574"/>
                  <a:pt x="8039675" y="2051574"/>
                  <a:pt x="8039675" y="2051574"/>
                </a:cubicBezTo>
                <a:cubicBezTo>
                  <a:pt x="8251255" y="2072191"/>
                  <a:pt x="8462834" y="2134043"/>
                  <a:pt x="8667589" y="2168405"/>
                </a:cubicBezTo>
                <a:cubicBezTo>
                  <a:pt x="8688064" y="2147788"/>
                  <a:pt x="8722190" y="2223384"/>
                  <a:pt x="8763141" y="2209640"/>
                </a:cubicBezTo>
                <a:cubicBezTo>
                  <a:pt x="8961070" y="2257746"/>
                  <a:pt x="9131699" y="2326470"/>
                  <a:pt x="9350104" y="2353960"/>
                </a:cubicBezTo>
                <a:cubicBezTo>
                  <a:pt x="9534383" y="2367705"/>
                  <a:pt x="9657236" y="2525770"/>
                  <a:pt x="9834690" y="2560132"/>
                </a:cubicBezTo>
                <a:cubicBezTo>
                  <a:pt x="9745963" y="2621984"/>
                  <a:pt x="9650411" y="2525770"/>
                  <a:pt x="9548034" y="2560132"/>
                </a:cubicBezTo>
                <a:cubicBezTo>
                  <a:pt x="9636761" y="2567005"/>
                  <a:pt x="9705012" y="2628856"/>
                  <a:pt x="9800564" y="2635729"/>
                </a:cubicBezTo>
                <a:cubicBezTo>
                  <a:pt x="9821040" y="2656346"/>
                  <a:pt x="9814215" y="2704453"/>
                  <a:pt x="9780089" y="2704453"/>
                </a:cubicBezTo>
                <a:cubicBezTo>
                  <a:pt x="9711837" y="2731942"/>
                  <a:pt x="9629936" y="2676963"/>
                  <a:pt x="9554859" y="2711325"/>
                </a:cubicBezTo>
                <a:cubicBezTo>
                  <a:pt x="9561684" y="2718198"/>
                  <a:pt x="9554859" y="2731942"/>
                  <a:pt x="9561684" y="2738815"/>
                </a:cubicBezTo>
                <a:cubicBezTo>
                  <a:pt x="9568509" y="2738815"/>
                  <a:pt x="9568509" y="2738815"/>
                  <a:pt x="9568509" y="2738815"/>
                </a:cubicBezTo>
                <a:cubicBezTo>
                  <a:pt x="9568509" y="2745687"/>
                  <a:pt x="9568509" y="2745687"/>
                  <a:pt x="9568509" y="2745687"/>
                </a:cubicBezTo>
                <a:cubicBezTo>
                  <a:pt x="9486607" y="2745687"/>
                  <a:pt x="9391055" y="2766304"/>
                  <a:pt x="9315978" y="2752560"/>
                </a:cubicBezTo>
                <a:cubicBezTo>
                  <a:pt x="9240902" y="2725070"/>
                  <a:pt x="9179475" y="2828156"/>
                  <a:pt x="9111224" y="2752560"/>
                </a:cubicBezTo>
                <a:cubicBezTo>
                  <a:pt x="9063448" y="2752560"/>
                  <a:pt x="9029322" y="2766304"/>
                  <a:pt x="8981546" y="2780049"/>
                </a:cubicBezTo>
                <a:cubicBezTo>
                  <a:pt x="8824567" y="2800667"/>
                  <a:pt x="8694889" y="2738815"/>
                  <a:pt x="8551561" y="2780049"/>
                </a:cubicBezTo>
                <a:cubicBezTo>
                  <a:pt x="8524261" y="2766304"/>
                  <a:pt x="8490135" y="2793794"/>
                  <a:pt x="8490135" y="2814411"/>
                </a:cubicBezTo>
                <a:cubicBezTo>
                  <a:pt x="8503785" y="2855646"/>
                  <a:pt x="8544736" y="2903753"/>
                  <a:pt x="8572037" y="2951859"/>
                </a:cubicBezTo>
                <a:cubicBezTo>
                  <a:pt x="8783616" y="2999966"/>
                  <a:pt x="8988371" y="3027456"/>
                  <a:pt x="9179475" y="3082435"/>
                </a:cubicBezTo>
                <a:cubicBezTo>
                  <a:pt x="9179475" y="3116797"/>
                  <a:pt x="9138524" y="3082435"/>
                  <a:pt x="9124874" y="3109925"/>
                </a:cubicBezTo>
                <a:cubicBezTo>
                  <a:pt x="9049797" y="3103052"/>
                  <a:pt x="8974721" y="3075563"/>
                  <a:pt x="8906469" y="3123670"/>
                </a:cubicBezTo>
                <a:cubicBezTo>
                  <a:pt x="8940595" y="3144287"/>
                  <a:pt x="8981546" y="3151159"/>
                  <a:pt x="9022497" y="3164904"/>
                </a:cubicBezTo>
                <a:cubicBezTo>
                  <a:pt x="8995196" y="3178649"/>
                  <a:pt x="8974721" y="3178649"/>
                  <a:pt x="8947420" y="3192394"/>
                </a:cubicBezTo>
                <a:cubicBezTo>
                  <a:pt x="8824567" y="3144287"/>
                  <a:pt x="8694889" y="3171776"/>
                  <a:pt x="8572037" y="3123670"/>
                </a:cubicBezTo>
                <a:cubicBezTo>
                  <a:pt x="8408233" y="3116797"/>
                  <a:pt x="8237604" y="3068690"/>
                  <a:pt x="8073801" y="3075563"/>
                </a:cubicBezTo>
                <a:cubicBezTo>
                  <a:pt x="7937297" y="3068690"/>
                  <a:pt x="7814445" y="3027456"/>
                  <a:pt x="7691592" y="3068690"/>
                </a:cubicBezTo>
                <a:cubicBezTo>
                  <a:pt x="7712067" y="3089308"/>
                  <a:pt x="7712067" y="3089308"/>
                  <a:pt x="7712067" y="3089308"/>
                </a:cubicBezTo>
                <a:cubicBezTo>
                  <a:pt x="7944123" y="3171776"/>
                  <a:pt x="8217129" y="3199266"/>
                  <a:pt x="8449184" y="3261118"/>
                </a:cubicBezTo>
                <a:cubicBezTo>
                  <a:pt x="8183003" y="3267990"/>
                  <a:pt x="7950947" y="3171776"/>
                  <a:pt x="7664291" y="3158032"/>
                </a:cubicBezTo>
                <a:cubicBezTo>
                  <a:pt x="7398110" y="3137414"/>
                  <a:pt x="7125104" y="3082435"/>
                  <a:pt x="6858923" y="3075563"/>
                </a:cubicBezTo>
                <a:cubicBezTo>
                  <a:pt x="6838448" y="3054946"/>
                  <a:pt x="6777021" y="3082435"/>
                  <a:pt x="6736070" y="3048073"/>
                </a:cubicBezTo>
                <a:cubicBezTo>
                  <a:pt x="6674644" y="3054946"/>
                  <a:pt x="6579092" y="3034328"/>
                  <a:pt x="6524490" y="3048073"/>
                </a:cubicBezTo>
                <a:cubicBezTo>
                  <a:pt x="6524490" y="3013711"/>
                  <a:pt x="6606392" y="3027456"/>
                  <a:pt x="6647343" y="3034328"/>
                </a:cubicBezTo>
                <a:cubicBezTo>
                  <a:pt x="6790671" y="3027456"/>
                  <a:pt x="6940825" y="3061818"/>
                  <a:pt x="7084153" y="3068690"/>
                </a:cubicBezTo>
                <a:cubicBezTo>
                  <a:pt x="7063678" y="3041201"/>
                  <a:pt x="7022727" y="3013711"/>
                  <a:pt x="6988601" y="3027456"/>
                </a:cubicBezTo>
                <a:cubicBezTo>
                  <a:pt x="7043202" y="2979349"/>
                  <a:pt x="7104629" y="3020584"/>
                  <a:pt x="7166055" y="2986221"/>
                </a:cubicBezTo>
                <a:cubicBezTo>
                  <a:pt x="7145579" y="2958732"/>
                  <a:pt x="7084153" y="2986221"/>
                  <a:pt x="7090978" y="2944987"/>
                </a:cubicBezTo>
                <a:cubicBezTo>
                  <a:pt x="7084153" y="2944987"/>
                  <a:pt x="7077328" y="2951859"/>
                  <a:pt x="7070503" y="2944987"/>
                </a:cubicBezTo>
                <a:cubicBezTo>
                  <a:pt x="7050027" y="2931242"/>
                  <a:pt x="7050027" y="2931242"/>
                  <a:pt x="7050027" y="2931242"/>
                </a:cubicBezTo>
                <a:cubicBezTo>
                  <a:pt x="7050027" y="2931242"/>
                  <a:pt x="7043202" y="2938115"/>
                  <a:pt x="7043202" y="2938115"/>
                </a:cubicBezTo>
                <a:cubicBezTo>
                  <a:pt x="7043202" y="2917497"/>
                  <a:pt x="7084153" y="2903753"/>
                  <a:pt x="7043202" y="2890008"/>
                </a:cubicBezTo>
                <a:cubicBezTo>
                  <a:pt x="7015902" y="2903753"/>
                  <a:pt x="7002251" y="2848773"/>
                  <a:pt x="6981776" y="2890008"/>
                </a:cubicBezTo>
                <a:cubicBezTo>
                  <a:pt x="6988601" y="2924370"/>
                  <a:pt x="6927175" y="2903753"/>
                  <a:pt x="6947650" y="2938115"/>
                </a:cubicBezTo>
                <a:cubicBezTo>
                  <a:pt x="6879398" y="2986221"/>
                  <a:pt x="6845273" y="2944987"/>
                  <a:pt x="6770196" y="2944987"/>
                </a:cubicBezTo>
                <a:cubicBezTo>
                  <a:pt x="6729245" y="2924370"/>
                  <a:pt x="6647343" y="2972477"/>
                  <a:pt x="6647343" y="2917497"/>
                </a:cubicBezTo>
                <a:cubicBezTo>
                  <a:pt x="6592742" y="2917497"/>
                  <a:pt x="6544966" y="2924370"/>
                  <a:pt x="6483539" y="2917497"/>
                </a:cubicBezTo>
                <a:cubicBezTo>
                  <a:pt x="6394812" y="2931242"/>
                  <a:pt x="6299260" y="2944987"/>
                  <a:pt x="6210533" y="2944987"/>
                </a:cubicBezTo>
                <a:cubicBezTo>
                  <a:pt x="6183233" y="2972477"/>
                  <a:pt x="6162757" y="2979349"/>
                  <a:pt x="6128631" y="2999966"/>
                </a:cubicBezTo>
                <a:cubicBezTo>
                  <a:pt x="6033079" y="3013711"/>
                  <a:pt x="5917052" y="3027456"/>
                  <a:pt x="5801024" y="3020584"/>
                </a:cubicBezTo>
                <a:cubicBezTo>
                  <a:pt x="5780549" y="3006839"/>
                  <a:pt x="5732772" y="3027456"/>
                  <a:pt x="5719122" y="3013711"/>
                </a:cubicBezTo>
                <a:cubicBezTo>
                  <a:pt x="5705472" y="3020584"/>
                  <a:pt x="5691821" y="3013711"/>
                  <a:pt x="5678171" y="3013711"/>
                </a:cubicBezTo>
                <a:cubicBezTo>
                  <a:pt x="5664521" y="3006839"/>
                  <a:pt x="5664521" y="3006839"/>
                  <a:pt x="5664521" y="3006839"/>
                </a:cubicBezTo>
                <a:cubicBezTo>
                  <a:pt x="5637220" y="3013711"/>
                  <a:pt x="5589444" y="3020584"/>
                  <a:pt x="5555318" y="2999966"/>
                </a:cubicBezTo>
                <a:cubicBezTo>
                  <a:pt x="5398340" y="3027456"/>
                  <a:pt x="5234536" y="3006839"/>
                  <a:pt x="5084383" y="3061818"/>
                </a:cubicBezTo>
                <a:cubicBezTo>
                  <a:pt x="4961530" y="3075563"/>
                  <a:pt x="4852327" y="3061818"/>
                  <a:pt x="4736300" y="3089308"/>
                </a:cubicBezTo>
                <a:cubicBezTo>
                  <a:pt x="4224413" y="3192394"/>
                  <a:pt x="3623799" y="3151159"/>
                  <a:pt x="3125563" y="3144287"/>
                </a:cubicBezTo>
                <a:cubicBezTo>
                  <a:pt x="3043662" y="3164904"/>
                  <a:pt x="3023186" y="3027456"/>
                  <a:pt x="2934459" y="3103052"/>
                </a:cubicBezTo>
                <a:cubicBezTo>
                  <a:pt x="2954935" y="3061818"/>
                  <a:pt x="2954935" y="3061818"/>
                  <a:pt x="2954935" y="3061818"/>
                </a:cubicBezTo>
                <a:cubicBezTo>
                  <a:pt x="2716054" y="3020584"/>
                  <a:pt x="2443048" y="3103052"/>
                  <a:pt x="2231468" y="3013711"/>
                </a:cubicBezTo>
                <a:cubicBezTo>
                  <a:pt x="2231468" y="2979349"/>
                  <a:pt x="2272419" y="2958732"/>
                  <a:pt x="2286069" y="2944987"/>
                </a:cubicBezTo>
                <a:cubicBezTo>
                  <a:pt x="2040364" y="2958732"/>
                  <a:pt x="1815133" y="3027456"/>
                  <a:pt x="1569428" y="3068690"/>
                </a:cubicBezTo>
                <a:cubicBezTo>
                  <a:pt x="1460225" y="3041201"/>
                  <a:pt x="1323722" y="3048073"/>
                  <a:pt x="1214520" y="3020584"/>
                </a:cubicBezTo>
                <a:cubicBezTo>
                  <a:pt x="1228170" y="2958732"/>
                  <a:pt x="1166744" y="2931242"/>
                  <a:pt x="1118968" y="2890008"/>
                </a:cubicBezTo>
                <a:cubicBezTo>
                  <a:pt x="1098492" y="2876263"/>
                  <a:pt x="1057541" y="2896880"/>
                  <a:pt x="1064367" y="2931242"/>
                </a:cubicBezTo>
                <a:cubicBezTo>
                  <a:pt x="1002940" y="2999966"/>
                  <a:pt x="941514" y="3061818"/>
                  <a:pt x="852787" y="3048073"/>
                </a:cubicBezTo>
                <a:cubicBezTo>
                  <a:pt x="832311" y="3034328"/>
                  <a:pt x="845961" y="3006839"/>
                  <a:pt x="859612" y="2993094"/>
                </a:cubicBezTo>
                <a:cubicBezTo>
                  <a:pt x="873262" y="2972477"/>
                  <a:pt x="907388" y="2972477"/>
                  <a:pt x="900563" y="2944987"/>
                </a:cubicBezTo>
                <a:cubicBezTo>
                  <a:pt x="839136" y="2903753"/>
                  <a:pt x="764060" y="3006839"/>
                  <a:pt x="716284" y="2938115"/>
                </a:cubicBezTo>
                <a:cubicBezTo>
                  <a:pt x="716284" y="2910625"/>
                  <a:pt x="736759" y="2890008"/>
                  <a:pt x="736759" y="2862518"/>
                </a:cubicBezTo>
                <a:cubicBezTo>
                  <a:pt x="723109" y="2841901"/>
                  <a:pt x="709459" y="2848773"/>
                  <a:pt x="688983" y="2855646"/>
                </a:cubicBezTo>
                <a:cubicBezTo>
                  <a:pt x="688983" y="2800667"/>
                  <a:pt x="620731" y="2821284"/>
                  <a:pt x="593431" y="2793794"/>
                </a:cubicBezTo>
                <a:cubicBezTo>
                  <a:pt x="566130" y="2766304"/>
                  <a:pt x="518354" y="2745687"/>
                  <a:pt x="518354" y="2697580"/>
                </a:cubicBezTo>
                <a:cubicBezTo>
                  <a:pt x="450102" y="2628856"/>
                  <a:pt x="429627" y="2546387"/>
                  <a:pt x="395501" y="2463919"/>
                </a:cubicBezTo>
                <a:cubicBezTo>
                  <a:pt x="470578" y="2388322"/>
                  <a:pt x="340900" y="2333343"/>
                  <a:pt x="340900" y="2257746"/>
                </a:cubicBezTo>
                <a:cubicBezTo>
                  <a:pt x="258998" y="2209640"/>
                  <a:pt x="252173" y="2120298"/>
                  <a:pt x="211222" y="2044702"/>
                </a:cubicBezTo>
                <a:cubicBezTo>
                  <a:pt x="136145" y="1859147"/>
                  <a:pt x="67894" y="1666719"/>
                  <a:pt x="13293" y="1474292"/>
                </a:cubicBezTo>
                <a:cubicBezTo>
                  <a:pt x="-48134" y="1350589"/>
                  <a:pt x="122495" y="1378078"/>
                  <a:pt x="136145" y="1281865"/>
                </a:cubicBezTo>
                <a:cubicBezTo>
                  <a:pt x="163446" y="1295610"/>
                  <a:pt x="204397" y="1268120"/>
                  <a:pt x="211222" y="1240630"/>
                </a:cubicBezTo>
                <a:cubicBezTo>
                  <a:pt x="190747" y="1158161"/>
                  <a:pt x="347725" y="1130672"/>
                  <a:pt x="245348" y="1055075"/>
                </a:cubicBezTo>
                <a:cubicBezTo>
                  <a:pt x="299949" y="958862"/>
                  <a:pt x="395501" y="903882"/>
                  <a:pt x="491053" y="883265"/>
                </a:cubicBezTo>
                <a:cubicBezTo>
                  <a:pt x="518354" y="897010"/>
                  <a:pt x="518354" y="897010"/>
                  <a:pt x="518354" y="897010"/>
                </a:cubicBezTo>
                <a:cubicBezTo>
                  <a:pt x="805011" y="766434"/>
                  <a:pt x="805011" y="766434"/>
                  <a:pt x="805011" y="766434"/>
                </a:cubicBezTo>
                <a:cubicBezTo>
                  <a:pt x="921038" y="842031"/>
                  <a:pt x="1009765" y="711455"/>
                  <a:pt x="1125793" y="718327"/>
                </a:cubicBezTo>
                <a:cubicBezTo>
                  <a:pt x="1282771" y="628986"/>
                  <a:pt x="1446575" y="580879"/>
                  <a:pt x="1617204" y="539645"/>
                </a:cubicBezTo>
                <a:cubicBezTo>
                  <a:pt x="1781008" y="484666"/>
                  <a:pt x="1951637" y="415941"/>
                  <a:pt x="2129091" y="409069"/>
                </a:cubicBezTo>
                <a:cubicBezTo>
                  <a:pt x="2340671" y="367835"/>
                  <a:pt x="2524950" y="278493"/>
                  <a:pt x="2743355" y="278493"/>
                </a:cubicBezTo>
                <a:cubicBezTo>
                  <a:pt x="2825257" y="257876"/>
                  <a:pt x="2907158" y="202897"/>
                  <a:pt x="2989060" y="230387"/>
                </a:cubicBezTo>
                <a:cubicBezTo>
                  <a:pt x="3330318" y="182280"/>
                  <a:pt x="3671576" y="79194"/>
                  <a:pt x="4012833" y="99811"/>
                </a:cubicBezTo>
                <a:cubicBezTo>
                  <a:pt x="4285840" y="79194"/>
                  <a:pt x="4565671" y="17342"/>
                  <a:pt x="4818202" y="58576"/>
                </a:cubicBezTo>
                <a:cubicBezTo>
                  <a:pt x="4804551" y="92938"/>
                  <a:pt x="4763600" y="86066"/>
                  <a:pt x="4736300" y="99811"/>
                </a:cubicBezTo>
                <a:cubicBezTo>
                  <a:pt x="4763600" y="147918"/>
                  <a:pt x="4804551" y="92938"/>
                  <a:pt x="4831852" y="106683"/>
                </a:cubicBezTo>
                <a:cubicBezTo>
                  <a:pt x="4865978" y="113556"/>
                  <a:pt x="4913754" y="120428"/>
                  <a:pt x="4941054" y="92938"/>
                </a:cubicBezTo>
                <a:cubicBezTo>
                  <a:pt x="4934229" y="44832"/>
                  <a:pt x="4886453" y="86066"/>
                  <a:pt x="4859153" y="72321"/>
                </a:cubicBezTo>
                <a:cubicBezTo>
                  <a:pt x="4900104" y="44832"/>
                  <a:pt x="4900104" y="44832"/>
                  <a:pt x="4900104" y="44832"/>
                </a:cubicBezTo>
                <a:cubicBezTo>
                  <a:pt x="5193585" y="37959"/>
                  <a:pt x="5193585" y="37959"/>
                  <a:pt x="5193585" y="37959"/>
                </a:cubicBezTo>
                <a:cubicBezTo>
                  <a:pt x="5200410" y="65449"/>
                  <a:pt x="5159459" y="72321"/>
                  <a:pt x="5138984" y="79194"/>
                </a:cubicBezTo>
                <a:cubicBezTo>
                  <a:pt x="5091208" y="86066"/>
                  <a:pt x="5029782" y="65449"/>
                  <a:pt x="4995656" y="99811"/>
                </a:cubicBezTo>
                <a:cubicBezTo>
                  <a:pt x="5241361" y="141045"/>
                  <a:pt x="5507542" y="65449"/>
                  <a:pt x="5746423" y="113556"/>
                </a:cubicBezTo>
                <a:cubicBezTo>
                  <a:pt x="5787374" y="86066"/>
                  <a:pt x="5855625" y="127300"/>
                  <a:pt x="5903401" y="99811"/>
                </a:cubicBezTo>
                <a:cubicBezTo>
                  <a:pt x="5876101" y="86066"/>
                  <a:pt x="5876101" y="86066"/>
                  <a:pt x="5876101" y="86066"/>
                </a:cubicBezTo>
                <a:cubicBezTo>
                  <a:pt x="5698647" y="51704"/>
                  <a:pt x="5493892" y="106683"/>
                  <a:pt x="5302788" y="65449"/>
                </a:cubicBezTo>
                <a:cubicBezTo>
                  <a:pt x="5411990" y="-10148"/>
                  <a:pt x="5603094" y="37959"/>
                  <a:pt x="5732772" y="17342"/>
                </a:cubicBezTo>
                <a:cubicBezTo>
                  <a:pt x="5751541" y="5315"/>
                  <a:pt x="5770311" y="590"/>
                  <a:pt x="5789186" y="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: Shape 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182952" y="222453"/>
            <a:ext cx="7288032" cy="6219290"/>
          </a:xfrm>
          <a:custGeom>
            <a:avLst/>
            <a:gdLst>
              <a:gd name="connsiteX0" fmla="*/ 692811 w 7288032"/>
              <a:gd name="connsiteY0" fmla="*/ 3320691 h 6219290"/>
              <a:gd name="connsiteX1" fmla="*/ 682032 w 7288032"/>
              <a:gd name="connsiteY1" fmla="*/ 3321201 h 6219290"/>
              <a:gd name="connsiteX2" fmla="*/ 678574 w 7288032"/>
              <a:gd name="connsiteY2" fmla="*/ 3324793 h 6219290"/>
              <a:gd name="connsiteX3" fmla="*/ 675039 w 7288032"/>
              <a:gd name="connsiteY3" fmla="*/ 3331112 h 6219290"/>
              <a:gd name="connsiteX4" fmla="*/ 673348 w 7288032"/>
              <a:gd name="connsiteY4" fmla="*/ 3329922 h 6219290"/>
              <a:gd name="connsiteX5" fmla="*/ 648398 w 7288032"/>
              <a:gd name="connsiteY5" fmla="*/ 3354202 h 6219290"/>
              <a:gd name="connsiteX6" fmla="*/ 653179 w 7288032"/>
              <a:gd name="connsiteY6" fmla="*/ 3353533 h 6219290"/>
              <a:gd name="connsiteX7" fmla="*/ 692811 w 7288032"/>
              <a:gd name="connsiteY7" fmla="*/ 3320691 h 6219290"/>
              <a:gd name="connsiteX8" fmla="*/ 614416 w 7288032"/>
              <a:gd name="connsiteY8" fmla="*/ 3250745 h 6219290"/>
              <a:gd name="connsiteX9" fmla="*/ 610278 w 7288032"/>
              <a:gd name="connsiteY9" fmla="*/ 3254152 h 6219290"/>
              <a:gd name="connsiteX10" fmla="*/ 603264 w 7288032"/>
              <a:gd name="connsiteY10" fmla="*/ 3263286 h 6219290"/>
              <a:gd name="connsiteX11" fmla="*/ 620286 w 7288032"/>
              <a:gd name="connsiteY11" fmla="*/ 3254234 h 6219290"/>
              <a:gd name="connsiteX12" fmla="*/ 6604125 w 7288032"/>
              <a:gd name="connsiteY12" fmla="*/ 1400652 h 6219290"/>
              <a:gd name="connsiteX13" fmla="*/ 6602496 w 7288032"/>
              <a:gd name="connsiteY13" fmla="*/ 1402853 h 6219290"/>
              <a:gd name="connsiteX14" fmla="*/ 6601591 w 7288032"/>
              <a:gd name="connsiteY14" fmla="*/ 1402378 h 6219290"/>
              <a:gd name="connsiteX15" fmla="*/ 6618291 w 7288032"/>
              <a:gd name="connsiteY15" fmla="*/ 1381500 h 6219290"/>
              <a:gd name="connsiteX16" fmla="*/ 6616263 w 7288032"/>
              <a:gd name="connsiteY16" fmla="*/ 1392391 h 6219290"/>
              <a:gd name="connsiteX17" fmla="*/ 6604125 w 7288032"/>
              <a:gd name="connsiteY17" fmla="*/ 1400652 h 6219290"/>
              <a:gd name="connsiteX18" fmla="*/ 4671448 w 7288032"/>
              <a:gd name="connsiteY18" fmla="*/ 0 h 6219290"/>
              <a:gd name="connsiteX19" fmla="*/ 4631847 w 7288032"/>
              <a:gd name="connsiteY19" fmla="*/ 82079 h 6219290"/>
              <a:gd name="connsiteX20" fmla="*/ 4464405 w 7288032"/>
              <a:gd name="connsiteY20" fmla="*/ 224591 h 6219290"/>
              <a:gd name="connsiteX21" fmla="*/ 4589584 w 7288032"/>
              <a:gd name="connsiteY21" fmla="*/ 153771 h 6219290"/>
              <a:gd name="connsiteX22" fmla="*/ 4471363 w 7288032"/>
              <a:gd name="connsiteY22" fmla="*/ 294731 h 6219290"/>
              <a:gd name="connsiteX23" fmla="*/ 4419782 w 7288032"/>
              <a:gd name="connsiteY23" fmla="*/ 330087 h 6219290"/>
              <a:gd name="connsiteX24" fmla="*/ 4522938 w 7288032"/>
              <a:gd name="connsiteY24" fmla="*/ 259380 h 6219290"/>
              <a:gd name="connsiteX25" fmla="*/ 4458653 w 7288032"/>
              <a:gd name="connsiteY25" fmla="*/ 331185 h 6219290"/>
              <a:gd name="connsiteX26" fmla="*/ 4600685 w 7288032"/>
              <a:gd name="connsiteY26" fmla="*/ 261576 h 6219290"/>
              <a:gd name="connsiteX27" fmla="*/ 4602167 w 7288032"/>
              <a:gd name="connsiteY27" fmla="*/ 288861 h 6219290"/>
              <a:gd name="connsiteX28" fmla="*/ 4630391 w 7288032"/>
              <a:gd name="connsiteY28" fmla="*/ 248432 h 6219290"/>
              <a:gd name="connsiteX29" fmla="*/ 4737537 w 7288032"/>
              <a:gd name="connsiteY29" fmla="*/ 193301 h 6219290"/>
              <a:gd name="connsiteX30" fmla="*/ 4490443 w 7288032"/>
              <a:gd name="connsiteY30" fmla="*/ 433687 h 6219290"/>
              <a:gd name="connsiteX31" fmla="*/ 4686411 w 7288032"/>
              <a:gd name="connsiteY31" fmla="*/ 294930 h 6219290"/>
              <a:gd name="connsiteX32" fmla="*/ 4764882 w 7288032"/>
              <a:gd name="connsiteY32" fmla="*/ 213955 h 6219290"/>
              <a:gd name="connsiteX33" fmla="*/ 4735330 w 7288032"/>
              <a:gd name="connsiteY33" fmla="*/ 249193 h 6219290"/>
              <a:gd name="connsiteX34" fmla="*/ 4765184 w 7288032"/>
              <a:gd name="connsiteY34" fmla="*/ 258138 h 6219290"/>
              <a:gd name="connsiteX35" fmla="*/ 4910756 w 7288032"/>
              <a:gd name="connsiteY35" fmla="*/ 137833 h 6219290"/>
              <a:gd name="connsiteX36" fmla="*/ 4830951 w 7288032"/>
              <a:gd name="connsiteY36" fmla="*/ 213612 h 6219290"/>
              <a:gd name="connsiteX37" fmla="*/ 4873816 w 7288032"/>
              <a:gd name="connsiteY37" fmla="*/ 230292 h 6219290"/>
              <a:gd name="connsiteX38" fmla="*/ 4696178 w 7288032"/>
              <a:gd name="connsiteY38" fmla="*/ 397544 h 6219290"/>
              <a:gd name="connsiteX39" fmla="*/ 4823717 w 7288032"/>
              <a:gd name="connsiteY39" fmla="*/ 292922 h 6219290"/>
              <a:gd name="connsiteX40" fmla="*/ 4792984 w 7288032"/>
              <a:gd name="connsiteY40" fmla="*/ 345065 h 6219290"/>
              <a:gd name="connsiteX41" fmla="*/ 4943874 w 7288032"/>
              <a:gd name="connsiteY41" fmla="*/ 245525 h 6219290"/>
              <a:gd name="connsiteX42" fmla="*/ 4969739 w 7288032"/>
              <a:gd name="connsiteY42" fmla="*/ 238894 h 6219290"/>
              <a:gd name="connsiteX43" fmla="*/ 4912258 w 7288032"/>
              <a:gd name="connsiteY43" fmla="*/ 358750 h 6219290"/>
              <a:gd name="connsiteX44" fmla="*/ 5016293 w 7288032"/>
              <a:gd name="connsiteY44" fmla="*/ 226961 h 6219290"/>
              <a:gd name="connsiteX45" fmla="*/ 4993545 w 7288032"/>
              <a:gd name="connsiteY45" fmla="*/ 310250 h 6219290"/>
              <a:gd name="connsiteX46" fmla="*/ 5263136 w 7288032"/>
              <a:gd name="connsiteY46" fmla="*/ 329657 h 6219290"/>
              <a:gd name="connsiteX47" fmla="*/ 5381531 w 7288032"/>
              <a:gd name="connsiteY47" fmla="*/ 404426 h 6219290"/>
              <a:gd name="connsiteX48" fmla="*/ 5548972 w 7288032"/>
              <a:gd name="connsiteY48" fmla="*/ 261914 h 6219290"/>
              <a:gd name="connsiteX49" fmla="*/ 5924509 w 7288032"/>
              <a:gd name="connsiteY49" fmla="*/ 49461 h 6219290"/>
              <a:gd name="connsiteX50" fmla="*/ 6125974 w 7288032"/>
              <a:gd name="connsiteY50" fmla="*/ 147197 h 6219290"/>
              <a:gd name="connsiteX51" fmla="*/ 6228854 w 7288032"/>
              <a:gd name="connsiteY51" fmla="*/ 225944 h 6219290"/>
              <a:gd name="connsiteX52" fmla="*/ 6280179 w 7288032"/>
              <a:gd name="connsiteY52" fmla="*/ 533676 h 6219290"/>
              <a:gd name="connsiteX53" fmla="*/ 6198167 w 7288032"/>
              <a:gd name="connsiteY53" fmla="*/ 665353 h 6219290"/>
              <a:gd name="connsiteX54" fmla="*/ 6440689 w 7288032"/>
              <a:gd name="connsiteY54" fmla="*/ 514662 h 6219290"/>
              <a:gd name="connsiteX55" fmla="*/ 6392801 w 7288032"/>
              <a:gd name="connsiteY55" fmla="*/ 521405 h 6219290"/>
              <a:gd name="connsiteX56" fmla="*/ 6895147 w 7288032"/>
              <a:gd name="connsiteY56" fmla="*/ 287507 h 6219290"/>
              <a:gd name="connsiteX57" fmla="*/ 7005710 w 7288032"/>
              <a:gd name="connsiteY57" fmla="*/ 353218 h 6219290"/>
              <a:gd name="connsiteX58" fmla="*/ 7006313 w 7288032"/>
              <a:gd name="connsiteY58" fmla="*/ 441585 h 6219290"/>
              <a:gd name="connsiteX59" fmla="*/ 6971586 w 7288032"/>
              <a:gd name="connsiteY59" fmla="*/ 478152 h 6219290"/>
              <a:gd name="connsiteX60" fmla="*/ 7063069 w 7288032"/>
              <a:gd name="connsiteY60" fmla="*/ 404906 h 6219290"/>
              <a:gd name="connsiteX61" fmla="*/ 7077858 w 7288032"/>
              <a:gd name="connsiteY61" fmla="*/ 484103 h 6219290"/>
              <a:gd name="connsiteX62" fmla="*/ 7129735 w 7288032"/>
              <a:gd name="connsiteY62" fmla="*/ 492936 h 6219290"/>
              <a:gd name="connsiteX63" fmla="*/ 7203185 w 7288032"/>
              <a:gd name="connsiteY63" fmla="*/ 435378 h 6219290"/>
              <a:gd name="connsiteX64" fmla="*/ 7238669 w 7288032"/>
              <a:gd name="connsiteY64" fmla="*/ 509268 h 6219290"/>
              <a:gd name="connsiteX65" fmla="*/ 7237785 w 7288032"/>
              <a:gd name="connsiteY65" fmla="*/ 570355 h 6219290"/>
              <a:gd name="connsiteX66" fmla="*/ 7288032 w 7288032"/>
              <a:gd name="connsiteY66" fmla="*/ 529809 h 6219290"/>
              <a:gd name="connsiteX67" fmla="*/ 7266188 w 7288032"/>
              <a:gd name="connsiteY67" fmla="*/ 745649 h 6219290"/>
              <a:gd name="connsiteX68" fmla="*/ 7034762 w 7288032"/>
              <a:gd name="connsiteY68" fmla="*/ 1004155 h 6219290"/>
              <a:gd name="connsiteX69" fmla="*/ 6733580 w 7288032"/>
              <a:gd name="connsiteY69" fmla="*/ 1291600 h 6219290"/>
              <a:gd name="connsiteX70" fmla="*/ 6474446 w 7288032"/>
              <a:gd name="connsiteY70" fmla="*/ 1452779 h 6219290"/>
              <a:gd name="connsiteX71" fmla="*/ 6427774 w 7288032"/>
              <a:gd name="connsiteY71" fmla="*/ 1482623 h 6219290"/>
              <a:gd name="connsiteX72" fmla="*/ 6385849 w 7288032"/>
              <a:gd name="connsiteY72" fmla="*/ 1517851 h 6219290"/>
              <a:gd name="connsiteX73" fmla="*/ 6330661 w 7288032"/>
              <a:gd name="connsiteY73" fmla="*/ 1571419 h 6219290"/>
              <a:gd name="connsiteX74" fmla="*/ 6473736 w 7288032"/>
              <a:gd name="connsiteY74" fmla="*/ 1462817 h 6219290"/>
              <a:gd name="connsiteX75" fmla="*/ 6442998 w 7288032"/>
              <a:gd name="connsiteY75" fmla="*/ 1514960 h 6219290"/>
              <a:gd name="connsiteX76" fmla="*/ 6586496 w 7288032"/>
              <a:gd name="connsiteY76" fmla="*/ 1424488 h 6219290"/>
              <a:gd name="connsiteX77" fmla="*/ 6602496 w 7288032"/>
              <a:gd name="connsiteY77" fmla="*/ 1402853 h 6219290"/>
              <a:gd name="connsiteX78" fmla="*/ 6618332 w 7288032"/>
              <a:gd name="connsiteY78" fmla="*/ 1411226 h 6219290"/>
              <a:gd name="connsiteX79" fmla="*/ 6633964 w 7288032"/>
              <a:gd name="connsiteY79" fmla="*/ 1399610 h 6219290"/>
              <a:gd name="connsiteX80" fmla="*/ 6567456 w 7288032"/>
              <a:gd name="connsiteY80" fmla="*/ 1527312 h 6219290"/>
              <a:gd name="connsiteX81" fmla="*/ 6684365 w 7288032"/>
              <a:gd name="connsiteY81" fmla="*/ 1381158 h 6219290"/>
              <a:gd name="connsiteX82" fmla="*/ 6659098 w 7288032"/>
              <a:gd name="connsiteY82" fmla="*/ 1476155 h 6219290"/>
              <a:gd name="connsiteX83" fmla="*/ 6957241 w 7288032"/>
              <a:gd name="connsiteY83" fmla="*/ 1499312 h 6219290"/>
              <a:gd name="connsiteX84" fmla="*/ 7106838 w 7288032"/>
              <a:gd name="connsiteY84" fmla="*/ 1588211 h 6219290"/>
              <a:gd name="connsiteX85" fmla="*/ 7146782 w 7288032"/>
              <a:gd name="connsiteY85" fmla="*/ 1937587 h 6219290"/>
              <a:gd name="connsiteX86" fmla="*/ 6422998 w 7288032"/>
              <a:gd name="connsiteY86" fmla="*/ 2576804 h 6219290"/>
              <a:gd name="connsiteX87" fmla="*/ 5846278 w 7288032"/>
              <a:gd name="connsiteY87" fmla="*/ 3122991 h 6219290"/>
              <a:gd name="connsiteX88" fmla="*/ 4468604 w 7288032"/>
              <a:gd name="connsiteY88" fmla="*/ 4200928 h 6219290"/>
              <a:gd name="connsiteX89" fmla="*/ 4281480 w 7288032"/>
              <a:gd name="connsiteY89" fmla="*/ 4309754 h 6219290"/>
              <a:gd name="connsiteX90" fmla="*/ 3867777 w 7288032"/>
              <a:gd name="connsiteY90" fmla="*/ 4631580 h 6219290"/>
              <a:gd name="connsiteX91" fmla="*/ 3870591 w 7288032"/>
              <a:gd name="connsiteY91" fmla="*/ 4664055 h 6219290"/>
              <a:gd name="connsiteX92" fmla="*/ 3618144 w 7288032"/>
              <a:gd name="connsiteY92" fmla="*/ 4883680 h 6219290"/>
              <a:gd name="connsiteX93" fmla="*/ 3522661 w 7288032"/>
              <a:gd name="connsiteY93" fmla="*/ 4941355 h 6219290"/>
              <a:gd name="connsiteX94" fmla="*/ 3334806 w 7288032"/>
              <a:gd name="connsiteY94" fmla="*/ 5133359 h 6219290"/>
              <a:gd name="connsiteX95" fmla="*/ 2370385 w 7288032"/>
              <a:gd name="connsiteY95" fmla="*/ 5823197 h 6219290"/>
              <a:gd name="connsiteX96" fmla="*/ 2182081 w 7288032"/>
              <a:gd name="connsiteY96" fmla="*/ 5948927 h 6219290"/>
              <a:gd name="connsiteX97" fmla="*/ 2187102 w 7288032"/>
              <a:gd name="connsiteY97" fmla="*/ 5925505 h 6219290"/>
              <a:gd name="connsiteX98" fmla="*/ 1819213 w 7288032"/>
              <a:gd name="connsiteY98" fmla="*/ 6124936 h 6219290"/>
              <a:gd name="connsiteX99" fmla="*/ 1802212 w 7288032"/>
              <a:gd name="connsiteY99" fmla="*/ 6101631 h 6219290"/>
              <a:gd name="connsiteX100" fmla="*/ 1666974 w 7288032"/>
              <a:gd name="connsiteY100" fmla="*/ 6219290 h 6219290"/>
              <a:gd name="connsiteX101" fmla="*/ 1728756 w 7288032"/>
              <a:gd name="connsiteY101" fmla="*/ 6159189 h 6219290"/>
              <a:gd name="connsiteX102" fmla="*/ 1627797 w 7288032"/>
              <a:gd name="connsiteY102" fmla="*/ 6174008 h 6219290"/>
              <a:gd name="connsiteX103" fmla="*/ 1700956 w 7288032"/>
              <a:gd name="connsiteY103" fmla="*/ 6072262 h 6219290"/>
              <a:gd name="connsiteX104" fmla="*/ 1459287 w 7288032"/>
              <a:gd name="connsiteY104" fmla="*/ 6161881 h 6219290"/>
              <a:gd name="connsiteX105" fmla="*/ 1523578 w 7288032"/>
              <a:gd name="connsiteY105" fmla="*/ 6090070 h 6219290"/>
              <a:gd name="connsiteX106" fmla="*/ 1443318 w 7288032"/>
              <a:gd name="connsiteY106" fmla="*/ 6099583 h 6219290"/>
              <a:gd name="connsiteX107" fmla="*/ 1458690 w 7288032"/>
              <a:gd name="connsiteY107" fmla="*/ 6073514 h 6219290"/>
              <a:gd name="connsiteX108" fmla="*/ 1431487 w 7288032"/>
              <a:gd name="connsiteY108" fmla="*/ 6074954 h 6219290"/>
              <a:gd name="connsiteX109" fmla="*/ 1442869 w 7288032"/>
              <a:gd name="connsiteY109" fmla="*/ 6033305 h 6219290"/>
              <a:gd name="connsiteX110" fmla="*/ 1472125 w 7288032"/>
              <a:gd name="connsiteY110" fmla="*/ 5953883 h 6219290"/>
              <a:gd name="connsiteX111" fmla="*/ 1306727 w 7288032"/>
              <a:gd name="connsiteY111" fmla="*/ 6018413 h 6219290"/>
              <a:gd name="connsiteX112" fmla="*/ 1385209 w 7288032"/>
              <a:gd name="connsiteY112" fmla="*/ 5937438 h 6219290"/>
              <a:gd name="connsiteX113" fmla="*/ 1294604 w 7288032"/>
              <a:gd name="connsiteY113" fmla="*/ 5949597 h 6219290"/>
              <a:gd name="connsiteX114" fmla="*/ 1353868 w 7288032"/>
              <a:gd name="connsiteY114" fmla="*/ 5901209 h 6219290"/>
              <a:gd name="connsiteX115" fmla="*/ 1379436 w 7288032"/>
              <a:gd name="connsiteY115" fmla="*/ 5850394 h 6219290"/>
              <a:gd name="connsiteX116" fmla="*/ 1301986 w 7288032"/>
              <a:gd name="connsiteY116" fmla="*/ 5892381 h 6219290"/>
              <a:gd name="connsiteX117" fmla="*/ 1390813 w 7288032"/>
              <a:gd name="connsiteY117" fmla="*/ 5808750 h 6219290"/>
              <a:gd name="connsiteX118" fmla="*/ 1266952 w 7288032"/>
              <a:gd name="connsiteY118" fmla="*/ 5884765 h 6219290"/>
              <a:gd name="connsiteX119" fmla="*/ 1158611 w 7288032"/>
              <a:gd name="connsiteY119" fmla="*/ 5956800 h 6219290"/>
              <a:gd name="connsiteX120" fmla="*/ 1189502 w 7288032"/>
              <a:gd name="connsiteY120" fmla="*/ 5926746 h 6219290"/>
              <a:gd name="connsiteX121" fmla="*/ 1362139 w 7288032"/>
              <a:gd name="connsiteY121" fmla="*/ 5782906 h 6219290"/>
              <a:gd name="connsiteX122" fmla="*/ 1363319 w 7288032"/>
              <a:gd name="connsiteY122" fmla="*/ 5766007 h 6219290"/>
              <a:gd name="connsiteX123" fmla="*/ 1595072 w 7288032"/>
              <a:gd name="connsiteY123" fmla="*/ 5551685 h 6219290"/>
              <a:gd name="connsiteX124" fmla="*/ 1353699 w 7288032"/>
              <a:gd name="connsiteY124" fmla="*/ 5685482 h 6219290"/>
              <a:gd name="connsiteX125" fmla="*/ 1680935 w 7288032"/>
              <a:gd name="connsiteY125" fmla="*/ 5413489 h 6219290"/>
              <a:gd name="connsiteX126" fmla="*/ 1651229 w 7288032"/>
              <a:gd name="connsiteY126" fmla="*/ 5426638 h 6219290"/>
              <a:gd name="connsiteX127" fmla="*/ 1758089 w 7288032"/>
              <a:gd name="connsiteY127" fmla="*/ 5327319 h 6219290"/>
              <a:gd name="connsiteX128" fmla="*/ 1659791 w 7288032"/>
              <a:gd name="connsiteY128" fmla="*/ 5352519 h 6219290"/>
              <a:gd name="connsiteX129" fmla="*/ 1899381 w 7288032"/>
              <a:gd name="connsiteY129" fmla="*/ 5147254 h 6219290"/>
              <a:gd name="connsiteX130" fmla="*/ 1993234 w 7288032"/>
              <a:gd name="connsiteY130" fmla="*/ 5040205 h 6219290"/>
              <a:gd name="connsiteX131" fmla="*/ 1975048 w 7288032"/>
              <a:gd name="connsiteY131" fmla="*/ 5033799 h 6219290"/>
              <a:gd name="connsiteX132" fmla="*/ 2030179 w 7288032"/>
              <a:gd name="connsiteY132" fmla="*/ 4947746 h 6219290"/>
              <a:gd name="connsiteX133" fmla="*/ 1640563 w 7288032"/>
              <a:gd name="connsiteY133" fmla="*/ 5191473 h 6219290"/>
              <a:gd name="connsiteX134" fmla="*/ 1670121 w 7288032"/>
              <a:gd name="connsiteY134" fmla="*/ 5156230 h 6219290"/>
              <a:gd name="connsiteX135" fmla="*/ 1595184 w 7288032"/>
              <a:gd name="connsiteY135" fmla="*/ 5186508 h 6219290"/>
              <a:gd name="connsiteX136" fmla="*/ 1632701 w 7288032"/>
              <a:gd name="connsiteY136" fmla="*/ 5137006 h 6219290"/>
              <a:gd name="connsiteX137" fmla="*/ 1572998 w 7288032"/>
              <a:gd name="connsiteY137" fmla="*/ 5181680 h 6219290"/>
              <a:gd name="connsiteX138" fmla="*/ 1562801 w 7288032"/>
              <a:gd name="connsiteY138" fmla="*/ 5206421 h 6219290"/>
              <a:gd name="connsiteX139" fmla="*/ 1442797 w 7288032"/>
              <a:gd name="connsiteY139" fmla="*/ 5275917 h 6219290"/>
              <a:gd name="connsiteX140" fmla="*/ 1402894 w 7288032"/>
              <a:gd name="connsiteY140" fmla="*/ 5313807 h 6219290"/>
              <a:gd name="connsiteX141" fmla="*/ 1428611 w 7288032"/>
              <a:gd name="connsiteY141" fmla="*/ 5285087 h 6219290"/>
              <a:gd name="connsiteX142" fmla="*/ 1251851 w 7288032"/>
              <a:gd name="connsiteY142" fmla="*/ 5391257 h 6219290"/>
              <a:gd name="connsiteX143" fmla="*/ 1095939 w 7288032"/>
              <a:gd name="connsiteY143" fmla="*/ 5514214 h 6219290"/>
              <a:gd name="connsiteX144" fmla="*/ 1058397 w 7288032"/>
              <a:gd name="connsiteY144" fmla="*/ 5518306 h 6219290"/>
              <a:gd name="connsiteX145" fmla="*/ 976084 w 7288032"/>
              <a:gd name="connsiteY145" fmla="*/ 5605799 h 6219290"/>
              <a:gd name="connsiteX146" fmla="*/ 738732 w 7288032"/>
              <a:gd name="connsiteY146" fmla="*/ 5755167 h 6219290"/>
              <a:gd name="connsiteX147" fmla="*/ 1119720 w 7288032"/>
              <a:gd name="connsiteY147" fmla="*/ 5391931 h 6219290"/>
              <a:gd name="connsiteX148" fmla="*/ 954638 w 7288032"/>
              <a:gd name="connsiteY148" fmla="*/ 5500645 h 6219290"/>
              <a:gd name="connsiteX149" fmla="*/ 1069018 w 7288032"/>
              <a:gd name="connsiteY149" fmla="*/ 5366200 h 6219290"/>
              <a:gd name="connsiteX150" fmla="*/ 1156659 w 7288032"/>
              <a:gd name="connsiteY150" fmla="*/ 5299472 h 6219290"/>
              <a:gd name="connsiteX151" fmla="*/ 1084088 w 7288032"/>
              <a:gd name="connsiteY151" fmla="*/ 5295947 h 6219290"/>
              <a:gd name="connsiteX152" fmla="*/ 1045513 w 7288032"/>
              <a:gd name="connsiteY152" fmla="*/ 5339033 h 6219290"/>
              <a:gd name="connsiteX153" fmla="*/ 1058371 w 7288032"/>
              <a:gd name="connsiteY153" fmla="*/ 5324667 h 6219290"/>
              <a:gd name="connsiteX154" fmla="*/ 832999 w 7288032"/>
              <a:gd name="connsiteY154" fmla="*/ 5520763 h 6219290"/>
              <a:gd name="connsiteX155" fmla="*/ 602304 w 7288032"/>
              <a:gd name="connsiteY155" fmla="*/ 5696087 h 6219290"/>
              <a:gd name="connsiteX156" fmla="*/ 689491 w 7288032"/>
              <a:gd name="connsiteY156" fmla="*/ 5563082 h 6219290"/>
              <a:gd name="connsiteX157" fmla="*/ 1021861 w 7288032"/>
              <a:gd name="connsiteY157" fmla="*/ 5289771 h 6219290"/>
              <a:gd name="connsiteX158" fmla="*/ 990673 w 7288032"/>
              <a:gd name="connsiteY158" fmla="*/ 5275631 h 6219290"/>
              <a:gd name="connsiteX159" fmla="*/ 855451 w 7288032"/>
              <a:gd name="connsiteY159" fmla="*/ 5393290 h 6219290"/>
              <a:gd name="connsiteX160" fmla="*/ 767661 w 7288032"/>
              <a:gd name="connsiteY160" fmla="*/ 5437923 h 6219290"/>
              <a:gd name="connsiteX161" fmla="*/ 895052 w 7288032"/>
              <a:gd name="connsiteY161" fmla="*/ 5311212 h 6219290"/>
              <a:gd name="connsiteX162" fmla="*/ 1004711 w 7288032"/>
              <a:gd name="connsiteY162" fmla="*/ 5244372 h 6219290"/>
              <a:gd name="connsiteX163" fmla="*/ 971164 w 7288032"/>
              <a:gd name="connsiteY163" fmla="*/ 5264034 h 6219290"/>
              <a:gd name="connsiteX164" fmla="*/ 947660 w 7288032"/>
              <a:gd name="connsiteY164" fmla="*/ 5236867 h 6219290"/>
              <a:gd name="connsiteX165" fmla="*/ 1140511 w 7288032"/>
              <a:gd name="connsiteY165" fmla="*/ 5021452 h 6219290"/>
              <a:gd name="connsiteX166" fmla="*/ 809474 w 7288032"/>
              <a:gd name="connsiteY166" fmla="*/ 5299952 h 6219290"/>
              <a:gd name="connsiteX167" fmla="*/ 956130 w 7288032"/>
              <a:gd name="connsiteY167" fmla="*/ 5148940 h 6219290"/>
              <a:gd name="connsiteX168" fmla="*/ 1102269 w 7288032"/>
              <a:gd name="connsiteY168" fmla="*/ 5001370 h 6219290"/>
              <a:gd name="connsiteX169" fmla="*/ 1109084 w 7288032"/>
              <a:gd name="connsiteY169" fmla="*/ 4996839 h 6219290"/>
              <a:gd name="connsiteX170" fmla="*/ 1131919 w 7288032"/>
              <a:gd name="connsiteY170" fmla="*/ 4995991 h 6219290"/>
              <a:gd name="connsiteX171" fmla="*/ 1157063 w 7288032"/>
              <a:gd name="connsiteY171" fmla="*/ 4978479 h 6219290"/>
              <a:gd name="connsiteX172" fmla="*/ 1137850 w 7288032"/>
              <a:gd name="connsiteY172" fmla="*/ 5011066 h 6219290"/>
              <a:gd name="connsiteX173" fmla="*/ 1193272 w 7288032"/>
              <a:gd name="connsiteY173" fmla="*/ 4969197 h 6219290"/>
              <a:gd name="connsiteX174" fmla="*/ 1191790 w 7288032"/>
              <a:gd name="connsiteY174" fmla="*/ 4941912 h 6219290"/>
              <a:gd name="connsiteX175" fmla="*/ 1109084 w 7288032"/>
              <a:gd name="connsiteY175" fmla="*/ 4996839 h 6219290"/>
              <a:gd name="connsiteX176" fmla="*/ 1106662 w 7288032"/>
              <a:gd name="connsiteY176" fmla="*/ 4996931 h 6219290"/>
              <a:gd name="connsiteX177" fmla="*/ 1102269 w 7288032"/>
              <a:gd name="connsiteY177" fmla="*/ 5001370 h 6219290"/>
              <a:gd name="connsiteX178" fmla="*/ 979803 w 7288032"/>
              <a:gd name="connsiteY178" fmla="*/ 5082703 h 6219290"/>
              <a:gd name="connsiteX179" fmla="*/ 815375 w 7288032"/>
              <a:gd name="connsiteY179" fmla="*/ 5215453 h 6219290"/>
              <a:gd name="connsiteX180" fmla="*/ 833255 w 7288032"/>
              <a:gd name="connsiteY180" fmla="*/ 5177675 h 6219290"/>
              <a:gd name="connsiteX181" fmla="*/ 779012 w 7288032"/>
              <a:gd name="connsiteY181" fmla="*/ 5202646 h 6219290"/>
              <a:gd name="connsiteX182" fmla="*/ 767636 w 7288032"/>
              <a:gd name="connsiteY182" fmla="*/ 5244285 h 6219290"/>
              <a:gd name="connsiteX183" fmla="*/ 691376 w 7288032"/>
              <a:gd name="connsiteY183" fmla="*/ 5269373 h 6219290"/>
              <a:gd name="connsiteX184" fmla="*/ 741322 w 7288032"/>
              <a:gd name="connsiteY184" fmla="*/ 5184643 h 6219290"/>
              <a:gd name="connsiteX185" fmla="*/ 772509 w 7288032"/>
              <a:gd name="connsiteY185" fmla="*/ 5198778 h 6219290"/>
              <a:gd name="connsiteX186" fmla="*/ 866501 w 7288032"/>
              <a:gd name="connsiteY186" fmla="*/ 5113824 h 6219290"/>
              <a:gd name="connsiteX187" fmla="*/ 832805 w 7288032"/>
              <a:gd name="connsiteY187" fmla="*/ 5111397 h 6219290"/>
              <a:gd name="connsiteX188" fmla="*/ 1132956 w 7288032"/>
              <a:gd name="connsiteY188" fmla="*/ 4862940 h 6219290"/>
              <a:gd name="connsiteX189" fmla="*/ 1095413 w 7288032"/>
              <a:gd name="connsiteY189" fmla="*/ 4867032 h 6219290"/>
              <a:gd name="connsiteX190" fmla="*/ 1176700 w 7288032"/>
              <a:gd name="connsiteY190" fmla="*/ 4818531 h 6219290"/>
              <a:gd name="connsiteX191" fmla="*/ 1170044 w 7288032"/>
              <a:gd name="connsiteY191" fmla="*/ 4792575 h 6219290"/>
              <a:gd name="connsiteX192" fmla="*/ 1354185 w 7288032"/>
              <a:gd name="connsiteY192" fmla="*/ 4629185 h 6219290"/>
              <a:gd name="connsiteX193" fmla="*/ 1359656 w 7288032"/>
              <a:gd name="connsiteY193" fmla="*/ 4672040 h 6219290"/>
              <a:gd name="connsiteX194" fmla="*/ 1473162 w 7288032"/>
              <a:gd name="connsiteY194" fmla="*/ 4598682 h 6219290"/>
              <a:gd name="connsiteX195" fmla="*/ 1417592 w 7288032"/>
              <a:gd name="connsiteY195" fmla="*/ 4618462 h 6219290"/>
              <a:gd name="connsiteX196" fmla="*/ 1446843 w 7288032"/>
              <a:gd name="connsiteY196" fmla="*/ 4539040 h 6219290"/>
              <a:gd name="connsiteX197" fmla="*/ 1501233 w 7288032"/>
              <a:gd name="connsiteY197" fmla="*/ 4536159 h 6219290"/>
              <a:gd name="connsiteX198" fmla="*/ 1605421 w 7288032"/>
              <a:gd name="connsiteY198" fmla="*/ 4426458 h 6219290"/>
              <a:gd name="connsiteX199" fmla="*/ 1598918 w 7288032"/>
              <a:gd name="connsiteY199" fmla="*/ 4422596 h 6219290"/>
              <a:gd name="connsiteX200" fmla="*/ 1534479 w 7288032"/>
              <a:gd name="connsiteY200" fmla="*/ 4472307 h 6219290"/>
              <a:gd name="connsiteX201" fmla="*/ 1581917 w 7288032"/>
              <a:gd name="connsiteY201" fmla="*/ 4399291 h 6219290"/>
              <a:gd name="connsiteX202" fmla="*/ 1593595 w 7288032"/>
              <a:gd name="connsiteY202" fmla="*/ 4401830 h 6219290"/>
              <a:gd name="connsiteX203" fmla="*/ 1621968 w 7288032"/>
              <a:gd name="connsiteY203" fmla="*/ 4383491 h 6219290"/>
              <a:gd name="connsiteX204" fmla="*/ 1652854 w 7288032"/>
              <a:gd name="connsiteY204" fmla="*/ 4353442 h 6219290"/>
              <a:gd name="connsiteX205" fmla="*/ 1659362 w 7288032"/>
              <a:gd name="connsiteY205" fmla="*/ 4357310 h 6219290"/>
              <a:gd name="connsiteX206" fmla="*/ 1663204 w 7288032"/>
              <a:gd name="connsiteY206" fmla="*/ 4350791 h 6219290"/>
              <a:gd name="connsiteX207" fmla="*/ 1668527 w 7288032"/>
              <a:gd name="connsiteY207" fmla="*/ 4371557 h 6219290"/>
              <a:gd name="connsiteX208" fmla="*/ 1669855 w 7288032"/>
              <a:gd name="connsiteY208" fmla="*/ 4376747 h 6219290"/>
              <a:gd name="connsiteX209" fmla="*/ 1702074 w 7288032"/>
              <a:gd name="connsiteY209" fmla="*/ 4351889 h 6219290"/>
              <a:gd name="connsiteX210" fmla="*/ 1722616 w 7288032"/>
              <a:gd name="connsiteY210" fmla="*/ 4324493 h 6219290"/>
              <a:gd name="connsiteX211" fmla="*/ 1677390 w 7288032"/>
              <a:gd name="connsiteY211" fmla="*/ 4341621 h 6219290"/>
              <a:gd name="connsiteX212" fmla="*/ 1928473 w 7288032"/>
              <a:gd name="connsiteY212" fmla="*/ 4116806 h 6219290"/>
              <a:gd name="connsiteX213" fmla="*/ 1967349 w 7288032"/>
              <a:gd name="connsiteY213" fmla="*/ 4117909 h 6219290"/>
              <a:gd name="connsiteX214" fmla="*/ 1999262 w 7288032"/>
              <a:gd name="connsiteY214" fmla="*/ 4048868 h 6219290"/>
              <a:gd name="connsiteX215" fmla="*/ 1737533 w 7288032"/>
              <a:gd name="connsiteY215" fmla="*/ 4232146 h 6219290"/>
              <a:gd name="connsiteX216" fmla="*/ 1860776 w 7288032"/>
              <a:gd name="connsiteY216" fmla="*/ 4067769 h 6219290"/>
              <a:gd name="connsiteX217" fmla="*/ 1797823 w 7288032"/>
              <a:gd name="connsiteY217" fmla="*/ 4144770 h 6219290"/>
              <a:gd name="connsiteX218" fmla="*/ 1571118 w 7288032"/>
              <a:gd name="connsiteY218" fmla="*/ 4335670 h 6219290"/>
              <a:gd name="connsiteX219" fmla="*/ 1652404 w 7288032"/>
              <a:gd name="connsiteY219" fmla="*/ 4287170 h 6219290"/>
              <a:gd name="connsiteX220" fmla="*/ 1585759 w 7288032"/>
              <a:gd name="connsiteY220" fmla="*/ 4392773 h 6219290"/>
              <a:gd name="connsiteX221" fmla="*/ 1562408 w 7288032"/>
              <a:gd name="connsiteY221" fmla="*/ 4387695 h 6219290"/>
              <a:gd name="connsiteX222" fmla="*/ 1597135 w 7288032"/>
              <a:gd name="connsiteY222" fmla="*/ 4351128 h 6219290"/>
              <a:gd name="connsiteX223" fmla="*/ 1537723 w 7288032"/>
              <a:gd name="connsiteY223" fmla="*/ 4377427 h 6219290"/>
              <a:gd name="connsiteX224" fmla="*/ 1567276 w 7288032"/>
              <a:gd name="connsiteY224" fmla="*/ 4342183 h 6219290"/>
              <a:gd name="connsiteX225" fmla="*/ 1556931 w 7288032"/>
              <a:gd name="connsiteY225" fmla="*/ 4344840 h 6219290"/>
              <a:gd name="connsiteX226" fmla="*/ 1520871 w 7288032"/>
              <a:gd name="connsiteY226" fmla="*/ 4376211 h 6219290"/>
              <a:gd name="connsiteX227" fmla="*/ 1523532 w 7288032"/>
              <a:gd name="connsiteY227" fmla="*/ 4386597 h 6219290"/>
              <a:gd name="connsiteX228" fmla="*/ 1474465 w 7288032"/>
              <a:gd name="connsiteY228" fmla="*/ 4410239 h 6219290"/>
              <a:gd name="connsiteX229" fmla="*/ 1408703 w 7288032"/>
              <a:gd name="connsiteY229" fmla="*/ 4454760 h 6219290"/>
              <a:gd name="connsiteX230" fmla="*/ 1205052 w 7288032"/>
              <a:gd name="connsiteY230" fmla="*/ 4606559 h 6219290"/>
              <a:gd name="connsiteX231" fmla="*/ 1211555 w 7288032"/>
              <a:gd name="connsiteY231" fmla="*/ 4610421 h 6219290"/>
              <a:gd name="connsiteX232" fmla="*/ 1196036 w 7288032"/>
              <a:gd name="connsiteY232" fmla="*/ 4614401 h 6219290"/>
              <a:gd name="connsiteX233" fmla="*/ 1162488 w 7288032"/>
              <a:gd name="connsiteY233" fmla="*/ 4634063 h 6219290"/>
              <a:gd name="connsiteX234" fmla="*/ 1158646 w 7288032"/>
              <a:gd name="connsiteY234" fmla="*/ 4640582 h 6219290"/>
              <a:gd name="connsiteX235" fmla="*/ 1252934 w 7288032"/>
              <a:gd name="connsiteY235" fmla="*/ 4599811 h 6219290"/>
              <a:gd name="connsiteX236" fmla="*/ 1263432 w 7288032"/>
              <a:gd name="connsiteY236" fmla="*/ 4619254 h 6219290"/>
              <a:gd name="connsiteX237" fmla="*/ 1302155 w 7288032"/>
              <a:gd name="connsiteY237" fmla="*/ 4598258 h 6219290"/>
              <a:gd name="connsiteX238" fmla="*/ 1273629 w 7288032"/>
              <a:gd name="connsiteY238" fmla="*/ 4594508 h 6219290"/>
              <a:gd name="connsiteX239" fmla="*/ 1299345 w 7288032"/>
              <a:gd name="connsiteY239" fmla="*/ 4565783 h 6219290"/>
              <a:gd name="connsiteX240" fmla="*/ 1339544 w 7288032"/>
              <a:gd name="connsiteY240" fmla="*/ 4572077 h 6219290"/>
              <a:gd name="connsiteX241" fmla="*/ 1266247 w 7288032"/>
              <a:gd name="connsiteY241" fmla="*/ 4651728 h 6219290"/>
              <a:gd name="connsiteX242" fmla="*/ 1175796 w 7288032"/>
              <a:gd name="connsiteY242" fmla="*/ 4685981 h 6219290"/>
              <a:gd name="connsiteX243" fmla="*/ 1170472 w 7288032"/>
              <a:gd name="connsiteY243" fmla="*/ 4665215 h 6219290"/>
              <a:gd name="connsiteX244" fmla="*/ 1086826 w 7288032"/>
              <a:gd name="connsiteY244" fmla="*/ 4747513 h 6219290"/>
              <a:gd name="connsiteX245" fmla="*/ 1093027 w 7288032"/>
              <a:gd name="connsiteY245" fmla="*/ 4707197 h 6219290"/>
              <a:gd name="connsiteX246" fmla="*/ 974658 w 7288032"/>
              <a:gd name="connsiteY246" fmla="*/ 4826067 h 6219290"/>
              <a:gd name="connsiteX247" fmla="*/ 1052977 w 7288032"/>
              <a:gd name="connsiteY247" fmla="*/ 4722997 h 6219290"/>
              <a:gd name="connsiteX248" fmla="*/ 1020609 w 7288032"/>
              <a:gd name="connsiteY248" fmla="*/ 4725761 h 6219290"/>
              <a:gd name="connsiteX249" fmla="*/ 1014106 w 7288032"/>
              <a:gd name="connsiteY249" fmla="*/ 4721899 h 6219290"/>
              <a:gd name="connsiteX250" fmla="*/ 1155530 w 7288032"/>
              <a:gd name="connsiteY250" fmla="*/ 4563923 h 6219290"/>
              <a:gd name="connsiteX251" fmla="*/ 1212582 w 7288032"/>
              <a:gd name="connsiteY251" fmla="*/ 4571428 h 6219290"/>
              <a:gd name="connsiteX252" fmla="*/ 1328295 w 7288032"/>
              <a:gd name="connsiteY252" fmla="*/ 4442177 h 6219290"/>
              <a:gd name="connsiteX253" fmla="*/ 1259866 w 7288032"/>
              <a:gd name="connsiteY253" fmla="*/ 4476317 h 6219290"/>
              <a:gd name="connsiteX254" fmla="*/ 1242870 w 7288032"/>
              <a:gd name="connsiteY254" fmla="*/ 4453012 h 6219290"/>
              <a:gd name="connsiteX255" fmla="*/ 1160552 w 7288032"/>
              <a:gd name="connsiteY255" fmla="*/ 4540506 h 6219290"/>
              <a:gd name="connsiteX256" fmla="*/ 1237695 w 7288032"/>
              <a:gd name="connsiteY256" fmla="*/ 4454336 h 6219290"/>
              <a:gd name="connsiteX257" fmla="*/ 1197645 w 7288032"/>
              <a:gd name="connsiteY257" fmla="*/ 4470136 h 6219290"/>
              <a:gd name="connsiteX258" fmla="*/ 1241389 w 7288032"/>
              <a:gd name="connsiteY258" fmla="*/ 4425728 h 6219290"/>
              <a:gd name="connsiteX259" fmla="*/ 1180490 w 7288032"/>
              <a:gd name="connsiteY259" fmla="*/ 4424742 h 6219290"/>
              <a:gd name="connsiteX260" fmla="*/ 1203693 w 7288032"/>
              <a:gd name="connsiteY260" fmla="*/ 4407725 h 6219290"/>
              <a:gd name="connsiteX261" fmla="*/ 1106892 w 7288032"/>
              <a:gd name="connsiteY261" fmla="*/ 4460210 h 6219290"/>
              <a:gd name="connsiteX262" fmla="*/ 1111914 w 7288032"/>
              <a:gd name="connsiteY262" fmla="*/ 4436788 h 6219290"/>
              <a:gd name="connsiteX263" fmla="*/ 957029 w 7288032"/>
              <a:gd name="connsiteY263" fmla="*/ 4520756 h 6219290"/>
              <a:gd name="connsiteX264" fmla="*/ 981560 w 7288032"/>
              <a:gd name="connsiteY264" fmla="*/ 4508935 h 6219290"/>
              <a:gd name="connsiteX265" fmla="*/ 962352 w 7288032"/>
              <a:gd name="connsiteY265" fmla="*/ 4541522 h 6219290"/>
              <a:gd name="connsiteX266" fmla="*/ 992058 w 7288032"/>
              <a:gd name="connsiteY266" fmla="*/ 4528373 h 6219290"/>
              <a:gd name="connsiteX267" fmla="*/ 970638 w 7288032"/>
              <a:gd name="connsiteY267" fmla="*/ 4616853 h 6219290"/>
              <a:gd name="connsiteX268" fmla="*/ 1018372 w 7288032"/>
              <a:gd name="connsiteY268" fmla="*/ 4588020 h 6219290"/>
              <a:gd name="connsiteX269" fmla="*/ 952758 w 7288032"/>
              <a:gd name="connsiteY269" fmla="*/ 4654635 h 6219290"/>
              <a:gd name="connsiteX270" fmla="*/ 927047 w 7288032"/>
              <a:gd name="connsiteY270" fmla="*/ 4683355 h 6219290"/>
              <a:gd name="connsiteX271" fmla="*/ 894981 w 7288032"/>
              <a:gd name="connsiteY271" fmla="*/ 4730302 h 6219290"/>
              <a:gd name="connsiteX272" fmla="*/ 879763 w 7288032"/>
              <a:gd name="connsiteY272" fmla="*/ 4778465 h 6219290"/>
              <a:gd name="connsiteX273" fmla="*/ 810154 w 7288032"/>
              <a:gd name="connsiteY273" fmla="*/ 4829505 h 6219290"/>
              <a:gd name="connsiteX274" fmla="*/ 598667 w 7288032"/>
              <a:gd name="connsiteY274" fmla="*/ 4972241 h 6219290"/>
              <a:gd name="connsiteX275" fmla="*/ 731079 w 7288032"/>
              <a:gd name="connsiteY275" fmla="*/ 4822113 h 6219290"/>
              <a:gd name="connsiteX276" fmla="*/ 802016 w 7288032"/>
              <a:gd name="connsiteY276" fmla="*/ 4776269 h 6219290"/>
              <a:gd name="connsiteX277" fmla="*/ 818113 w 7288032"/>
              <a:gd name="connsiteY277" fmla="*/ 4667018 h 6219290"/>
              <a:gd name="connsiteX278" fmla="*/ 675059 w 7288032"/>
              <a:gd name="connsiteY278" fmla="*/ 4775615 h 6219290"/>
              <a:gd name="connsiteX279" fmla="*/ 575592 w 7288032"/>
              <a:gd name="connsiteY279" fmla="*/ 4817714 h 6219290"/>
              <a:gd name="connsiteX280" fmla="*/ 607658 w 7288032"/>
              <a:gd name="connsiteY280" fmla="*/ 4770767 h 6219290"/>
              <a:gd name="connsiteX281" fmla="*/ 634099 w 7288032"/>
              <a:gd name="connsiteY281" fmla="*/ 4658865 h 6219290"/>
              <a:gd name="connsiteX282" fmla="*/ 520598 w 7288032"/>
              <a:gd name="connsiteY282" fmla="*/ 4732223 h 6219290"/>
              <a:gd name="connsiteX283" fmla="*/ 601430 w 7288032"/>
              <a:gd name="connsiteY283" fmla="*/ 4617445 h 6219290"/>
              <a:gd name="connsiteX284" fmla="*/ 685077 w 7288032"/>
              <a:gd name="connsiteY284" fmla="*/ 4535147 h 6219290"/>
              <a:gd name="connsiteX285" fmla="*/ 674886 w 7288032"/>
              <a:gd name="connsiteY285" fmla="*/ 4559888 h 6219290"/>
              <a:gd name="connsiteX286" fmla="*/ 821781 w 7288032"/>
              <a:gd name="connsiteY286" fmla="*/ 4444772 h 6219290"/>
              <a:gd name="connsiteX287" fmla="*/ 766062 w 7288032"/>
              <a:gd name="connsiteY287" fmla="*/ 4442463 h 6219290"/>
              <a:gd name="connsiteX288" fmla="*/ 702804 w 7288032"/>
              <a:gd name="connsiteY288" fmla="*/ 4475275 h 6219290"/>
              <a:gd name="connsiteX289" fmla="*/ 661721 w 7288032"/>
              <a:gd name="connsiteY289" fmla="*/ 4530069 h 6219290"/>
              <a:gd name="connsiteX290" fmla="*/ 586794 w 7288032"/>
              <a:gd name="connsiteY290" fmla="*/ 4560342 h 6219290"/>
              <a:gd name="connsiteX291" fmla="*/ 577630 w 7288032"/>
              <a:gd name="connsiteY291" fmla="*/ 4546095 h 6219290"/>
              <a:gd name="connsiteX292" fmla="*/ 587821 w 7288032"/>
              <a:gd name="connsiteY292" fmla="*/ 4521349 h 6219290"/>
              <a:gd name="connsiteX293" fmla="*/ 585160 w 7288032"/>
              <a:gd name="connsiteY293" fmla="*/ 4510968 h 6219290"/>
              <a:gd name="connsiteX294" fmla="*/ 457621 w 7288032"/>
              <a:gd name="connsiteY294" fmla="*/ 4615586 h 6219290"/>
              <a:gd name="connsiteX295" fmla="*/ 515551 w 7288032"/>
              <a:gd name="connsiteY295" fmla="*/ 4562008 h 6219290"/>
              <a:gd name="connsiteX296" fmla="*/ 424952 w 7288032"/>
              <a:gd name="connsiteY296" fmla="*/ 4574166 h 6219290"/>
              <a:gd name="connsiteX297" fmla="*/ 455690 w 7288032"/>
              <a:gd name="connsiteY297" fmla="*/ 4522028 h 6219290"/>
              <a:gd name="connsiteX298" fmla="*/ 478739 w 7288032"/>
              <a:gd name="connsiteY298" fmla="*/ 4482923 h 6219290"/>
              <a:gd name="connsiteX299" fmla="*/ 273306 w 7288032"/>
              <a:gd name="connsiteY299" fmla="*/ 4563249 h 6219290"/>
              <a:gd name="connsiteX300" fmla="*/ 328580 w 7288032"/>
              <a:gd name="connsiteY300" fmla="*/ 4499285 h 6219290"/>
              <a:gd name="connsiteX301" fmla="*/ 258670 w 7288032"/>
              <a:gd name="connsiteY301" fmla="*/ 4506141 h 6219290"/>
              <a:gd name="connsiteX302" fmla="*/ 270195 w 7288032"/>
              <a:gd name="connsiteY302" fmla="*/ 4486591 h 6219290"/>
              <a:gd name="connsiteX303" fmla="*/ 246838 w 7288032"/>
              <a:gd name="connsiteY303" fmla="*/ 4481508 h 6219290"/>
              <a:gd name="connsiteX304" fmla="*/ 259548 w 7288032"/>
              <a:gd name="connsiteY304" fmla="*/ 4445058 h 6219290"/>
              <a:gd name="connsiteX305" fmla="*/ 286291 w 7288032"/>
              <a:gd name="connsiteY305" fmla="*/ 4377340 h 6219290"/>
              <a:gd name="connsiteX306" fmla="*/ 135095 w 7288032"/>
              <a:gd name="connsiteY306" fmla="*/ 4432701 h 6219290"/>
              <a:gd name="connsiteX307" fmla="*/ 204555 w 7288032"/>
              <a:gd name="connsiteY307" fmla="*/ 4359568 h 6219290"/>
              <a:gd name="connsiteX308" fmla="*/ 124300 w 7288032"/>
              <a:gd name="connsiteY308" fmla="*/ 4369075 h 6219290"/>
              <a:gd name="connsiteX309" fmla="*/ 179723 w 7288032"/>
              <a:gd name="connsiteY309" fmla="*/ 4327205 h 6219290"/>
              <a:gd name="connsiteX310" fmla="*/ 201439 w 7288032"/>
              <a:gd name="connsiteY310" fmla="*/ 4282909 h 6219290"/>
              <a:gd name="connsiteX311" fmla="*/ 133010 w 7288032"/>
              <a:gd name="connsiteY311" fmla="*/ 4317049 h 6219290"/>
              <a:gd name="connsiteX312" fmla="*/ 212816 w 7288032"/>
              <a:gd name="connsiteY312" fmla="*/ 4241265 h 6219290"/>
              <a:gd name="connsiteX313" fmla="*/ 97981 w 7288032"/>
              <a:gd name="connsiteY313" fmla="*/ 4309433 h 6219290"/>
              <a:gd name="connsiteX314" fmla="*/ 0 w 7288032"/>
              <a:gd name="connsiteY314" fmla="*/ 4378811 h 6219290"/>
              <a:gd name="connsiteX315" fmla="*/ 25711 w 7288032"/>
              <a:gd name="connsiteY315" fmla="*/ 4350086 h 6219290"/>
              <a:gd name="connsiteX316" fmla="*/ 184142 w 7288032"/>
              <a:gd name="connsiteY316" fmla="*/ 4215421 h 6219290"/>
              <a:gd name="connsiteX317" fmla="*/ 181480 w 7288032"/>
              <a:gd name="connsiteY317" fmla="*/ 4205035 h 6219290"/>
              <a:gd name="connsiteX318" fmla="*/ 396502 w 7288032"/>
              <a:gd name="connsiteY318" fmla="*/ 4011596 h 6219290"/>
              <a:gd name="connsiteX319" fmla="*/ 179697 w 7288032"/>
              <a:gd name="connsiteY319" fmla="*/ 4133567 h 6219290"/>
              <a:gd name="connsiteX320" fmla="*/ 473345 w 7288032"/>
              <a:gd name="connsiteY320" fmla="*/ 3881247 h 6219290"/>
              <a:gd name="connsiteX321" fmla="*/ 443639 w 7288032"/>
              <a:gd name="connsiteY321" fmla="*/ 3894397 h 6219290"/>
              <a:gd name="connsiteX322" fmla="*/ 547975 w 7288032"/>
              <a:gd name="connsiteY322" fmla="*/ 3806791 h 6219290"/>
              <a:gd name="connsiteX323" fmla="*/ 454862 w 7288032"/>
              <a:gd name="connsiteY323" fmla="*/ 3830658 h 6219290"/>
              <a:gd name="connsiteX324" fmla="*/ 671223 w 7288032"/>
              <a:gd name="connsiteY324" fmla="*/ 3642414 h 6219290"/>
              <a:gd name="connsiteX325" fmla="*/ 756045 w 7288032"/>
              <a:gd name="connsiteY325" fmla="*/ 3543212 h 6219290"/>
              <a:gd name="connsiteX326" fmla="*/ 743038 w 7288032"/>
              <a:gd name="connsiteY326" fmla="*/ 3535478 h 6219290"/>
              <a:gd name="connsiteX327" fmla="*/ 790476 w 7288032"/>
              <a:gd name="connsiteY327" fmla="*/ 3462462 h 6219290"/>
              <a:gd name="connsiteX328" fmla="*/ 438290 w 7288032"/>
              <a:gd name="connsiteY328" fmla="*/ 3679992 h 6219290"/>
              <a:gd name="connsiteX329" fmla="*/ 464006 w 7288032"/>
              <a:gd name="connsiteY329" fmla="*/ 3651272 h 6219290"/>
              <a:gd name="connsiteX330" fmla="*/ 398086 w 7288032"/>
              <a:gd name="connsiteY330" fmla="*/ 3673704 h 6219290"/>
              <a:gd name="connsiteX331" fmla="*/ 499613 w 7288032"/>
              <a:gd name="connsiteY331" fmla="*/ 3553618 h 6219290"/>
              <a:gd name="connsiteX332" fmla="*/ 499137 w 7288032"/>
              <a:gd name="connsiteY332" fmla="*/ 3544842 h 6219290"/>
              <a:gd name="connsiteX333" fmla="*/ 479674 w 7288032"/>
              <a:gd name="connsiteY333" fmla="*/ 3560091 h 6219290"/>
              <a:gd name="connsiteX334" fmla="*/ 485860 w 7288032"/>
              <a:gd name="connsiteY334" fmla="*/ 3540264 h 6219290"/>
              <a:gd name="connsiteX335" fmla="*/ 498295 w 7288032"/>
              <a:gd name="connsiteY335" fmla="*/ 3529388 h 6219290"/>
              <a:gd name="connsiteX336" fmla="*/ 498131 w 7288032"/>
              <a:gd name="connsiteY336" fmla="*/ 3526339 h 6219290"/>
              <a:gd name="connsiteX337" fmla="*/ 521937 w 7288032"/>
              <a:gd name="connsiteY337" fmla="*/ 3505966 h 6219290"/>
              <a:gd name="connsiteX338" fmla="*/ 525850 w 7288032"/>
              <a:gd name="connsiteY338" fmla="*/ 3489598 h 6219290"/>
              <a:gd name="connsiteX339" fmla="*/ 702604 w 7288032"/>
              <a:gd name="connsiteY339" fmla="*/ 3347510 h 6219290"/>
              <a:gd name="connsiteX340" fmla="*/ 685378 w 7288032"/>
              <a:gd name="connsiteY340" fmla="*/ 3337262 h 6219290"/>
              <a:gd name="connsiteX341" fmla="*/ 611009 w 7288032"/>
              <a:gd name="connsiteY341" fmla="*/ 3400317 h 6219290"/>
              <a:gd name="connsiteX342" fmla="*/ 567249 w 7288032"/>
              <a:gd name="connsiteY342" fmla="*/ 3423264 h 6219290"/>
              <a:gd name="connsiteX343" fmla="*/ 603305 w 7288032"/>
              <a:gd name="connsiteY343" fmla="*/ 3390192 h 6219290"/>
              <a:gd name="connsiteX344" fmla="*/ 617124 w 7288032"/>
              <a:gd name="connsiteY344" fmla="*/ 3375203 h 6219290"/>
              <a:gd name="connsiteX345" fmla="*/ 535847 w 7288032"/>
              <a:gd name="connsiteY345" fmla="*/ 3428838 h 6219290"/>
              <a:gd name="connsiteX346" fmla="*/ 406050 w 7288032"/>
              <a:gd name="connsiteY346" fmla="*/ 3511212 h 6219290"/>
              <a:gd name="connsiteX347" fmla="*/ 578662 w 7288032"/>
              <a:gd name="connsiteY347" fmla="*/ 3367377 h 6219290"/>
              <a:gd name="connsiteX348" fmla="*/ 597497 w 7288032"/>
              <a:gd name="connsiteY348" fmla="*/ 3343158 h 6219290"/>
              <a:gd name="connsiteX349" fmla="*/ 589385 w 7288032"/>
              <a:gd name="connsiteY349" fmla="*/ 3350136 h 6219290"/>
              <a:gd name="connsiteX350" fmla="*/ 625067 w 7288032"/>
              <a:gd name="connsiteY350" fmla="*/ 3309008 h 6219290"/>
              <a:gd name="connsiteX351" fmla="*/ 638503 w 7288032"/>
              <a:gd name="connsiteY351" fmla="*/ 3296558 h 6219290"/>
              <a:gd name="connsiteX352" fmla="*/ 656914 w 7288032"/>
              <a:gd name="connsiteY352" fmla="*/ 3277468 h 6219290"/>
              <a:gd name="connsiteX353" fmla="*/ 701572 w 7288032"/>
              <a:gd name="connsiteY353" fmla="*/ 3238418 h 6219290"/>
              <a:gd name="connsiteX354" fmla="*/ 709578 w 7288032"/>
              <a:gd name="connsiteY354" fmla="*/ 3231072 h 6219290"/>
              <a:gd name="connsiteX355" fmla="*/ 746798 w 7288032"/>
              <a:gd name="connsiteY355" fmla="*/ 3189545 h 6219290"/>
              <a:gd name="connsiteX356" fmla="*/ 751008 w 7288032"/>
              <a:gd name="connsiteY356" fmla="*/ 3192227 h 6219290"/>
              <a:gd name="connsiteX357" fmla="*/ 753781 w 7288032"/>
              <a:gd name="connsiteY357" fmla="*/ 3182996 h 6219290"/>
              <a:gd name="connsiteX358" fmla="*/ 728796 w 7288032"/>
              <a:gd name="connsiteY358" fmla="*/ 3197826 h 6219290"/>
              <a:gd name="connsiteX359" fmla="*/ 592506 w 7288032"/>
              <a:gd name="connsiteY359" fmla="*/ 3305350 h 6219290"/>
              <a:gd name="connsiteX360" fmla="*/ 602682 w 7288032"/>
              <a:gd name="connsiteY360" fmla="*/ 3288073 h 6219290"/>
              <a:gd name="connsiteX361" fmla="*/ 580874 w 7288032"/>
              <a:gd name="connsiteY361" fmla="*/ 3302326 h 6219290"/>
              <a:gd name="connsiteX362" fmla="*/ 576439 w 7288032"/>
              <a:gd name="connsiteY362" fmla="*/ 3302183 h 6219290"/>
              <a:gd name="connsiteX363" fmla="*/ 571954 w 7288032"/>
              <a:gd name="connsiteY363" fmla="*/ 3304910 h 6219290"/>
              <a:gd name="connsiteX364" fmla="*/ 573589 w 7288032"/>
              <a:gd name="connsiteY364" fmla="*/ 3311296 h 6219290"/>
              <a:gd name="connsiteX365" fmla="*/ 567219 w 7288032"/>
              <a:gd name="connsiteY365" fmla="*/ 3320629 h 6219290"/>
              <a:gd name="connsiteX366" fmla="*/ 527531 w 7288032"/>
              <a:gd name="connsiteY366" fmla="*/ 3336670 h 6219290"/>
              <a:gd name="connsiteX367" fmla="*/ 527439 w 7288032"/>
              <a:gd name="connsiteY367" fmla="*/ 3332027 h 6219290"/>
              <a:gd name="connsiteX368" fmla="*/ 511306 w 7288032"/>
              <a:gd name="connsiteY368" fmla="*/ 3341855 h 6219290"/>
              <a:gd name="connsiteX369" fmla="*/ 290613 w 7288032"/>
              <a:gd name="connsiteY369" fmla="*/ 3491013 h 6219290"/>
              <a:gd name="connsiteX370" fmla="*/ 468251 w 7288032"/>
              <a:gd name="connsiteY370" fmla="*/ 3323756 h 6219290"/>
              <a:gd name="connsiteX371" fmla="*/ 510964 w 7288032"/>
              <a:gd name="connsiteY371" fmla="*/ 3318341 h 6219290"/>
              <a:gd name="connsiteX372" fmla="*/ 515985 w 7288032"/>
              <a:gd name="connsiteY372" fmla="*/ 3294923 h 6219290"/>
              <a:gd name="connsiteX373" fmla="*/ 662043 w 7288032"/>
              <a:gd name="connsiteY373" fmla="*/ 3183915 h 6219290"/>
              <a:gd name="connsiteX374" fmla="*/ 743932 w 7288032"/>
              <a:gd name="connsiteY374" fmla="*/ 3117602 h 6219290"/>
              <a:gd name="connsiteX375" fmla="*/ 759738 w 7288032"/>
              <a:gd name="connsiteY375" fmla="*/ 3101909 h 6219290"/>
              <a:gd name="connsiteX376" fmla="*/ 770445 w 7288032"/>
              <a:gd name="connsiteY376" fmla="*/ 3096141 h 6219290"/>
              <a:gd name="connsiteX377" fmla="*/ 781030 w 7288032"/>
              <a:gd name="connsiteY377" fmla="*/ 3087564 h 6219290"/>
              <a:gd name="connsiteX378" fmla="*/ 777618 w 7288032"/>
              <a:gd name="connsiteY378" fmla="*/ 3081929 h 6219290"/>
              <a:gd name="connsiteX379" fmla="*/ 877888 w 7288032"/>
              <a:gd name="connsiteY379" fmla="*/ 2994640 h 6219290"/>
              <a:gd name="connsiteX380" fmla="*/ 881939 w 7288032"/>
              <a:gd name="connsiteY380" fmla="*/ 3007626 h 6219290"/>
              <a:gd name="connsiteX381" fmla="*/ 909029 w 7288032"/>
              <a:gd name="connsiteY381" fmla="*/ 2986216 h 6219290"/>
              <a:gd name="connsiteX382" fmla="*/ 905652 w 7288032"/>
              <a:gd name="connsiteY382" fmla="*/ 2982436 h 6219290"/>
              <a:gd name="connsiteX383" fmla="*/ 924227 w 7288032"/>
              <a:gd name="connsiteY383" fmla="*/ 2947565 h 6219290"/>
              <a:gd name="connsiteX384" fmla="*/ 955782 w 7288032"/>
              <a:gd name="connsiteY384" fmla="*/ 2945343 h 6219290"/>
              <a:gd name="connsiteX385" fmla="*/ 1008226 w 7288032"/>
              <a:gd name="connsiteY385" fmla="*/ 2887908 h 6219290"/>
              <a:gd name="connsiteX386" fmla="*/ 1007521 w 7288032"/>
              <a:gd name="connsiteY386" fmla="*/ 2885159 h 6219290"/>
              <a:gd name="connsiteX387" fmla="*/ 970648 w 7288032"/>
              <a:gd name="connsiteY387" fmla="*/ 2912204 h 6219290"/>
              <a:gd name="connsiteX388" fmla="*/ 998510 w 7288032"/>
              <a:gd name="connsiteY388" fmla="*/ 2872802 h 6219290"/>
              <a:gd name="connsiteX389" fmla="*/ 1005401 w 7288032"/>
              <a:gd name="connsiteY389" fmla="*/ 2876899 h 6219290"/>
              <a:gd name="connsiteX390" fmla="*/ 1019731 w 7288032"/>
              <a:gd name="connsiteY390" fmla="*/ 2864429 h 6219290"/>
              <a:gd name="connsiteX391" fmla="*/ 1036088 w 7288032"/>
              <a:gd name="connsiteY391" fmla="*/ 2848506 h 6219290"/>
              <a:gd name="connsiteX392" fmla="*/ 1039531 w 7288032"/>
              <a:gd name="connsiteY392" fmla="*/ 2850554 h 6219290"/>
              <a:gd name="connsiteX393" fmla="*/ 1041570 w 7288032"/>
              <a:gd name="connsiteY393" fmla="*/ 2847101 h 6219290"/>
              <a:gd name="connsiteX394" fmla="*/ 1045094 w 7288032"/>
              <a:gd name="connsiteY394" fmla="*/ 2860858 h 6219290"/>
              <a:gd name="connsiteX395" fmla="*/ 1062162 w 7288032"/>
              <a:gd name="connsiteY395" fmla="*/ 2847688 h 6219290"/>
              <a:gd name="connsiteX396" fmla="*/ 1073743 w 7288032"/>
              <a:gd name="connsiteY396" fmla="*/ 2835919 h 6219290"/>
              <a:gd name="connsiteX397" fmla="*/ 1049084 w 7288032"/>
              <a:gd name="connsiteY397" fmla="*/ 2842243 h 6219290"/>
              <a:gd name="connsiteX398" fmla="*/ 1182784 w 7288032"/>
              <a:gd name="connsiteY398" fmla="*/ 2725850 h 6219290"/>
              <a:gd name="connsiteX399" fmla="*/ 1202671 w 7288032"/>
              <a:gd name="connsiteY399" fmla="*/ 2723685 h 6219290"/>
              <a:gd name="connsiteX400" fmla="*/ 1219570 w 7288032"/>
              <a:gd name="connsiteY400" fmla="*/ 2687092 h 6219290"/>
              <a:gd name="connsiteX401" fmla="*/ 1080936 w 7288032"/>
              <a:gd name="connsiteY401" fmla="*/ 2784220 h 6219290"/>
              <a:gd name="connsiteX402" fmla="*/ 1143469 w 7288032"/>
              <a:gd name="connsiteY402" fmla="*/ 2697805 h 6219290"/>
              <a:gd name="connsiteX403" fmla="*/ 1112864 w 7288032"/>
              <a:gd name="connsiteY403" fmla="*/ 2737912 h 6219290"/>
              <a:gd name="connsiteX404" fmla="*/ 990045 w 7288032"/>
              <a:gd name="connsiteY404" fmla="*/ 2839781 h 6219290"/>
              <a:gd name="connsiteX405" fmla="*/ 1035843 w 7288032"/>
              <a:gd name="connsiteY405" fmla="*/ 2813374 h 6219290"/>
              <a:gd name="connsiteX406" fmla="*/ 1000548 w 7288032"/>
              <a:gd name="connsiteY406" fmla="*/ 2869349 h 6219290"/>
              <a:gd name="connsiteX407" fmla="*/ 988175 w 7288032"/>
              <a:gd name="connsiteY407" fmla="*/ 2866651 h 6219290"/>
              <a:gd name="connsiteX408" fmla="*/ 1007276 w 7288032"/>
              <a:gd name="connsiteY408" fmla="*/ 2850028 h 6219290"/>
              <a:gd name="connsiteX409" fmla="*/ 975098 w 7288032"/>
              <a:gd name="connsiteY409" fmla="*/ 2861205 h 6219290"/>
              <a:gd name="connsiteX410" fmla="*/ 991460 w 7288032"/>
              <a:gd name="connsiteY410" fmla="*/ 2845282 h 6219290"/>
              <a:gd name="connsiteX411" fmla="*/ 985274 w 7288032"/>
              <a:gd name="connsiteY411" fmla="*/ 2843939 h 6219290"/>
              <a:gd name="connsiteX412" fmla="*/ 966878 w 7288032"/>
              <a:gd name="connsiteY412" fmla="*/ 2863315 h 6219290"/>
              <a:gd name="connsiteX413" fmla="*/ 968288 w 7288032"/>
              <a:gd name="connsiteY413" fmla="*/ 2868817 h 6219290"/>
              <a:gd name="connsiteX414" fmla="*/ 942296 w 7288032"/>
              <a:gd name="connsiteY414" fmla="*/ 2881348 h 6219290"/>
              <a:gd name="connsiteX415" fmla="*/ 906756 w 7288032"/>
              <a:gd name="connsiteY415" fmla="*/ 2902191 h 6219290"/>
              <a:gd name="connsiteX416" fmla="*/ 796146 w 7288032"/>
              <a:gd name="connsiteY416" fmla="*/ 2983335 h 6219290"/>
              <a:gd name="connsiteX417" fmla="*/ 802333 w 7288032"/>
              <a:gd name="connsiteY417" fmla="*/ 2984683 h 6219290"/>
              <a:gd name="connsiteX418" fmla="*/ 801513 w 7288032"/>
              <a:gd name="connsiteY418" fmla="*/ 2988897 h 6219290"/>
              <a:gd name="connsiteX419" fmla="*/ 797183 w 7288032"/>
              <a:gd name="connsiteY419" fmla="*/ 2990769 h 6219290"/>
              <a:gd name="connsiteX420" fmla="*/ 791370 w 7288032"/>
              <a:gd name="connsiteY420" fmla="*/ 2987493 h 6219290"/>
              <a:gd name="connsiteX421" fmla="*/ 778144 w 7288032"/>
              <a:gd name="connsiteY421" fmla="*/ 2999002 h 6219290"/>
              <a:gd name="connsiteX422" fmla="*/ 774307 w 7288032"/>
              <a:gd name="connsiteY422" fmla="*/ 3000663 h 6219290"/>
              <a:gd name="connsiteX423" fmla="*/ 777046 w 7288032"/>
              <a:gd name="connsiteY423" fmla="*/ 2999963 h 6219290"/>
              <a:gd name="connsiteX424" fmla="*/ 778144 w 7288032"/>
              <a:gd name="connsiteY424" fmla="*/ 2999002 h 6219290"/>
              <a:gd name="connsiteX425" fmla="*/ 797183 w 7288032"/>
              <a:gd name="connsiteY425" fmla="*/ 2990769 h 6219290"/>
              <a:gd name="connsiteX426" fmla="*/ 800757 w 7288032"/>
              <a:gd name="connsiteY426" fmla="*/ 2992784 h 6219290"/>
              <a:gd name="connsiteX427" fmla="*/ 801513 w 7288032"/>
              <a:gd name="connsiteY427" fmla="*/ 2988897 h 6219290"/>
              <a:gd name="connsiteX428" fmla="*/ 824253 w 7288032"/>
              <a:gd name="connsiteY428" fmla="*/ 2979064 h 6219290"/>
              <a:gd name="connsiteX429" fmla="*/ 827778 w 7288032"/>
              <a:gd name="connsiteY429" fmla="*/ 2992821 h 6219290"/>
              <a:gd name="connsiteX430" fmla="*/ 850327 w 7288032"/>
              <a:gd name="connsiteY430" fmla="*/ 2978241 h 6219290"/>
              <a:gd name="connsiteX431" fmla="*/ 832473 w 7288032"/>
              <a:gd name="connsiteY431" fmla="*/ 2976954 h 6219290"/>
              <a:gd name="connsiteX432" fmla="*/ 846092 w 7288032"/>
              <a:gd name="connsiteY432" fmla="*/ 2961731 h 6219290"/>
              <a:gd name="connsiteX433" fmla="*/ 870128 w 7288032"/>
              <a:gd name="connsiteY433" fmla="*/ 2964367 h 6219290"/>
              <a:gd name="connsiteX434" fmla="*/ 831308 w 7288032"/>
              <a:gd name="connsiteY434" fmla="*/ 3006578 h 6219290"/>
              <a:gd name="connsiteX435" fmla="*/ 784100 w 7288032"/>
              <a:gd name="connsiteY435" fmla="*/ 3027483 h 6219290"/>
              <a:gd name="connsiteX436" fmla="*/ 777832 w 7288032"/>
              <a:gd name="connsiteY436" fmla="*/ 3014425 h 6219290"/>
              <a:gd name="connsiteX437" fmla="*/ 733526 w 7288032"/>
              <a:gd name="connsiteY437" fmla="*/ 3058042 h 6219290"/>
              <a:gd name="connsiteX438" fmla="*/ 736811 w 7288032"/>
              <a:gd name="connsiteY438" fmla="*/ 3036667 h 6219290"/>
              <a:gd name="connsiteX439" fmla="*/ 676852 w 7288032"/>
              <a:gd name="connsiteY439" fmla="*/ 3098966 h 6219290"/>
              <a:gd name="connsiteX440" fmla="*/ 719038 w 7288032"/>
              <a:gd name="connsiteY440" fmla="*/ 3047089 h 6219290"/>
              <a:gd name="connsiteX441" fmla="*/ 701894 w 7288032"/>
              <a:gd name="connsiteY441" fmla="*/ 3048555 h 6219290"/>
              <a:gd name="connsiteX442" fmla="*/ 697741 w 7288032"/>
              <a:gd name="connsiteY442" fmla="*/ 3043753 h 6219290"/>
              <a:gd name="connsiteX443" fmla="*/ 772647 w 7288032"/>
              <a:gd name="connsiteY443" fmla="*/ 2960030 h 6219290"/>
              <a:gd name="connsiteX444" fmla="*/ 802874 w 7288032"/>
              <a:gd name="connsiteY444" fmla="*/ 2964015 h 6219290"/>
              <a:gd name="connsiteX445" fmla="*/ 864161 w 7288032"/>
              <a:gd name="connsiteY445" fmla="*/ 2895514 h 6219290"/>
              <a:gd name="connsiteX446" fmla="*/ 825173 w 7288032"/>
              <a:gd name="connsiteY446" fmla="*/ 2914304 h 6219290"/>
              <a:gd name="connsiteX447" fmla="*/ 818905 w 7288032"/>
              <a:gd name="connsiteY447" fmla="*/ 2901246 h 6219290"/>
              <a:gd name="connsiteX448" fmla="*/ 775309 w 7288032"/>
              <a:gd name="connsiteY448" fmla="*/ 2947616 h 6219290"/>
              <a:gd name="connsiteX449" fmla="*/ 816167 w 7288032"/>
              <a:gd name="connsiteY449" fmla="*/ 2901951 h 6219290"/>
              <a:gd name="connsiteX450" fmla="*/ 792913 w 7288032"/>
              <a:gd name="connsiteY450" fmla="*/ 2913777 h 6219290"/>
              <a:gd name="connsiteX451" fmla="*/ 818823 w 7288032"/>
              <a:gd name="connsiteY451" fmla="*/ 2889537 h 6219290"/>
              <a:gd name="connsiteX452" fmla="*/ 785858 w 7288032"/>
              <a:gd name="connsiteY452" fmla="*/ 2886258 h 6219290"/>
              <a:gd name="connsiteX453" fmla="*/ 798149 w 7288032"/>
              <a:gd name="connsiteY453" fmla="*/ 2877241 h 6219290"/>
              <a:gd name="connsiteX454" fmla="*/ 747580 w 7288032"/>
              <a:gd name="connsiteY454" fmla="*/ 2907805 h 6219290"/>
              <a:gd name="connsiteX455" fmla="*/ 750236 w 7288032"/>
              <a:gd name="connsiteY455" fmla="*/ 2895392 h 6219290"/>
              <a:gd name="connsiteX456" fmla="*/ 667489 w 7288032"/>
              <a:gd name="connsiteY456" fmla="*/ 2937134 h 6219290"/>
              <a:gd name="connsiteX457" fmla="*/ 681190 w 7288032"/>
              <a:gd name="connsiteY457" fmla="*/ 2933619 h 6219290"/>
              <a:gd name="connsiteX458" fmla="*/ 671019 w 7288032"/>
              <a:gd name="connsiteY458" fmla="*/ 2950891 h 6219290"/>
              <a:gd name="connsiteX459" fmla="*/ 686753 w 7288032"/>
              <a:gd name="connsiteY459" fmla="*/ 2943922 h 6219290"/>
              <a:gd name="connsiteX460" fmla="*/ 674707 w 7288032"/>
              <a:gd name="connsiteY460" fmla="*/ 2988070 h 6219290"/>
              <a:gd name="connsiteX461" fmla="*/ 700699 w 7288032"/>
              <a:gd name="connsiteY461" fmla="*/ 2975544 h 6219290"/>
              <a:gd name="connsiteX462" fmla="*/ 665946 w 7288032"/>
              <a:gd name="connsiteY462" fmla="*/ 3010844 h 6219290"/>
              <a:gd name="connsiteX463" fmla="*/ 651621 w 7288032"/>
              <a:gd name="connsiteY463" fmla="*/ 3023319 h 6219290"/>
              <a:gd name="connsiteX464" fmla="*/ 631898 w 7288032"/>
              <a:gd name="connsiteY464" fmla="*/ 3048902 h 6219290"/>
              <a:gd name="connsiteX465" fmla="*/ 626580 w 7288032"/>
              <a:gd name="connsiteY465" fmla="*/ 3073725 h 6219290"/>
              <a:gd name="connsiteX466" fmla="*/ 589706 w 7288032"/>
              <a:gd name="connsiteY466" fmla="*/ 3100774 h 6219290"/>
              <a:gd name="connsiteX467" fmla="*/ 478392 w 7288032"/>
              <a:gd name="connsiteY467" fmla="*/ 3179169 h 6219290"/>
              <a:gd name="connsiteX468" fmla="*/ 545783 w 7288032"/>
              <a:gd name="connsiteY468" fmla="*/ 3100304 h 6219290"/>
              <a:gd name="connsiteX469" fmla="*/ 586100 w 7288032"/>
              <a:gd name="connsiteY469" fmla="*/ 3075303 h 6219290"/>
              <a:gd name="connsiteX470" fmla="*/ 591172 w 7288032"/>
              <a:gd name="connsiteY470" fmla="*/ 3015350 h 6219290"/>
              <a:gd name="connsiteX471" fmla="*/ 518841 w 7288032"/>
              <a:gd name="connsiteY471" fmla="*/ 3074951 h 6219290"/>
              <a:gd name="connsiteX472" fmla="*/ 465447 w 7288032"/>
              <a:gd name="connsiteY472" fmla="*/ 3094506 h 6219290"/>
              <a:gd name="connsiteX473" fmla="*/ 482433 w 7288032"/>
              <a:gd name="connsiteY473" fmla="*/ 3069623 h 6219290"/>
              <a:gd name="connsiteX474" fmla="*/ 497135 w 7288032"/>
              <a:gd name="connsiteY474" fmla="*/ 3013061 h 6219290"/>
              <a:gd name="connsiteX475" fmla="*/ 436308 w 7288032"/>
              <a:gd name="connsiteY475" fmla="*/ 3049183 h 6219290"/>
              <a:gd name="connsiteX476" fmla="*/ 479122 w 7288032"/>
              <a:gd name="connsiteY476" fmla="*/ 2988351 h 6219290"/>
              <a:gd name="connsiteX477" fmla="*/ 523423 w 7288032"/>
              <a:gd name="connsiteY477" fmla="*/ 2944735 h 6219290"/>
              <a:gd name="connsiteX478" fmla="*/ 518024 w 7288032"/>
              <a:gd name="connsiteY478" fmla="*/ 2957853 h 6219290"/>
              <a:gd name="connsiteX479" fmla="*/ 596542 w 7288032"/>
              <a:gd name="connsiteY479" fmla="*/ 2899601 h 6219290"/>
              <a:gd name="connsiteX480" fmla="*/ 566320 w 7288032"/>
              <a:gd name="connsiteY480" fmla="*/ 2895616 h 6219290"/>
              <a:gd name="connsiteX481" fmla="*/ 532813 w 7288032"/>
              <a:gd name="connsiteY481" fmla="*/ 2913006 h 6219290"/>
              <a:gd name="connsiteX482" fmla="*/ 511051 w 7288032"/>
              <a:gd name="connsiteY482" fmla="*/ 2942043 h 6219290"/>
              <a:gd name="connsiteX483" fmla="*/ 471363 w 7288032"/>
              <a:gd name="connsiteY483" fmla="*/ 2958083 h 6219290"/>
              <a:gd name="connsiteX484" fmla="*/ 464471 w 7288032"/>
              <a:gd name="connsiteY484" fmla="*/ 2953986 h 6219290"/>
              <a:gd name="connsiteX485" fmla="*/ 469161 w 7288032"/>
              <a:gd name="connsiteY485" fmla="*/ 2938119 h 6219290"/>
              <a:gd name="connsiteX486" fmla="*/ 470494 w 7288032"/>
              <a:gd name="connsiteY486" fmla="*/ 2931912 h 6219290"/>
              <a:gd name="connsiteX487" fmla="*/ 402939 w 7288032"/>
              <a:gd name="connsiteY487" fmla="*/ 2987355 h 6219290"/>
              <a:gd name="connsiteX488" fmla="*/ 433621 w 7288032"/>
              <a:gd name="connsiteY488" fmla="*/ 2958962 h 6219290"/>
              <a:gd name="connsiteX489" fmla="*/ 385626 w 7288032"/>
              <a:gd name="connsiteY489" fmla="*/ 2965399 h 6219290"/>
              <a:gd name="connsiteX490" fmla="*/ 401907 w 7288032"/>
              <a:gd name="connsiteY490" fmla="*/ 2937762 h 6219290"/>
              <a:gd name="connsiteX491" fmla="*/ 414822 w 7288032"/>
              <a:gd name="connsiteY491" fmla="*/ 2919790 h 6219290"/>
              <a:gd name="connsiteX492" fmla="*/ 305290 w 7288032"/>
              <a:gd name="connsiteY492" fmla="*/ 2959601 h 6219290"/>
              <a:gd name="connsiteX493" fmla="*/ 334567 w 7288032"/>
              <a:gd name="connsiteY493" fmla="*/ 2925700 h 6219290"/>
              <a:gd name="connsiteX494" fmla="*/ 297530 w 7288032"/>
              <a:gd name="connsiteY494" fmla="*/ 2929327 h 6219290"/>
              <a:gd name="connsiteX495" fmla="*/ 303635 w 7288032"/>
              <a:gd name="connsiteY495" fmla="*/ 2918963 h 6219290"/>
              <a:gd name="connsiteX496" fmla="*/ 291267 w 7288032"/>
              <a:gd name="connsiteY496" fmla="*/ 2916270 h 6219290"/>
              <a:gd name="connsiteX497" fmla="*/ 297995 w 7288032"/>
              <a:gd name="connsiteY497" fmla="*/ 2896950 h 6219290"/>
              <a:gd name="connsiteX498" fmla="*/ 312156 w 7288032"/>
              <a:gd name="connsiteY498" fmla="*/ 2861057 h 6219290"/>
              <a:gd name="connsiteX499" fmla="*/ 229326 w 7288032"/>
              <a:gd name="connsiteY499" fmla="*/ 2891091 h 6219290"/>
              <a:gd name="connsiteX500" fmla="*/ 268856 w 7288032"/>
              <a:gd name="connsiteY500" fmla="*/ 2851632 h 6219290"/>
              <a:gd name="connsiteX501" fmla="*/ 227043 w 7288032"/>
              <a:gd name="connsiteY501" fmla="*/ 2859417 h 6219290"/>
              <a:gd name="connsiteX502" fmla="*/ 255696 w 7288032"/>
              <a:gd name="connsiteY502" fmla="*/ 2834473 h 6219290"/>
              <a:gd name="connsiteX503" fmla="*/ 267196 w 7288032"/>
              <a:gd name="connsiteY503" fmla="*/ 2810999 h 6219290"/>
              <a:gd name="connsiteX504" fmla="*/ 230951 w 7288032"/>
              <a:gd name="connsiteY504" fmla="*/ 2829089 h 6219290"/>
              <a:gd name="connsiteX505" fmla="*/ 273924 w 7288032"/>
              <a:gd name="connsiteY505" fmla="*/ 2791679 h 6219290"/>
              <a:gd name="connsiteX506" fmla="*/ 213102 w 7288032"/>
              <a:gd name="connsiteY506" fmla="*/ 2827796 h 6219290"/>
              <a:gd name="connsiteX507" fmla="*/ 160494 w 7288032"/>
              <a:gd name="connsiteY507" fmla="*/ 2861814 h 6219290"/>
              <a:gd name="connsiteX508" fmla="*/ 174114 w 7288032"/>
              <a:gd name="connsiteY508" fmla="*/ 2846590 h 6219290"/>
              <a:gd name="connsiteX509" fmla="*/ 258026 w 7288032"/>
              <a:gd name="connsiteY509" fmla="*/ 2775224 h 6219290"/>
              <a:gd name="connsiteX510" fmla="*/ 257321 w 7288032"/>
              <a:gd name="connsiteY510" fmla="*/ 2772471 h 6219290"/>
              <a:gd name="connsiteX511" fmla="*/ 370510 w 7288032"/>
              <a:gd name="connsiteY511" fmla="*/ 2667205 h 6219290"/>
              <a:gd name="connsiteX512" fmla="*/ 252928 w 7288032"/>
              <a:gd name="connsiteY512" fmla="*/ 2732538 h 6219290"/>
              <a:gd name="connsiteX513" fmla="*/ 411205 w 7288032"/>
              <a:gd name="connsiteY513" fmla="*/ 2598117 h 6219290"/>
              <a:gd name="connsiteX514" fmla="*/ 395470 w 7288032"/>
              <a:gd name="connsiteY514" fmla="*/ 2605085 h 6219290"/>
              <a:gd name="connsiteX515" fmla="*/ 447996 w 7288032"/>
              <a:gd name="connsiteY515" fmla="*/ 2559359 h 6219290"/>
              <a:gd name="connsiteX516" fmla="*/ 401412 w 7288032"/>
              <a:gd name="connsiteY516" fmla="*/ 2571303 h 6219290"/>
              <a:gd name="connsiteX517" fmla="*/ 516011 w 7288032"/>
              <a:gd name="connsiteY517" fmla="*/ 2471538 h 6219290"/>
              <a:gd name="connsiteX518" fmla="*/ 561640 w 7288032"/>
              <a:gd name="connsiteY518" fmla="*/ 2421715 h 6219290"/>
              <a:gd name="connsiteX519" fmla="*/ 551306 w 7288032"/>
              <a:gd name="connsiteY519" fmla="*/ 2415565 h 6219290"/>
              <a:gd name="connsiteX520" fmla="*/ 579167 w 7288032"/>
              <a:gd name="connsiteY520" fmla="*/ 2376163 h 6219290"/>
              <a:gd name="connsiteX521" fmla="*/ 393325 w 7288032"/>
              <a:gd name="connsiteY521" fmla="*/ 2494190 h 6219290"/>
              <a:gd name="connsiteX522" fmla="*/ 406239 w 7288032"/>
              <a:gd name="connsiteY522" fmla="*/ 2476218 h 6219290"/>
              <a:gd name="connsiteX523" fmla="*/ 369284 w 7288032"/>
              <a:gd name="connsiteY523" fmla="*/ 2491554 h 6219290"/>
              <a:gd name="connsiteX524" fmla="*/ 425800 w 7288032"/>
              <a:gd name="connsiteY524" fmla="*/ 2427212 h 6219290"/>
              <a:gd name="connsiteX525" fmla="*/ 425013 w 7288032"/>
              <a:gd name="connsiteY525" fmla="*/ 2412750 h 6219290"/>
              <a:gd name="connsiteX526" fmla="*/ 585323 w 7288032"/>
              <a:gd name="connsiteY526" fmla="*/ 2274871 h 6219290"/>
              <a:gd name="connsiteX527" fmla="*/ 579765 w 7288032"/>
              <a:gd name="connsiteY527" fmla="*/ 2264567 h 6219290"/>
              <a:gd name="connsiteX528" fmla="*/ 503281 w 7288032"/>
              <a:gd name="connsiteY528" fmla="*/ 2319366 h 6219290"/>
              <a:gd name="connsiteX529" fmla="*/ 375527 w 7288032"/>
              <a:gd name="connsiteY529" fmla="*/ 2401976 h 6219290"/>
              <a:gd name="connsiteX530" fmla="*/ 466954 w 7288032"/>
              <a:gd name="connsiteY530" fmla="*/ 2325747 h 6219290"/>
              <a:gd name="connsiteX531" fmla="*/ 557594 w 7288032"/>
              <a:gd name="connsiteY531" fmla="*/ 2235060 h 6219290"/>
              <a:gd name="connsiteX532" fmla="*/ 560174 w 7288032"/>
              <a:gd name="connsiteY532" fmla="*/ 2210938 h 6219290"/>
              <a:gd name="connsiteX533" fmla="*/ 483694 w 7288032"/>
              <a:gd name="connsiteY533" fmla="*/ 2265737 h 6219290"/>
              <a:gd name="connsiteX534" fmla="*/ 466709 w 7288032"/>
              <a:gd name="connsiteY534" fmla="*/ 2290615 h 6219290"/>
              <a:gd name="connsiteX535" fmla="*/ 314373 w 7288032"/>
              <a:gd name="connsiteY535" fmla="*/ 2391258 h 6219290"/>
              <a:gd name="connsiteX536" fmla="*/ 408462 w 7288032"/>
              <a:gd name="connsiteY536" fmla="*/ 2302615 h 6219290"/>
              <a:gd name="connsiteX537" fmla="*/ 431087 w 7288032"/>
              <a:gd name="connsiteY537" fmla="*/ 2299749 h 6219290"/>
              <a:gd name="connsiteX538" fmla="*/ 434448 w 7288032"/>
              <a:gd name="connsiteY538" fmla="*/ 2290089 h 6219290"/>
              <a:gd name="connsiteX539" fmla="*/ 721818 w 7288032"/>
              <a:gd name="connsiteY539" fmla="*/ 2066853 h 6219290"/>
              <a:gd name="connsiteX540" fmla="*/ 633210 w 7288032"/>
              <a:gd name="connsiteY540" fmla="*/ 2154085 h 6219290"/>
              <a:gd name="connsiteX541" fmla="*/ 690048 w 7288032"/>
              <a:gd name="connsiteY541" fmla="*/ 2136584 h 6219290"/>
              <a:gd name="connsiteX542" fmla="*/ 740377 w 7288032"/>
              <a:gd name="connsiteY542" fmla="*/ 2070893 h 6219290"/>
              <a:gd name="connsiteX543" fmla="*/ 733485 w 7288032"/>
              <a:gd name="connsiteY543" fmla="*/ 2066796 h 6219290"/>
              <a:gd name="connsiteX544" fmla="*/ 737552 w 7288032"/>
              <a:gd name="connsiteY544" fmla="*/ 2059885 h 6219290"/>
              <a:gd name="connsiteX545" fmla="*/ 766905 w 7288032"/>
              <a:gd name="connsiteY545" fmla="*/ 2037698 h 6219290"/>
              <a:gd name="connsiteX546" fmla="*/ 762052 w 7288032"/>
              <a:gd name="connsiteY546" fmla="*/ 2030143 h 6219290"/>
              <a:gd name="connsiteX547" fmla="*/ 957121 w 7288032"/>
              <a:gd name="connsiteY547" fmla="*/ 1856964 h 6219290"/>
              <a:gd name="connsiteX548" fmla="*/ 1266947 w 7288032"/>
              <a:gd name="connsiteY548" fmla="*/ 1607439 h 6219290"/>
              <a:gd name="connsiteX549" fmla="*/ 1312745 w 7288032"/>
              <a:gd name="connsiteY549" fmla="*/ 1581038 h 6219290"/>
              <a:gd name="connsiteX550" fmla="*/ 1322921 w 7288032"/>
              <a:gd name="connsiteY550" fmla="*/ 1563766 h 6219290"/>
              <a:gd name="connsiteX551" fmla="*/ 1415216 w 7288032"/>
              <a:gd name="connsiteY551" fmla="*/ 1513708 h 6219290"/>
              <a:gd name="connsiteX552" fmla="*/ 1624149 w 7288032"/>
              <a:gd name="connsiteY552" fmla="*/ 1360437 h 6219290"/>
              <a:gd name="connsiteX553" fmla="*/ 1616716 w 7288032"/>
              <a:gd name="connsiteY553" fmla="*/ 1377004 h 6219290"/>
              <a:gd name="connsiteX554" fmla="*/ 1736419 w 7288032"/>
              <a:gd name="connsiteY554" fmla="*/ 1319927 h 6219290"/>
              <a:gd name="connsiteX555" fmla="*/ 1716531 w 7288032"/>
              <a:gd name="connsiteY555" fmla="*/ 1322093 h 6219290"/>
              <a:gd name="connsiteX556" fmla="*/ 1733512 w 7288032"/>
              <a:gd name="connsiteY556" fmla="*/ 1297209 h 6219290"/>
              <a:gd name="connsiteX557" fmla="*/ 1751448 w 7288032"/>
              <a:gd name="connsiteY557" fmla="*/ 1310205 h 6219290"/>
              <a:gd name="connsiteX558" fmla="*/ 1783458 w 7288032"/>
              <a:gd name="connsiteY558" fmla="*/ 1275606 h 6219290"/>
              <a:gd name="connsiteX559" fmla="*/ 1691490 w 7288032"/>
              <a:gd name="connsiteY559" fmla="*/ 1372504 h 6219290"/>
              <a:gd name="connsiteX560" fmla="*/ 1748164 w 7288032"/>
              <a:gd name="connsiteY560" fmla="*/ 1331579 h 6219290"/>
              <a:gd name="connsiteX561" fmla="*/ 1765313 w 7288032"/>
              <a:gd name="connsiteY561" fmla="*/ 1330113 h 6219290"/>
              <a:gd name="connsiteX562" fmla="*/ 1729931 w 7288032"/>
              <a:gd name="connsiteY562" fmla="*/ 1374379 h 6219290"/>
              <a:gd name="connsiteX563" fmla="*/ 1829665 w 7288032"/>
              <a:gd name="connsiteY563" fmla="*/ 1307753 h 6219290"/>
              <a:gd name="connsiteX564" fmla="*/ 1936668 w 7288032"/>
              <a:gd name="connsiteY564" fmla="*/ 1201139 h 6219290"/>
              <a:gd name="connsiteX565" fmla="*/ 1951533 w 7288032"/>
              <a:gd name="connsiteY565" fmla="*/ 1168000 h 6219290"/>
              <a:gd name="connsiteX566" fmla="*/ 1979640 w 7288032"/>
              <a:gd name="connsiteY566" fmla="*/ 1163729 h 6219290"/>
              <a:gd name="connsiteX567" fmla="*/ 1976739 w 7288032"/>
              <a:gd name="connsiteY567" fmla="*/ 1141012 h 6219290"/>
              <a:gd name="connsiteX568" fmla="*/ 1958180 w 7288032"/>
              <a:gd name="connsiteY568" fmla="*/ 1136971 h 6219290"/>
              <a:gd name="connsiteX569" fmla="*/ 1903539 w 7288032"/>
              <a:gd name="connsiteY569" fmla="*/ 1174436 h 6219290"/>
              <a:gd name="connsiteX570" fmla="*/ 1929449 w 7288032"/>
              <a:gd name="connsiteY570" fmla="*/ 1150202 h 6219290"/>
              <a:gd name="connsiteX571" fmla="*/ 1958016 w 7288032"/>
              <a:gd name="connsiteY571" fmla="*/ 1113548 h 6219290"/>
              <a:gd name="connsiteX572" fmla="*/ 1938839 w 7288032"/>
              <a:gd name="connsiteY572" fmla="*/ 1118468 h 6219290"/>
              <a:gd name="connsiteX573" fmla="*/ 1957148 w 7288032"/>
              <a:gd name="connsiteY573" fmla="*/ 1087377 h 6219290"/>
              <a:gd name="connsiteX574" fmla="*/ 1928336 w 7288032"/>
              <a:gd name="connsiteY574" fmla="*/ 1088900 h 6219290"/>
              <a:gd name="connsiteX575" fmla="*/ 1960269 w 7288032"/>
              <a:gd name="connsiteY575" fmla="*/ 1042586 h 6219290"/>
              <a:gd name="connsiteX576" fmla="*/ 1928795 w 7288032"/>
              <a:gd name="connsiteY576" fmla="*/ 1056522 h 6219290"/>
              <a:gd name="connsiteX577" fmla="*/ 1924565 w 7288032"/>
              <a:gd name="connsiteY577" fmla="*/ 1040011 h 6219290"/>
              <a:gd name="connsiteX578" fmla="*/ 1964800 w 7288032"/>
              <a:gd name="connsiteY578" fmla="*/ 1003301 h 6219290"/>
              <a:gd name="connsiteX579" fmla="*/ 1940759 w 7288032"/>
              <a:gd name="connsiteY579" fmla="*/ 1000665 h 6219290"/>
              <a:gd name="connsiteX580" fmla="*/ 1965342 w 7288032"/>
              <a:gd name="connsiteY580" fmla="*/ 982632 h 6219290"/>
              <a:gd name="connsiteX581" fmla="*/ 1937235 w 7288032"/>
              <a:gd name="connsiteY581" fmla="*/ 986903 h 6219290"/>
              <a:gd name="connsiteX582" fmla="*/ 2092150 w 7288032"/>
              <a:gd name="connsiteY582" fmla="*/ 862143 h 6219290"/>
              <a:gd name="connsiteX583" fmla="*/ 2239873 w 7288032"/>
              <a:gd name="connsiteY583" fmla="*/ 789081 h 6219290"/>
              <a:gd name="connsiteX584" fmla="*/ 2287704 w 7288032"/>
              <a:gd name="connsiteY584" fmla="*/ 759222 h 6219290"/>
              <a:gd name="connsiteX585" fmla="*/ 2346579 w 7288032"/>
              <a:gd name="connsiteY585" fmla="*/ 738267 h 6219290"/>
              <a:gd name="connsiteX586" fmla="*/ 2363565 w 7288032"/>
              <a:gd name="connsiteY586" fmla="*/ 713383 h 6219290"/>
              <a:gd name="connsiteX587" fmla="*/ 2424311 w 7288032"/>
              <a:gd name="connsiteY587" fmla="*/ 665552 h 6219290"/>
              <a:gd name="connsiteX588" fmla="*/ 2446231 w 7288032"/>
              <a:gd name="connsiteY588" fmla="*/ 659933 h 6219290"/>
              <a:gd name="connsiteX589" fmla="*/ 2479656 w 7288032"/>
              <a:gd name="connsiteY589" fmla="*/ 630835 h 6219290"/>
              <a:gd name="connsiteX590" fmla="*/ 2542598 w 7288032"/>
              <a:gd name="connsiteY590" fmla="*/ 602968 h 6219290"/>
              <a:gd name="connsiteX591" fmla="*/ 2634812 w 7288032"/>
              <a:gd name="connsiteY591" fmla="*/ 541201 h 6219290"/>
              <a:gd name="connsiteX592" fmla="*/ 2611104 w 7288032"/>
              <a:gd name="connsiteY592" fmla="*/ 585405 h 6219290"/>
              <a:gd name="connsiteX593" fmla="*/ 2525858 w 7288032"/>
              <a:gd name="connsiteY593" fmla="*/ 662978 h 6219290"/>
              <a:gd name="connsiteX594" fmla="*/ 2588723 w 7288032"/>
              <a:gd name="connsiteY594" fmla="*/ 623402 h 6219290"/>
              <a:gd name="connsiteX595" fmla="*/ 2526103 w 7288032"/>
              <a:gd name="connsiteY595" fmla="*/ 698109 h 6219290"/>
              <a:gd name="connsiteX596" fmla="*/ 2502231 w 7288032"/>
              <a:gd name="connsiteY596" fmla="*/ 718890 h 6219290"/>
              <a:gd name="connsiteX597" fmla="*/ 2556872 w 7288032"/>
              <a:gd name="connsiteY597" fmla="*/ 681424 h 6219290"/>
              <a:gd name="connsiteX598" fmla="*/ 2522118 w 7288032"/>
              <a:gd name="connsiteY598" fmla="*/ 716729 h 6219290"/>
              <a:gd name="connsiteX599" fmla="*/ 2597351 w 7288032"/>
              <a:gd name="connsiteY599" fmla="*/ 679846 h 6219290"/>
              <a:gd name="connsiteX600" fmla="*/ 2598138 w 7288032"/>
              <a:gd name="connsiteY600" fmla="*/ 694308 h 6219290"/>
              <a:gd name="connsiteX601" fmla="*/ 2613086 w 7288032"/>
              <a:gd name="connsiteY601" fmla="*/ 672878 h 6219290"/>
              <a:gd name="connsiteX602" fmla="*/ 2669841 w 7288032"/>
              <a:gd name="connsiteY602" fmla="*/ 643662 h 6219290"/>
              <a:gd name="connsiteX603" fmla="*/ 2539671 w 7288032"/>
              <a:gd name="connsiteY603" fmla="*/ 773812 h 6219290"/>
              <a:gd name="connsiteX604" fmla="*/ 2642766 w 7288032"/>
              <a:gd name="connsiteY604" fmla="*/ 697526 h 6219290"/>
              <a:gd name="connsiteX605" fmla="*/ 2681590 w 7288032"/>
              <a:gd name="connsiteY605" fmla="*/ 655315 h 6219290"/>
              <a:gd name="connsiteX606" fmla="*/ 2668676 w 7288032"/>
              <a:gd name="connsiteY606" fmla="*/ 673292 h 6219290"/>
              <a:gd name="connsiteX607" fmla="*/ 2685197 w 7288032"/>
              <a:gd name="connsiteY607" fmla="*/ 680786 h 6219290"/>
              <a:gd name="connsiteX608" fmla="*/ 2761600 w 7288032"/>
              <a:gd name="connsiteY608" fmla="*/ 614278 h 6219290"/>
              <a:gd name="connsiteX609" fmla="*/ 2719327 w 7288032"/>
              <a:gd name="connsiteY609" fmla="*/ 654441 h 6219290"/>
              <a:gd name="connsiteX610" fmla="*/ 2739296 w 7288032"/>
              <a:gd name="connsiteY610" fmla="*/ 663984 h 6219290"/>
              <a:gd name="connsiteX611" fmla="*/ 2647951 w 7288032"/>
              <a:gd name="connsiteY611" fmla="*/ 751922 h 6219290"/>
              <a:gd name="connsiteX612" fmla="*/ 2716211 w 7288032"/>
              <a:gd name="connsiteY612" fmla="*/ 699228 h 6219290"/>
              <a:gd name="connsiteX613" fmla="*/ 2699930 w 7288032"/>
              <a:gd name="connsiteY613" fmla="*/ 726865 h 6219290"/>
              <a:gd name="connsiteX614" fmla="*/ 2779153 w 7288032"/>
              <a:gd name="connsiteY614" fmla="*/ 671366 h 6219290"/>
              <a:gd name="connsiteX615" fmla="*/ 2793559 w 7288032"/>
              <a:gd name="connsiteY615" fmla="*/ 670605 h 6219290"/>
              <a:gd name="connsiteX616" fmla="*/ 2762412 w 7288032"/>
              <a:gd name="connsiteY616" fmla="*/ 731375 h 6219290"/>
              <a:gd name="connsiteX617" fmla="*/ 2817518 w 7288032"/>
              <a:gd name="connsiteY617" fmla="*/ 661527 h 6219290"/>
              <a:gd name="connsiteX618" fmla="*/ 2805472 w 7288032"/>
              <a:gd name="connsiteY618" fmla="*/ 705675 h 6219290"/>
              <a:gd name="connsiteX619" fmla="*/ 2948286 w 7288032"/>
              <a:gd name="connsiteY619" fmla="*/ 715989 h 6219290"/>
              <a:gd name="connsiteX620" fmla="*/ 3011013 w 7288032"/>
              <a:gd name="connsiteY620" fmla="*/ 755631 h 6219290"/>
              <a:gd name="connsiteX621" fmla="*/ 3096964 w 7288032"/>
              <a:gd name="connsiteY621" fmla="*/ 680806 h 6219290"/>
              <a:gd name="connsiteX622" fmla="*/ 3298627 w 7288032"/>
              <a:gd name="connsiteY622" fmla="*/ 567520 h 6219290"/>
              <a:gd name="connsiteX623" fmla="*/ 3406064 w 7288032"/>
              <a:gd name="connsiteY623" fmla="*/ 622094 h 6219290"/>
              <a:gd name="connsiteX624" fmla="*/ 3460572 w 7288032"/>
              <a:gd name="connsiteY624" fmla="*/ 663841 h 6219290"/>
              <a:gd name="connsiteX625" fmla="*/ 3476720 w 7288032"/>
              <a:gd name="connsiteY625" fmla="*/ 700668 h 6219290"/>
              <a:gd name="connsiteX626" fmla="*/ 3481578 w 7288032"/>
              <a:gd name="connsiteY626" fmla="*/ 721930 h 6219290"/>
              <a:gd name="connsiteX627" fmla="*/ 3491918 w 7288032"/>
              <a:gd name="connsiteY627" fmla="*/ 713179 h 6219290"/>
              <a:gd name="connsiteX628" fmla="*/ 3646967 w 7288032"/>
              <a:gd name="connsiteY628" fmla="*/ 605655 h 6219290"/>
              <a:gd name="connsiteX629" fmla="*/ 3925850 w 7288032"/>
              <a:gd name="connsiteY629" fmla="*/ 467771 h 6219290"/>
              <a:gd name="connsiteX630" fmla="*/ 4014815 w 7288032"/>
              <a:gd name="connsiteY630" fmla="*/ 406234 h 6219290"/>
              <a:gd name="connsiteX631" fmla="*/ 4127289 w 7288032"/>
              <a:gd name="connsiteY631" fmla="*/ 371869 h 6219290"/>
              <a:gd name="connsiteX632" fmla="*/ 4159355 w 7288032"/>
              <a:gd name="connsiteY632" fmla="*/ 324922 h 6219290"/>
              <a:gd name="connsiteX633" fmla="*/ 4274041 w 7288032"/>
              <a:gd name="connsiteY633" fmla="*/ 234665 h 6219290"/>
              <a:gd name="connsiteX634" fmla="*/ 4315420 w 7288032"/>
              <a:gd name="connsiteY634" fmla="*/ 224054 h 6219290"/>
              <a:gd name="connsiteX635" fmla="*/ 4377198 w 7288032"/>
              <a:gd name="connsiteY635" fmla="*/ 163958 h 6219290"/>
              <a:gd name="connsiteX636" fmla="*/ 4496021 w 7288032"/>
              <a:gd name="connsiteY636" fmla="*/ 111366 h 6219290"/>
              <a:gd name="connsiteX637" fmla="*/ 4671448 w 7288032"/>
              <a:gd name="connsiteY637" fmla="*/ 0 h 621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</a:cxnLst>
            <a:rect l="l" t="t" r="r" b="b"/>
            <a:pathLst>
              <a:path w="7288032" h="6219290" fill="norm" stroke="1" extrusionOk="0">
                <a:moveTo>
                  <a:pt x="692811" y="3320691"/>
                </a:moveTo>
                <a:lnTo>
                  <a:pt x="682032" y="3321201"/>
                </a:lnTo>
                <a:lnTo>
                  <a:pt x="678574" y="3324793"/>
                </a:lnTo>
                <a:lnTo>
                  <a:pt x="675039" y="3331112"/>
                </a:lnTo>
                <a:lnTo>
                  <a:pt x="673348" y="3329922"/>
                </a:lnTo>
                <a:lnTo>
                  <a:pt x="648398" y="3354202"/>
                </a:lnTo>
                <a:lnTo>
                  <a:pt x="653179" y="3353533"/>
                </a:lnTo>
                <a:cubicBezTo>
                  <a:pt x="668551" y="3347806"/>
                  <a:pt x="676428" y="3333692"/>
                  <a:pt x="692811" y="3320691"/>
                </a:cubicBezTo>
                <a:close/>
                <a:moveTo>
                  <a:pt x="614416" y="3250745"/>
                </a:moveTo>
                <a:lnTo>
                  <a:pt x="610278" y="3254152"/>
                </a:lnTo>
                <a:lnTo>
                  <a:pt x="603264" y="3263286"/>
                </a:lnTo>
                <a:lnTo>
                  <a:pt x="620286" y="3254234"/>
                </a:lnTo>
                <a:close/>
                <a:moveTo>
                  <a:pt x="6604125" y="1400652"/>
                </a:moveTo>
                <a:lnTo>
                  <a:pt x="6602496" y="1402853"/>
                </a:lnTo>
                <a:lnTo>
                  <a:pt x="6601591" y="1402378"/>
                </a:lnTo>
                <a:close/>
                <a:moveTo>
                  <a:pt x="6618291" y="1381500"/>
                </a:moveTo>
                <a:cubicBezTo>
                  <a:pt x="6622209" y="1386026"/>
                  <a:pt x="6620289" y="1389285"/>
                  <a:pt x="6616263" y="1392391"/>
                </a:cubicBezTo>
                <a:lnTo>
                  <a:pt x="6604125" y="1400652"/>
                </a:lnTo>
                <a:close/>
                <a:moveTo>
                  <a:pt x="4671448" y="0"/>
                </a:moveTo>
                <a:cubicBezTo>
                  <a:pt x="4656081" y="26074"/>
                  <a:pt x="4612184" y="48393"/>
                  <a:pt x="4631847" y="82079"/>
                </a:cubicBezTo>
                <a:cubicBezTo>
                  <a:pt x="4560910" y="127927"/>
                  <a:pt x="4518494" y="177526"/>
                  <a:pt x="4464405" y="224591"/>
                </a:cubicBezTo>
                <a:cubicBezTo>
                  <a:pt x="4505789" y="213980"/>
                  <a:pt x="4548353" y="186471"/>
                  <a:pt x="4589584" y="153771"/>
                </a:cubicBezTo>
                <a:cubicBezTo>
                  <a:pt x="4565349" y="209776"/>
                  <a:pt x="4486581" y="246573"/>
                  <a:pt x="4471363" y="294731"/>
                </a:cubicBezTo>
                <a:cubicBezTo>
                  <a:pt x="4446826" y="306552"/>
                  <a:pt x="4416973" y="297612"/>
                  <a:pt x="4419782" y="330087"/>
                </a:cubicBezTo>
                <a:cubicBezTo>
                  <a:pt x="4452150" y="327318"/>
                  <a:pt x="4489391" y="279042"/>
                  <a:pt x="4522938" y="259380"/>
                </a:cubicBezTo>
                <a:cubicBezTo>
                  <a:pt x="4515556" y="316600"/>
                  <a:pt x="4486882" y="290751"/>
                  <a:pt x="4458653" y="331185"/>
                </a:cubicBezTo>
                <a:cubicBezTo>
                  <a:pt x="4502851" y="353049"/>
                  <a:pt x="4554126" y="273515"/>
                  <a:pt x="4600685" y="261576"/>
                </a:cubicBezTo>
                <a:cubicBezTo>
                  <a:pt x="4603346" y="271962"/>
                  <a:pt x="4599505" y="278480"/>
                  <a:pt x="4602167" y="288861"/>
                </a:cubicBezTo>
                <a:cubicBezTo>
                  <a:pt x="4620194" y="273178"/>
                  <a:pt x="4639555" y="262680"/>
                  <a:pt x="4630391" y="248432"/>
                </a:cubicBezTo>
                <a:cubicBezTo>
                  <a:pt x="4664240" y="272948"/>
                  <a:pt x="4685506" y="162379"/>
                  <a:pt x="4737537" y="193301"/>
                </a:cubicBezTo>
                <a:cubicBezTo>
                  <a:pt x="4620347" y="295267"/>
                  <a:pt x="4555908" y="344983"/>
                  <a:pt x="4490443" y="433687"/>
                </a:cubicBezTo>
                <a:cubicBezTo>
                  <a:pt x="4529319" y="434785"/>
                  <a:pt x="4619469" y="356349"/>
                  <a:pt x="4686411" y="294930"/>
                </a:cubicBezTo>
                <a:cubicBezTo>
                  <a:pt x="4708285" y="272723"/>
                  <a:pt x="4726012" y="212851"/>
                  <a:pt x="4764882" y="213955"/>
                </a:cubicBezTo>
                <a:cubicBezTo>
                  <a:pt x="4754538" y="216606"/>
                  <a:pt x="4744342" y="241352"/>
                  <a:pt x="4735330" y="249193"/>
                </a:cubicBezTo>
                <a:cubicBezTo>
                  <a:pt x="4752178" y="250404"/>
                  <a:pt x="4774047" y="228202"/>
                  <a:pt x="4765184" y="258138"/>
                </a:cubicBezTo>
                <a:cubicBezTo>
                  <a:pt x="4828437" y="225321"/>
                  <a:pt x="4850011" y="158936"/>
                  <a:pt x="4910756" y="137833"/>
                </a:cubicBezTo>
                <a:cubicBezTo>
                  <a:pt x="4895384" y="163902"/>
                  <a:pt x="4861990" y="205659"/>
                  <a:pt x="4830951" y="213612"/>
                </a:cubicBezTo>
                <a:cubicBezTo>
                  <a:pt x="4823416" y="248744"/>
                  <a:pt x="4859329" y="195273"/>
                  <a:pt x="4873816" y="230292"/>
                </a:cubicBezTo>
                <a:cubicBezTo>
                  <a:pt x="4827559" y="286409"/>
                  <a:pt x="4759135" y="320549"/>
                  <a:pt x="4696178" y="397544"/>
                </a:cubicBezTo>
                <a:cubicBezTo>
                  <a:pt x="4747907" y="384283"/>
                  <a:pt x="4777311" y="326955"/>
                  <a:pt x="4823717" y="292922"/>
                </a:cubicBezTo>
                <a:cubicBezTo>
                  <a:pt x="4840718" y="316232"/>
                  <a:pt x="4817515" y="333244"/>
                  <a:pt x="4792984" y="345065"/>
                </a:cubicBezTo>
                <a:cubicBezTo>
                  <a:pt x="4862741" y="316120"/>
                  <a:pt x="4910475" y="287282"/>
                  <a:pt x="4943874" y="245525"/>
                </a:cubicBezTo>
                <a:cubicBezTo>
                  <a:pt x="4947869" y="261096"/>
                  <a:pt x="4960722" y="246736"/>
                  <a:pt x="4969739" y="238894"/>
                </a:cubicBezTo>
                <a:cubicBezTo>
                  <a:pt x="4992063" y="282966"/>
                  <a:pt x="4940482" y="318316"/>
                  <a:pt x="4912258" y="358750"/>
                </a:cubicBezTo>
                <a:cubicBezTo>
                  <a:pt x="4996354" y="342725"/>
                  <a:pt x="4972554" y="271369"/>
                  <a:pt x="5016293" y="226961"/>
                </a:cubicBezTo>
                <a:cubicBezTo>
                  <a:pt x="5057978" y="260534"/>
                  <a:pt x="5008911" y="284181"/>
                  <a:pt x="4993545" y="310250"/>
                </a:cubicBezTo>
                <a:cubicBezTo>
                  <a:pt x="5083996" y="275998"/>
                  <a:pt x="5170600" y="248264"/>
                  <a:pt x="5263136" y="329657"/>
                </a:cubicBezTo>
                <a:cubicBezTo>
                  <a:pt x="5298314" y="359368"/>
                  <a:pt x="5352857" y="378582"/>
                  <a:pt x="5381531" y="404426"/>
                </a:cubicBezTo>
                <a:cubicBezTo>
                  <a:pt x="5434291" y="352176"/>
                  <a:pt x="5481877" y="301249"/>
                  <a:pt x="5548972" y="261914"/>
                </a:cubicBezTo>
                <a:cubicBezTo>
                  <a:pt x="5658637" y="195079"/>
                  <a:pt x="5807014" y="107243"/>
                  <a:pt x="5924509" y="49461"/>
                </a:cubicBezTo>
                <a:cubicBezTo>
                  <a:pt x="5986884" y="77731"/>
                  <a:pt x="6055762" y="109869"/>
                  <a:pt x="6125974" y="147197"/>
                </a:cubicBezTo>
                <a:cubicBezTo>
                  <a:pt x="6164998" y="170389"/>
                  <a:pt x="6202688" y="188387"/>
                  <a:pt x="6228854" y="225944"/>
                </a:cubicBezTo>
                <a:cubicBezTo>
                  <a:pt x="6277344" y="307568"/>
                  <a:pt x="6305594" y="460772"/>
                  <a:pt x="6280179" y="533676"/>
                </a:cubicBezTo>
                <a:cubicBezTo>
                  <a:pt x="6264961" y="581839"/>
                  <a:pt x="6236736" y="622273"/>
                  <a:pt x="6198167" y="665353"/>
                </a:cubicBezTo>
                <a:cubicBezTo>
                  <a:pt x="6279449" y="616853"/>
                  <a:pt x="6360735" y="568353"/>
                  <a:pt x="6440689" y="514662"/>
                </a:cubicBezTo>
                <a:cubicBezTo>
                  <a:pt x="6426349" y="501738"/>
                  <a:pt x="6409654" y="522616"/>
                  <a:pt x="6392801" y="521405"/>
                </a:cubicBezTo>
                <a:cubicBezTo>
                  <a:pt x="6541183" y="433570"/>
                  <a:pt x="6751036" y="241459"/>
                  <a:pt x="6895147" y="287507"/>
                </a:cubicBezTo>
                <a:cubicBezTo>
                  <a:pt x="6913629" y="338092"/>
                  <a:pt x="6964178" y="341734"/>
                  <a:pt x="7005710" y="353218"/>
                </a:cubicBezTo>
                <a:cubicBezTo>
                  <a:pt x="7018870" y="383036"/>
                  <a:pt x="6956945" y="421044"/>
                  <a:pt x="7006313" y="441585"/>
                </a:cubicBezTo>
                <a:cubicBezTo>
                  <a:pt x="6986952" y="452083"/>
                  <a:pt x="6974099" y="466443"/>
                  <a:pt x="6971586" y="478152"/>
                </a:cubicBezTo>
                <a:cubicBezTo>
                  <a:pt x="7022282" y="503883"/>
                  <a:pt x="7048877" y="414076"/>
                  <a:pt x="7063069" y="404906"/>
                </a:cubicBezTo>
                <a:cubicBezTo>
                  <a:pt x="7104601" y="416390"/>
                  <a:pt x="7077705" y="462009"/>
                  <a:pt x="7077858" y="484103"/>
                </a:cubicBezTo>
                <a:cubicBezTo>
                  <a:pt x="7096034" y="490509"/>
                  <a:pt x="7115247" y="457922"/>
                  <a:pt x="7129735" y="492936"/>
                </a:cubicBezTo>
                <a:cubicBezTo>
                  <a:pt x="7142440" y="456481"/>
                  <a:pt x="7185305" y="473155"/>
                  <a:pt x="7203185" y="435378"/>
                </a:cubicBezTo>
                <a:cubicBezTo>
                  <a:pt x="7226536" y="440456"/>
                  <a:pt x="7221668" y="485962"/>
                  <a:pt x="7238669" y="509268"/>
                </a:cubicBezTo>
                <a:cubicBezTo>
                  <a:pt x="7212799" y="515898"/>
                  <a:pt x="7227139" y="528823"/>
                  <a:pt x="7237785" y="570355"/>
                </a:cubicBezTo>
                <a:cubicBezTo>
                  <a:pt x="7262469" y="580623"/>
                  <a:pt x="7262168" y="536440"/>
                  <a:pt x="7288032" y="529809"/>
                </a:cubicBezTo>
                <a:cubicBezTo>
                  <a:pt x="7279470" y="603928"/>
                  <a:pt x="7300615" y="664903"/>
                  <a:pt x="7266188" y="745649"/>
                </a:cubicBezTo>
                <a:cubicBezTo>
                  <a:pt x="7221412" y="829055"/>
                  <a:pt x="7124759" y="903624"/>
                  <a:pt x="7034762" y="1004155"/>
                </a:cubicBezTo>
                <a:cubicBezTo>
                  <a:pt x="6956291" y="1085130"/>
                  <a:pt x="6841911" y="1219570"/>
                  <a:pt x="6733580" y="1291600"/>
                </a:cubicBezTo>
                <a:cubicBezTo>
                  <a:pt x="6646531" y="1349878"/>
                  <a:pt x="6560407" y="1401004"/>
                  <a:pt x="6474446" y="1452779"/>
                </a:cubicBezTo>
                <a:lnTo>
                  <a:pt x="6427774" y="1482623"/>
                </a:lnTo>
                <a:lnTo>
                  <a:pt x="6385849" y="1517851"/>
                </a:lnTo>
                <a:cubicBezTo>
                  <a:pt x="6367576" y="1533943"/>
                  <a:pt x="6348991" y="1551506"/>
                  <a:pt x="6330661" y="1571419"/>
                </a:cubicBezTo>
                <a:cubicBezTo>
                  <a:pt x="6388904" y="1562019"/>
                  <a:pt x="6420822" y="1492978"/>
                  <a:pt x="6473736" y="1462817"/>
                </a:cubicBezTo>
                <a:cubicBezTo>
                  <a:pt x="6490737" y="1486117"/>
                  <a:pt x="6466201" y="1497943"/>
                  <a:pt x="6442998" y="1514960"/>
                </a:cubicBezTo>
                <a:cubicBezTo>
                  <a:pt x="6505960" y="1486367"/>
                  <a:pt x="6551472" y="1462255"/>
                  <a:pt x="6586496" y="1424488"/>
                </a:cubicBezTo>
                <a:lnTo>
                  <a:pt x="6602496" y="1402853"/>
                </a:lnTo>
                <a:lnTo>
                  <a:pt x="6618332" y="1411226"/>
                </a:lnTo>
                <a:cubicBezTo>
                  <a:pt x="6623987" y="1409086"/>
                  <a:pt x="6629453" y="1403533"/>
                  <a:pt x="6633964" y="1399610"/>
                </a:cubicBezTo>
                <a:cubicBezTo>
                  <a:pt x="6657616" y="1448871"/>
                  <a:pt x="6600861" y="1485555"/>
                  <a:pt x="6567456" y="1527312"/>
                </a:cubicBezTo>
                <a:cubicBezTo>
                  <a:pt x="6663241" y="1513821"/>
                  <a:pt x="6638107" y="1437280"/>
                  <a:pt x="6684365" y="1381158"/>
                </a:cubicBezTo>
                <a:cubicBezTo>
                  <a:pt x="6727383" y="1419921"/>
                  <a:pt x="6679639" y="1448759"/>
                  <a:pt x="6659098" y="1476155"/>
                </a:cubicBezTo>
                <a:cubicBezTo>
                  <a:pt x="6759904" y="1439252"/>
                  <a:pt x="6856869" y="1408861"/>
                  <a:pt x="6957241" y="1499312"/>
                </a:cubicBezTo>
                <a:cubicBezTo>
                  <a:pt x="7005435" y="1536753"/>
                  <a:pt x="7078164" y="1562367"/>
                  <a:pt x="7106838" y="1588211"/>
                </a:cubicBezTo>
                <a:cubicBezTo>
                  <a:pt x="7219042" y="1703295"/>
                  <a:pt x="7195257" y="1825572"/>
                  <a:pt x="7146782" y="1937587"/>
                </a:cubicBezTo>
                <a:cubicBezTo>
                  <a:pt x="6907045" y="2120763"/>
                  <a:pt x="6668942" y="2353312"/>
                  <a:pt x="6422998" y="2576804"/>
                </a:cubicBezTo>
                <a:cubicBezTo>
                  <a:pt x="6231153" y="2753232"/>
                  <a:pt x="6049801" y="2949097"/>
                  <a:pt x="5846278" y="3122991"/>
                </a:cubicBezTo>
                <a:cubicBezTo>
                  <a:pt x="5383804" y="3512643"/>
                  <a:pt x="4983113" y="3842198"/>
                  <a:pt x="4468604" y="4200928"/>
                </a:cubicBezTo>
                <a:cubicBezTo>
                  <a:pt x="4408002" y="4244125"/>
                  <a:pt x="4337208" y="4312069"/>
                  <a:pt x="4281480" y="4309754"/>
                </a:cubicBezTo>
                <a:cubicBezTo>
                  <a:pt x="4142400" y="4433932"/>
                  <a:pt x="3993850" y="4499674"/>
                  <a:pt x="3867777" y="4631580"/>
                </a:cubicBezTo>
                <a:cubicBezTo>
                  <a:pt x="3865269" y="4643289"/>
                  <a:pt x="3867930" y="4653670"/>
                  <a:pt x="3870591" y="4664055"/>
                </a:cubicBezTo>
                <a:cubicBezTo>
                  <a:pt x="3817974" y="4738399"/>
                  <a:pt x="3696626" y="4802705"/>
                  <a:pt x="3618144" y="4883680"/>
                </a:cubicBezTo>
                <a:cubicBezTo>
                  <a:pt x="3582078" y="4915057"/>
                  <a:pt x="3554885" y="4916497"/>
                  <a:pt x="3522661" y="4941355"/>
                </a:cubicBezTo>
                <a:cubicBezTo>
                  <a:pt x="3454376" y="4997590"/>
                  <a:pt x="3397916" y="5078453"/>
                  <a:pt x="3334806" y="5133359"/>
                </a:cubicBezTo>
                <a:cubicBezTo>
                  <a:pt x="3047626" y="5389551"/>
                  <a:pt x="2693044" y="5640894"/>
                  <a:pt x="2370385" y="5823197"/>
                </a:cubicBezTo>
                <a:cubicBezTo>
                  <a:pt x="2303280" y="5862527"/>
                  <a:pt x="2241349" y="5900535"/>
                  <a:pt x="2182081" y="5948927"/>
                </a:cubicBezTo>
                <a:cubicBezTo>
                  <a:pt x="2179419" y="5938542"/>
                  <a:pt x="2194939" y="5934562"/>
                  <a:pt x="2187102" y="5925505"/>
                </a:cubicBezTo>
                <a:cubicBezTo>
                  <a:pt x="2063241" y="6001520"/>
                  <a:pt x="1940565" y="6060630"/>
                  <a:pt x="1819213" y="6124936"/>
                </a:cubicBezTo>
                <a:cubicBezTo>
                  <a:pt x="1790835" y="6143276"/>
                  <a:pt x="1810048" y="6110688"/>
                  <a:pt x="1802212" y="6101631"/>
                </a:cubicBezTo>
                <a:cubicBezTo>
                  <a:pt x="1773982" y="6142065"/>
                  <a:pt x="1722549" y="6199510"/>
                  <a:pt x="1666974" y="6219290"/>
                </a:cubicBezTo>
                <a:cubicBezTo>
                  <a:pt x="1661651" y="6198524"/>
                  <a:pt x="1712051" y="6180072"/>
                  <a:pt x="1728756" y="6159189"/>
                </a:cubicBezTo>
                <a:cubicBezTo>
                  <a:pt x="1701558" y="6160629"/>
                  <a:pt x="1635633" y="6183061"/>
                  <a:pt x="1627797" y="6174008"/>
                </a:cubicBezTo>
                <a:cubicBezTo>
                  <a:pt x="1610647" y="6128609"/>
                  <a:pt x="1681891" y="6126944"/>
                  <a:pt x="1700956" y="6072262"/>
                </a:cubicBezTo>
                <a:cubicBezTo>
                  <a:pt x="1619511" y="6098673"/>
                  <a:pt x="1534377" y="6153692"/>
                  <a:pt x="1459287" y="6161881"/>
                </a:cubicBezTo>
                <a:cubicBezTo>
                  <a:pt x="1452636" y="6135924"/>
                  <a:pt x="1496534" y="6113605"/>
                  <a:pt x="1523578" y="6090070"/>
                </a:cubicBezTo>
                <a:cubicBezTo>
                  <a:pt x="1496232" y="6069422"/>
                  <a:pt x="1466674" y="6104660"/>
                  <a:pt x="1443318" y="6099583"/>
                </a:cubicBezTo>
                <a:cubicBezTo>
                  <a:pt x="1430307" y="6091853"/>
                  <a:pt x="1456176" y="6085222"/>
                  <a:pt x="1458690" y="6073514"/>
                </a:cubicBezTo>
                <a:cubicBezTo>
                  <a:pt x="1456023" y="6063128"/>
                  <a:pt x="1435333" y="6068436"/>
                  <a:pt x="1431487" y="6074954"/>
                </a:cubicBezTo>
                <a:cubicBezTo>
                  <a:pt x="1434000" y="6063241"/>
                  <a:pt x="1441683" y="6050209"/>
                  <a:pt x="1442869" y="6033305"/>
                </a:cubicBezTo>
                <a:cubicBezTo>
                  <a:pt x="1450404" y="5998179"/>
                  <a:pt x="1430889" y="5986587"/>
                  <a:pt x="1472125" y="5953883"/>
                </a:cubicBezTo>
                <a:cubicBezTo>
                  <a:pt x="1428080" y="5954107"/>
                  <a:pt x="1380335" y="5982945"/>
                  <a:pt x="1306727" y="6018413"/>
                </a:cubicBezTo>
                <a:cubicBezTo>
                  <a:pt x="1271846" y="6032891"/>
                  <a:pt x="1363334" y="5959640"/>
                  <a:pt x="1385209" y="5937438"/>
                </a:cubicBezTo>
                <a:cubicBezTo>
                  <a:pt x="1360376" y="5905076"/>
                  <a:pt x="1319437" y="5981959"/>
                  <a:pt x="1294604" y="5949597"/>
                </a:cubicBezTo>
                <a:cubicBezTo>
                  <a:pt x="1317807" y="5932585"/>
                  <a:pt x="1335840" y="5916897"/>
                  <a:pt x="1353868" y="5901209"/>
                </a:cubicBezTo>
                <a:cubicBezTo>
                  <a:pt x="1305981" y="5907957"/>
                  <a:pt x="1374415" y="5873812"/>
                  <a:pt x="1379436" y="5850394"/>
                </a:cubicBezTo>
                <a:cubicBezTo>
                  <a:pt x="1356080" y="5845317"/>
                  <a:pt x="1329036" y="5868852"/>
                  <a:pt x="1301986" y="5892381"/>
                </a:cubicBezTo>
                <a:cubicBezTo>
                  <a:pt x="1282471" y="5880785"/>
                  <a:pt x="1368938" y="5830957"/>
                  <a:pt x="1390813" y="5808750"/>
                </a:cubicBezTo>
                <a:cubicBezTo>
                  <a:pt x="1359625" y="5794615"/>
                  <a:pt x="1313363" y="5850737"/>
                  <a:pt x="1266952" y="5884765"/>
                </a:cubicBezTo>
                <a:cubicBezTo>
                  <a:pt x="1225716" y="5917464"/>
                  <a:pt x="1176797" y="5963201"/>
                  <a:pt x="1158611" y="5956800"/>
                </a:cubicBezTo>
                <a:cubicBezTo>
                  <a:pt x="1166299" y="5943763"/>
                  <a:pt x="1203841" y="5939671"/>
                  <a:pt x="1189502" y="5926746"/>
                </a:cubicBezTo>
                <a:cubicBezTo>
                  <a:pt x="1242416" y="5896586"/>
                  <a:pt x="1296362" y="5827432"/>
                  <a:pt x="1362139" y="5782906"/>
                </a:cubicBezTo>
                <a:cubicBezTo>
                  <a:pt x="1376325" y="5773736"/>
                  <a:pt x="1368489" y="5764679"/>
                  <a:pt x="1363319" y="5766007"/>
                </a:cubicBezTo>
                <a:cubicBezTo>
                  <a:pt x="1410910" y="5715080"/>
                  <a:pt x="1560487" y="5610340"/>
                  <a:pt x="1595072" y="5551685"/>
                </a:cubicBezTo>
                <a:cubicBezTo>
                  <a:pt x="1525305" y="5580634"/>
                  <a:pt x="1444008" y="5629140"/>
                  <a:pt x="1353699" y="5685482"/>
                </a:cubicBezTo>
                <a:cubicBezTo>
                  <a:pt x="1394491" y="5586509"/>
                  <a:pt x="1587087" y="5520538"/>
                  <a:pt x="1680935" y="5413489"/>
                </a:cubicBezTo>
                <a:cubicBezTo>
                  <a:pt x="1673099" y="5404432"/>
                  <a:pt x="1660241" y="5418797"/>
                  <a:pt x="1651229" y="5426638"/>
                </a:cubicBezTo>
                <a:cubicBezTo>
                  <a:pt x="1663934" y="5390184"/>
                  <a:pt x="1728531" y="5362557"/>
                  <a:pt x="1758089" y="5327319"/>
                </a:cubicBezTo>
                <a:cubicBezTo>
                  <a:pt x="1727050" y="5335278"/>
                  <a:pt x="1696005" y="5343237"/>
                  <a:pt x="1659791" y="5352519"/>
                </a:cubicBezTo>
                <a:cubicBezTo>
                  <a:pt x="1752613" y="5284463"/>
                  <a:pt x="1774922" y="5134902"/>
                  <a:pt x="1899381" y="5147254"/>
                </a:cubicBezTo>
                <a:cubicBezTo>
                  <a:pt x="1912091" y="5110800"/>
                  <a:pt x="1970179" y="5079311"/>
                  <a:pt x="1993234" y="5040205"/>
                </a:cubicBezTo>
                <a:cubicBezTo>
                  <a:pt x="1994414" y="5023306"/>
                  <a:pt x="1987911" y="5019439"/>
                  <a:pt x="1975048" y="5033799"/>
                </a:cubicBezTo>
                <a:cubicBezTo>
                  <a:pt x="1983916" y="5003863"/>
                  <a:pt x="2009632" y="4975143"/>
                  <a:pt x="2030179" y="4947746"/>
                </a:cubicBezTo>
                <a:cubicBezTo>
                  <a:pt x="1882809" y="4996589"/>
                  <a:pt x="1755407" y="5123300"/>
                  <a:pt x="1640563" y="5191473"/>
                </a:cubicBezTo>
                <a:cubicBezTo>
                  <a:pt x="1631393" y="5177226"/>
                  <a:pt x="1662438" y="5169267"/>
                  <a:pt x="1670121" y="5156230"/>
                </a:cubicBezTo>
                <a:cubicBezTo>
                  <a:pt x="1645436" y="5145961"/>
                  <a:pt x="1620900" y="5157783"/>
                  <a:pt x="1595184" y="5186508"/>
                </a:cubicBezTo>
                <a:lnTo>
                  <a:pt x="1632701" y="5137006"/>
                </a:lnTo>
                <a:lnTo>
                  <a:pt x="1572998" y="5181680"/>
                </a:lnTo>
                <a:cubicBezTo>
                  <a:pt x="1569156" y="5188194"/>
                  <a:pt x="1567976" y="5205098"/>
                  <a:pt x="1562801" y="5206421"/>
                </a:cubicBezTo>
                <a:cubicBezTo>
                  <a:pt x="1526745" y="5237797"/>
                  <a:pt x="1473683" y="5245869"/>
                  <a:pt x="1442797" y="5275917"/>
                </a:cubicBezTo>
                <a:cubicBezTo>
                  <a:pt x="1423436" y="5286410"/>
                  <a:pt x="1424917" y="5313694"/>
                  <a:pt x="1402894" y="5313807"/>
                </a:cubicBezTo>
                <a:cubicBezTo>
                  <a:pt x="1388560" y="5300887"/>
                  <a:pt x="1419594" y="5292928"/>
                  <a:pt x="1428611" y="5285087"/>
                </a:cubicBezTo>
                <a:cubicBezTo>
                  <a:pt x="1363876" y="5290614"/>
                  <a:pt x="1313777" y="5353250"/>
                  <a:pt x="1251851" y="5391257"/>
                </a:cubicBezTo>
                <a:cubicBezTo>
                  <a:pt x="1198942" y="5421417"/>
                  <a:pt x="1148848" y="5484053"/>
                  <a:pt x="1095939" y="5514214"/>
                </a:cubicBezTo>
                <a:cubicBezTo>
                  <a:pt x="1080420" y="5518193"/>
                  <a:pt x="1068742" y="5515654"/>
                  <a:pt x="1058397" y="5518306"/>
                </a:cubicBezTo>
                <a:cubicBezTo>
                  <a:pt x="1026177" y="5543164"/>
                  <a:pt x="1008298" y="5580941"/>
                  <a:pt x="976084" y="5605799"/>
                </a:cubicBezTo>
                <a:cubicBezTo>
                  <a:pt x="902633" y="5663357"/>
                  <a:pt x="814844" y="5707990"/>
                  <a:pt x="738732" y="5755167"/>
                </a:cubicBezTo>
                <a:cubicBezTo>
                  <a:pt x="837444" y="5602611"/>
                  <a:pt x="970306" y="5518755"/>
                  <a:pt x="1119720" y="5391931"/>
                </a:cubicBezTo>
                <a:cubicBezTo>
                  <a:pt x="1071832" y="5398674"/>
                  <a:pt x="986857" y="5475787"/>
                  <a:pt x="954638" y="5500645"/>
                </a:cubicBezTo>
                <a:cubicBezTo>
                  <a:pt x="932467" y="5478663"/>
                  <a:pt x="1023945" y="5405418"/>
                  <a:pt x="1069018" y="5366200"/>
                </a:cubicBezTo>
                <a:cubicBezTo>
                  <a:pt x="1090892" y="5343998"/>
                  <a:pt x="1129615" y="5323007"/>
                  <a:pt x="1156659" y="5299472"/>
                </a:cubicBezTo>
                <a:cubicBezTo>
                  <a:pt x="1134483" y="5277495"/>
                  <a:pt x="1103750" y="5329633"/>
                  <a:pt x="1084088" y="5295947"/>
                </a:cubicBezTo>
                <a:cubicBezTo>
                  <a:pt x="1066055" y="5311636"/>
                  <a:pt x="1064874" y="5328535"/>
                  <a:pt x="1045513" y="5339033"/>
                </a:cubicBezTo>
                <a:cubicBezTo>
                  <a:pt x="1044185" y="5333837"/>
                  <a:pt x="1054530" y="5331186"/>
                  <a:pt x="1058371" y="5324667"/>
                </a:cubicBezTo>
                <a:cubicBezTo>
                  <a:pt x="964232" y="5387533"/>
                  <a:pt x="871272" y="5433494"/>
                  <a:pt x="832999" y="5520763"/>
                </a:cubicBezTo>
                <a:cubicBezTo>
                  <a:pt x="730875" y="5552476"/>
                  <a:pt x="719651" y="5616210"/>
                  <a:pt x="602304" y="5696087"/>
                </a:cubicBezTo>
                <a:cubicBezTo>
                  <a:pt x="598008" y="5636327"/>
                  <a:pt x="704132" y="5620190"/>
                  <a:pt x="689491" y="5563082"/>
                </a:cubicBezTo>
                <a:cubicBezTo>
                  <a:pt x="788652" y="5476804"/>
                  <a:pt x="892994" y="5389198"/>
                  <a:pt x="1021861" y="5289771"/>
                </a:cubicBezTo>
                <a:cubicBezTo>
                  <a:pt x="1011363" y="5270328"/>
                  <a:pt x="999838" y="5289884"/>
                  <a:pt x="990673" y="5275631"/>
                </a:cubicBezTo>
                <a:cubicBezTo>
                  <a:pt x="979297" y="5317281"/>
                  <a:pt x="907027" y="5357934"/>
                  <a:pt x="855451" y="5393290"/>
                </a:cubicBezTo>
                <a:cubicBezTo>
                  <a:pt x="827073" y="5411630"/>
                  <a:pt x="804172" y="5472824"/>
                  <a:pt x="767661" y="5437923"/>
                </a:cubicBezTo>
                <a:cubicBezTo>
                  <a:pt x="817909" y="5397377"/>
                  <a:pt x="861653" y="5352969"/>
                  <a:pt x="895052" y="5311212"/>
                </a:cubicBezTo>
                <a:cubicBezTo>
                  <a:pt x="950771" y="5313526"/>
                  <a:pt x="963476" y="5277071"/>
                  <a:pt x="1004711" y="5244372"/>
                </a:cubicBezTo>
                <a:cubicBezTo>
                  <a:pt x="1000717" y="5228796"/>
                  <a:pt x="961994" y="5249792"/>
                  <a:pt x="971164" y="5264034"/>
                </a:cubicBezTo>
                <a:cubicBezTo>
                  <a:pt x="945300" y="5270665"/>
                  <a:pt x="1000569" y="5206707"/>
                  <a:pt x="947660" y="5236867"/>
                </a:cubicBezTo>
                <a:cubicBezTo>
                  <a:pt x="1008098" y="5171576"/>
                  <a:pt x="1100910" y="5103525"/>
                  <a:pt x="1140511" y="5021452"/>
                </a:cubicBezTo>
                <a:cubicBezTo>
                  <a:pt x="1023169" y="5101323"/>
                  <a:pt x="929330" y="5208372"/>
                  <a:pt x="809474" y="5299952"/>
                </a:cubicBezTo>
                <a:cubicBezTo>
                  <a:pt x="847967" y="5245823"/>
                  <a:pt x="901724" y="5197465"/>
                  <a:pt x="956130" y="5148940"/>
                </a:cubicBezTo>
                <a:lnTo>
                  <a:pt x="1102269" y="5001370"/>
                </a:lnTo>
                <a:lnTo>
                  <a:pt x="1109084" y="4996839"/>
                </a:lnTo>
                <a:lnTo>
                  <a:pt x="1131919" y="4995991"/>
                </a:lnTo>
                <a:cubicBezTo>
                  <a:pt x="1138330" y="4986050"/>
                  <a:pt x="1144721" y="4973345"/>
                  <a:pt x="1157063" y="4978479"/>
                </a:cubicBezTo>
                <a:cubicBezTo>
                  <a:pt x="1161052" y="4994055"/>
                  <a:pt x="1157211" y="5000573"/>
                  <a:pt x="1137850" y="5011066"/>
                </a:cubicBezTo>
                <a:cubicBezTo>
                  <a:pt x="1167709" y="5020011"/>
                  <a:pt x="1168736" y="4981018"/>
                  <a:pt x="1193272" y="4969197"/>
                </a:cubicBezTo>
                <a:cubicBezTo>
                  <a:pt x="1212633" y="4958699"/>
                  <a:pt x="1163413" y="4960252"/>
                  <a:pt x="1191790" y="4941912"/>
                </a:cubicBezTo>
                <a:lnTo>
                  <a:pt x="1109084" y="4996839"/>
                </a:lnTo>
                <a:lnTo>
                  <a:pt x="1106662" y="4996931"/>
                </a:lnTo>
                <a:lnTo>
                  <a:pt x="1102269" y="5001370"/>
                </a:lnTo>
                <a:lnTo>
                  <a:pt x="979803" y="5082703"/>
                </a:lnTo>
                <a:cubicBezTo>
                  <a:pt x="921668" y="5130110"/>
                  <a:pt x="871461" y="5176178"/>
                  <a:pt x="815375" y="5215453"/>
                </a:cubicBezTo>
                <a:cubicBezTo>
                  <a:pt x="811380" y="5199877"/>
                  <a:pt x="820396" y="5192035"/>
                  <a:pt x="833255" y="5177675"/>
                </a:cubicBezTo>
                <a:cubicBezTo>
                  <a:pt x="809898" y="5172597"/>
                  <a:pt x="805030" y="5218104"/>
                  <a:pt x="779012" y="5202646"/>
                </a:cubicBezTo>
                <a:cubicBezTo>
                  <a:pt x="766159" y="5217006"/>
                  <a:pt x="798675" y="5236331"/>
                  <a:pt x="767636" y="5244285"/>
                </a:cubicBezTo>
                <a:cubicBezTo>
                  <a:pt x="776351" y="5192260"/>
                  <a:pt x="723744" y="5266604"/>
                  <a:pt x="691376" y="5269373"/>
                </a:cubicBezTo>
                <a:cubicBezTo>
                  <a:pt x="675555" y="5229164"/>
                  <a:pt x="735120" y="5224960"/>
                  <a:pt x="741322" y="5184643"/>
                </a:cubicBezTo>
                <a:cubicBezTo>
                  <a:pt x="747978" y="5210599"/>
                  <a:pt x="765853" y="5172822"/>
                  <a:pt x="772509" y="5198778"/>
                </a:cubicBezTo>
                <a:cubicBezTo>
                  <a:pt x="809750" y="5150503"/>
                  <a:pt x="804575" y="5151831"/>
                  <a:pt x="866501" y="5113824"/>
                </a:cubicBezTo>
                <a:cubicBezTo>
                  <a:pt x="856003" y="5094386"/>
                  <a:pt x="844478" y="5113936"/>
                  <a:pt x="832805" y="5111397"/>
                </a:cubicBezTo>
                <a:cubicBezTo>
                  <a:pt x="934475" y="5013406"/>
                  <a:pt x="1026106" y="4962254"/>
                  <a:pt x="1132956" y="4862940"/>
                </a:cubicBezTo>
                <a:cubicBezTo>
                  <a:pt x="1114626" y="4834445"/>
                  <a:pt x="1114928" y="4878628"/>
                  <a:pt x="1095413" y="4867032"/>
                </a:cubicBezTo>
                <a:cubicBezTo>
                  <a:pt x="1117288" y="4844825"/>
                  <a:pt x="1146841" y="4809586"/>
                  <a:pt x="1176700" y="4818531"/>
                </a:cubicBezTo>
                <a:cubicBezTo>
                  <a:pt x="1189553" y="4804171"/>
                  <a:pt x="1158519" y="4812125"/>
                  <a:pt x="1170044" y="4792575"/>
                </a:cubicBezTo>
                <a:cubicBezTo>
                  <a:pt x="1238472" y="4758435"/>
                  <a:pt x="1301424" y="4681434"/>
                  <a:pt x="1354185" y="4629185"/>
                </a:cubicBezTo>
                <a:cubicBezTo>
                  <a:pt x="1343988" y="4653930"/>
                  <a:pt x="1381531" y="4649833"/>
                  <a:pt x="1359656" y="4672040"/>
                </a:cubicBezTo>
                <a:cubicBezTo>
                  <a:pt x="1394685" y="4679657"/>
                  <a:pt x="1452621" y="4626079"/>
                  <a:pt x="1473162" y="4598682"/>
                </a:cubicBezTo>
                <a:cubicBezTo>
                  <a:pt x="1435466" y="4580684"/>
                  <a:pt x="1434439" y="4619672"/>
                  <a:pt x="1417592" y="4618462"/>
                </a:cubicBezTo>
                <a:cubicBezTo>
                  <a:pt x="1370885" y="4608306"/>
                  <a:pt x="1476850" y="4570074"/>
                  <a:pt x="1446843" y="4539040"/>
                </a:cubicBezTo>
                <a:cubicBezTo>
                  <a:pt x="1465024" y="4545441"/>
                  <a:pt x="1503593" y="4502361"/>
                  <a:pt x="1501233" y="4536159"/>
                </a:cubicBezTo>
                <a:cubicBezTo>
                  <a:pt x="1522955" y="4491863"/>
                  <a:pt x="1584880" y="4453855"/>
                  <a:pt x="1605421" y="4426458"/>
                </a:cubicBezTo>
                <a:cubicBezTo>
                  <a:pt x="1598918" y="4422596"/>
                  <a:pt x="1598918" y="4422596"/>
                  <a:pt x="1598918" y="4422596"/>
                </a:cubicBezTo>
                <a:cubicBezTo>
                  <a:pt x="1582219" y="4443475"/>
                  <a:pt x="1547338" y="4457947"/>
                  <a:pt x="1534479" y="4472307"/>
                </a:cubicBezTo>
                <a:cubicBezTo>
                  <a:pt x="1551179" y="4451429"/>
                  <a:pt x="1548370" y="4418959"/>
                  <a:pt x="1581917" y="4399291"/>
                </a:cubicBezTo>
                <a:cubicBezTo>
                  <a:pt x="1587092" y="4397963"/>
                  <a:pt x="1588420" y="4403158"/>
                  <a:pt x="1593595" y="4401830"/>
                </a:cubicBezTo>
                <a:cubicBezTo>
                  <a:pt x="1603940" y="4399179"/>
                  <a:pt x="1612951" y="4391332"/>
                  <a:pt x="1621968" y="4383491"/>
                </a:cubicBezTo>
                <a:cubicBezTo>
                  <a:pt x="1629651" y="4370454"/>
                  <a:pt x="1637339" y="4357422"/>
                  <a:pt x="1652854" y="4353442"/>
                </a:cubicBezTo>
                <a:cubicBezTo>
                  <a:pt x="1652854" y="4353442"/>
                  <a:pt x="1658029" y="4352114"/>
                  <a:pt x="1659362" y="4357310"/>
                </a:cubicBezTo>
                <a:cubicBezTo>
                  <a:pt x="1658029" y="4352114"/>
                  <a:pt x="1663204" y="4350791"/>
                  <a:pt x="1663204" y="4350791"/>
                </a:cubicBezTo>
                <a:cubicBezTo>
                  <a:pt x="1671035" y="4359849"/>
                  <a:pt x="1667194" y="4366367"/>
                  <a:pt x="1668527" y="4371557"/>
                </a:cubicBezTo>
                <a:cubicBezTo>
                  <a:pt x="1669855" y="4376747"/>
                  <a:pt x="1669855" y="4376747"/>
                  <a:pt x="1669855" y="4376747"/>
                </a:cubicBezTo>
                <a:cubicBezTo>
                  <a:pt x="1684046" y="4367578"/>
                  <a:pt x="1693058" y="4359736"/>
                  <a:pt x="1702074" y="4351889"/>
                </a:cubicBezTo>
                <a:cubicBezTo>
                  <a:pt x="1699413" y="4341509"/>
                  <a:pt x="1713599" y="4332339"/>
                  <a:pt x="1722616" y="4324493"/>
                </a:cubicBezTo>
                <a:cubicBezTo>
                  <a:pt x="1710938" y="4321954"/>
                  <a:pt x="1691577" y="4332452"/>
                  <a:pt x="1677390" y="4341621"/>
                </a:cubicBezTo>
                <a:cubicBezTo>
                  <a:pt x="1754682" y="4277545"/>
                  <a:pt x="1856505" y="4201648"/>
                  <a:pt x="1928473" y="4116806"/>
                </a:cubicBezTo>
                <a:cubicBezTo>
                  <a:pt x="1939998" y="4097256"/>
                  <a:pt x="1953158" y="4127079"/>
                  <a:pt x="1967349" y="4117909"/>
                </a:cubicBezTo>
                <a:cubicBezTo>
                  <a:pt x="1956851" y="4098466"/>
                  <a:pt x="1977393" y="4071075"/>
                  <a:pt x="1999262" y="4048868"/>
                </a:cubicBezTo>
                <a:cubicBezTo>
                  <a:pt x="1911626" y="4115595"/>
                  <a:pt x="1823989" y="4182323"/>
                  <a:pt x="1737533" y="4232146"/>
                </a:cubicBezTo>
                <a:cubicBezTo>
                  <a:pt x="1750089" y="4173602"/>
                  <a:pt x="1881920" y="4128744"/>
                  <a:pt x="1860776" y="4067769"/>
                </a:cubicBezTo>
                <a:cubicBezTo>
                  <a:pt x="1824566" y="4077051"/>
                  <a:pt x="1793680" y="4107105"/>
                  <a:pt x="1797823" y="4144770"/>
                </a:cubicBezTo>
                <a:cubicBezTo>
                  <a:pt x="1711367" y="4194593"/>
                  <a:pt x="1647081" y="4266399"/>
                  <a:pt x="1571118" y="4335670"/>
                </a:cubicBezTo>
                <a:cubicBezTo>
                  <a:pt x="1598316" y="4334229"/>
                  <a:pt x="1626688" y="4315890"/>
                  <a:pt x="1652404" y="4287170"/>
                </a:cubicBezTo>
                <a:cubicBezTo>
                  <a:pt x="1634525" y="4324947"/>
                  <a:pt x="1613983" y="4352344"/>
                  <a:pt x="1585759" y="4392773"/>
                </a:cubicBezTo>
                <a:cubicBezTo>
                  <a:pt x="1585611" y="4370684"/>
                  <a:pt x="1580436" y="4372007"/>
                  <a:pt x="1562408" y="4387695"/>
                </a:cubicBezTo>
                <a:cubicBezTo>
                  <a:pt x="1553243" y="4373447"/>
                  <a:pt x="1589452" y="4364165"/>
                  <a:pt x="1597135" y="4351128"/>
                </a:cubicBezTo>
                <a:cubicBezTo>
                  <a:pt x="1568609" y="4347379"/>
                  <a:pt x="1559746" y="4377309"/>
                  <a:pt x="1537723" y="4377427"/>
                </a:cubicBezTo>
                <a:cubicBezTo>
                  <a:pt x="1531067" y="4351471"/>
                  <a:pt x="1572599" y="4362949"/>
                  <a:pt x="1567276" y="4342183"/>
                </a:cubicBezTo>
                <a:cubicBezTo>
                  <a:pt x="1567276" y="4342183"/>
                  <a:pt x="1562106" y="4343512"/>
                  <a:pt x="1556931" y="4344840"/>
                </a:cubicBezTo>
                <a:cubicBezTo>
                  <a:pt x="1544073" y="4359200"/>
                  <a:pt x="1535062" y="4367041"/>
                  <a:pt x="1520871" y="4376211"/>
                </a:cubicBezTo>
                <a:cubicBezTo>
                  <a:pt x="1522204" y="4381401"/>
                  <a:pt x="1523532" y="4386597"/>
                  <a:pt x="1523532" y="4386597"/>
                </a:cubicBezTo>
                <a:cubicBezTo>
                  <a:pt x="1508012" y="4390571"/>
                  <a:pt x="1495159" y="4404936"/>
                  <a:pt x="1474465" y="4410239"/>
                </a:cubicBezTo>
                <a:cubicBezTo>
                  <a:pt x="1456437" y="4425927"/>
                  <a:pt x="1433234" y="4442938"/>
                  <a:pt x="1408703" y="4454760"/>
                </a:cubicBezTo>
                <a:cubicBezTo>
                  <a:pt x="1346777" y="4492767"/>
                  <a:pt x="1273327" y="4550324"/>
                  <a:pt x="1205052" y="4606559"/>
                </a:cubicBezTo>
                <a:cubicBezTo>
                  <a:pt x="1206380" y="4611744"/>
                  <a:pt x="1206380" y="4611744"/>
                  <a:pt x="1211555" y="4610421"/>
                </a:cubicBezTo>
                <a:cubicBezTo>
                  <a:pt x="1220720" y="4624669"/>
                  <a:pt x="1198697" y="4624781"/>
                  <a:pt x="1196036" y="4614401"/>
                </a:cubicBezTo>
                <a:cubicBezTo>
                  <a:pt x="1187019" y="4622242"/>
                  <a:pt x="1172833" y="4631412"/>
                  <a:pt x="1162488" y="4634063"/>
                </a:cubicBezTo>
                <a:cubicBezTo>
                  <a:pt x="1163816" y="4639253"/>
                  <a:pt x="1163816" y="4639253"/>
                  <a:pt x="1158646" y="4640582"/>
                </a:cubicBezTo>
                <a:cubicBezTo>
                  <a:pt x="1200178" y="4652066"/>
                  <a:pt x="1232393" y="4627208"/>
                  <a:pt x="1252934" y="4599811"/>
                </a:cubicBezTo>
                <a:cubicBezTo>
                  <a:pt x="1265946" y="4607540"/>
                  <a:pt x="1256929" y="4615386"/>
                  <a:pt x="1263432" y="4619254"/>
                </a:cubicBezTo>
                <a:cubicBezTo>
                  <a:pt x="1272597" y="4633501"/>
                  <a:pt x="1293138" y="4606104"/>
                  <a:pt x="1302155" y="4598258"/>
                </a:cubicBezTo>
                <a:cubicBezTo>
                  <a:pt x="1316341" y="4589088"/>
                  <a:pt x="1281312" y="4581471"/>
                  <a:pt x="1273629" y="4594508"/>
                </a:cubicBezTo>
                <a:cubicBezTo>
                  <a:pt x="1259289" y="4581583"/>
                  <a:pt x="1290329" y="4573629"/>
                  <a:pt x="1299345" y="4565783"/>
                </a:cubicBezTo>
                <a:cubicBezTo>
                  <a:pt x="1294318" y="4589200"/>
                  <a:pt x="1321516" y="4587765"/>
                  <a:pt x="1339544" y="4572077"/>
                </a:cubicBezTo>
                <a:cubicBezTo>
                  <a:pt x="1329347" y="4596822"/>
                  <a:pt x="1281613" y="4625655"/>
                  <a:pt x="1266247" y="4651728"/>
                </a:cubicBezTo>
                <a:cubicBezTo>
                  <a:pt x="1229731" y="4616827"/>
                  <a:pt x="1198999" y="4668965"/>
                  <a:pt x="1175796" y="4685981"/>
                </a:cubicBezTo>
                <a:cubicBezTo>
                  <a:pt x="1174467" y="4680791"/>
                  <a:pt x="1173134" y="4675595"/>
                  <a:pt x="1170472" y="4665215"/>
                </a:cubicBezTo>
                <a:cubicBezTo>
                  <a:pt x="1156434" y="4696474"/>
                  <a:pt x="1119045" y="4722655"/>
                  <a:pt x="1086826" y="4747513"/>
                </a:cubicBezTo>
                <a:cubicBezTo>
                  <a:pt x="1060808" y="4732055"/>
                  <a:pt x="1107367" y="4720116"/>
                  <a:pt x="1093027" y="4707197"/>
                </a:cubicBezTo>
                <a:cubicBezTo>
                  <a:pt x="1058300" y="4743763"/>
                  <a:pt x="1013228" y="4782981"/>
                  <a:pt x="974658" y="4826067"/>
                </a:cubicBezTo>
                <a:cubicBezTo>
                  <a:pt x="987363" y="4789612"/>
                  <a:pt x="1023419" y="4758236"/>
                  <a:pt x="1052977" y="4722997"/>
                </a:cubicBezTo>
                <a:cubicBezTo>
                  <a:pt x="1043960" y="4730839"/>
                  <a:pt x="1029774" y="4740009"/>
                  <a:pt x="1020609" y="4725761"/>
                </a:cubicBezTo>
                <a:cubicBezTo>
                  <a:pt x="1025779" y="4724438"/>
                  <a:pt x="1019276" y="4720571"/>
                  <a:pt x="1014106" y="4721899"/>
                </a:cubicBezTo>
                <a:cubicBezTo>
                  <a:pt x="1053855" y="4661910"/>
                  <a:pt x="1155985" y="4630201"/>
                  <a:pt x="1155530" y="4563923"/>
                </a:cubicBezTo>
                <a:cubicBezTo>
                  <a:pt x="1189078" y="4544256"/>
                  <a:pt x="1181548" y="4579387"/>
                  <a:pt x="1212582" y="4571428"/>
                </a:cubicBezTo>
                <a:cubicBezTo>
                  <a:pt x="1248495" y="4517962"/>
                  <a:pt x="1281889" y="4476205"/>
                  <a:pt x="1328295" y="4442177"/>
                </a:cubicBezTo>
                <a:cubicBezTo>
                  <a:pt x="1306124" y="4420200"/>
                  <a:pt x="1283069" y="4459306"/>
                  <a:pt x="1259866" y="4476317"/>
                </a:cubicBezTo>
                <a:cubicBezTo>
                  <a:pt x="1255877" y="4460742"/>
                  <a:pt x="1249374" y="4456874"/>
                  <a:pt x="1242870" y="4453012"/>
                </a:cubicBezTo>
                <a:cubicBezTo>
                  <a:pt x="1234002" y="4482948"/>
                  <a:pt x="1197946" y="4514325"/>
                  <a:pt x="1160552" y="4540506"/>
                </a:cubicBezTo>
                <a:cubicBezTo>
                  <a:pt x="1160255" y="4496322"/>
                  <a:pt x="1206809" y="4484389"/>
                  <a:pt x="1237695" y="4454336"/>
                </a:cubicBezTo>
                <a:cubicBezTo>
                  <a:pt x="1226017" y="4451797"/>
                  <a:pt x="1211831" y="4460966"/>
                  <a:pt x="1197645" y="4470136"/>
                </a:cubicBezTo>
                <a:cubicBezTo>
                  <a:pt x="1184485" y="4440318"/>
                  <a:pt x="1220843" y="4453125"/>
                  <a:pt x="1241389" y="4425728"/>
                </a:cubicBezTo>
                <a:cubicBezTo>
                  <a:pt x="1224388" y="4402423"/>
                  <a:pt x="1197492" y="4448047"/>
                  <a:pt x="1180490" y="4424742"/>
                </a:cubicBezTo>
                <a:cubicBezTo>
                  <a:pt x="1202513" y="4424630"/>
                  <a:pt x="1189507" y="4416900"/>
                  <a:pt x="1203693" y="4407725"/>
                </a:cubicBezTo>
                <a:cubicBezTo>
                  <a:pt x="1176501" y="4409166"/>
                  <a:pt x="1126100" y="4427618"/>
                  <a:pt x="1106892" y="4460210"/>
                </a:cubicBezTo>
                <a:cubicBezTo>
                  <a:pt x="1105559" y="4455015"/>
                  <a:pt x="1102897" y="4444634"/>
                  <a:pt x="1111914" y="4436788"/>
                </a:cubicBezTo>
                <a:cubicBezTo>
                  <a:pt x="1060185" y="4450050"/>
                  <a:pt x="1001953" y="4459444"/>
                  <a:pt x="957029" y="4520756"/>
                </a:cubicBezTo>
                <a:cubicBezTo>
                  <a:pt x="971368" y="4533676"/>
                  <a:pt x="958209" y="4503857"/>
                  <a:pt x="981560" y="4508935"/>
                </a:cubicBezTo>
                <a:cubicBezTo>
                  <a:pt x="985555" y="4524506"/>
                  <a:pt x="981713" y="4531025"/>
                  <a:pt x="962352" y="4541522"/>
                </a:cubicBezTo>
                <a:cubicBezTo>
                  <a:pt x="975358" y="4549252"/>
                  <a:pt x="983041" y="4536215"/>
                  <a:pt x="992058" y="4528373"/>
                </a:cubicBezTo>
                <a:cubicBezTo>
                  <a:pt x="988369" y="4556981"/>
                  <a:pt x="962653" y="4585706"/>
                  <a:pt x="970638" y="4616853"/>
                </a:cubicBezTo>
                <a:cubicBezTo>
                  <a:pt x="980983" y="4614201"/>
                  <a:pt x="999016" y="4598513"/>
                  <a:pt x="1018372" y="4588020"/>
                </a:cubicBezTo>
                <a:cubicBezTo>
                  <a:pt x="997835" y="4615417"/>
                  <a:pt x="975961" y="4637619"/>
                  <a:pt x="952758" y="4654635"/>
                </a:cubicBezTo>
                <a:cubicBezTo>
                  <a:pt x="955425" y="4665016"/>
                  <a:pt x="941233" y="4674185"/>
                  <a:pt x="927047" y="4683355"/>
                </a:cubicBezTo>
                <a:cubicBezTo>
                  <a:pt x="914189" y="4697715"/>
                  <a:pt x="901331" y="4712075"/>
                  <a:pt x="894981" y="4730302"/>
                </a:cubicBezTo>
                <a:cubicBezTo>
                  <a:pt x="882123" y="4744668"/>
                  <a:pt x="892621" y="4764105"/>
                  <a:pt x="879763" y="4778465"/>
                </a:cubicBezTo>
                <a:cubicBezTo>
                  <a:pt x="857888" y="4800672"/>
                  <a:pt x="832023" y="4807303"/>
                  <a:pt x="810154" y="4829505"/>
                </a:cubicBezTo>
                <a:cubicBezTo>
                  <a:pt x="731079" y="4822113"/>
                  <a:pt x="678620" y="4918551"/>
                  <a:pt x="598667" y="4972241"/>
                </a:cubicBezTo>
                <a:cubicBezTo>
                  <a:pt x="619060" y="4922755"/>
                  <a:pt x="706844" y="4878122"/>
                  <a:pt x="731079" y="4822113"/>
                </a:cubicBezTo>
                <a:cubicBezTo>
                  <a:pt x="760939" y="4831058"/>
                  <a:pt x="754282" y="4805101"/>
                  <a:pt x="802016" y="4776269"/>
                </a:cubicBezTo>
                <a:cubicBezTo>
                  <a:pt x="787528" y="4741250"/>
                  <a:pt x="791222" y="4712642"/>
                  <a:pt x="818113" y="4667018"/>
                </a:cubicBezTo>
                <a:cubicBezTo>
                  <a:pt x="747023" y="4690778"/>
                  <a:pt x="742154" y="4736284"/>
                  <a:pt x="675059" y="4775615"/>
                </a:cubicBezTo>
                <a:cubicBezTo>
                  <a:pt x="658206" y="4774404"/>
                  <a:pt x="623177" y="4766787"/>
                  <a:pt x="575592" y="4817714"/>
                </a:cubicBezTo>
                <a:cubicBezTo>
                  <a:pt x="565093" y="4798271"/>
                  <a:pt x="594800" y="4785127"/>
                  <a:pt x="607658" y="4770767"/>
                </a:cubicBezTo>
                <a:cubicBezTo>
                  <a:pt x="593170" y="4735753"/>
                  <a:pt x="580010" y="4705930"/>
                  <a:pt x="634099" y="4658865"/>
                </a:cubicBezTo>
                <a:cubicBezTo>
                  <a:pt x="590059" y="4659090"/>
                  <a:pt x="556659" y="4700847"/>
                  <a:pt x="520598" y="4732223"/>
                </a:cubicBezTo>
                <a:cubicBezTo>
                  <a:pt x="503449" y="4686829"/>
                  <a:pt x="566703" y="4654012"/>
                  <a:pt x="601430" y="4617445"/>
                </a:cubicBezTo>
                <a:cubicBezTo>
                  <a:pt x="618130" y="4596567"/>
                  <a:pt x="636010" y="4558789"/>
                  <a:pt x="685077" y="4535147"/>
                </a:cubicBezTo>
                <a:cubicBezTo>
                  <a:pt x="687739" y="4545528"/>
                  <a:pt x="683897" y="4552046"/>
                  <a:pt x="674886" y="4559888"/>
                </a:cubicBezTo>
                <a:cubicBezTo>
                  <a:pt x="731784" y="4545303"/>
                  <a:pt x="761189" y="4487970"/>
                  <a:pt x="821781" y="4444772"/>
                </a:cubicBezTo>
                <a:cubicBezTo>
                  <a:pt x="803600" y="4438371"/>
                  <a:pt x="786752" y="4437156"/>
                  <a:pt x="766062" y="4442463"/>
                </a:cubicBezTo>
                <a:cubicBezTo>
                  <a:pt x="746701" y="4452956"/>
                  <a:pt x="722165" y="4464777"/>
                  <a:pt x="702804" y="4475275"/>
                </a:cubicBezTo>
                <a:cubicBezTo>
                  <a:pt x="684776" y="4490964"/>
                  <a:pt x="673251" y="4510514"/>
                  <a:pt x="661721" y="4530069"/>
                </a:cubicBezTo>
                <a:cubicBezTo>
                  <a:pt x="628025" y="4527638"/>
                  <a:pt x="608812" y="4560230"/>
                  <a:pt x="586794" y="4560342"/>
                </a:cubicBezTo>
                <a:cubicBezTo>
                  <a:pt x="590636" y="4553824"/>
                  <a:pt x="578810" y="4529191"/>
                  <a:pt x="577630" y="4546095"/>
                </a:cubicBezTo>
                <a:cubicBezTo>
                  <a:pt x="576296" y="4540899"/>
                  <a:pt x="578810" y="4529191"/>
                  <a:pt x="587821" y="4521349"/>
                </a:cubicBezTo>
                <a:cubicBezTo>
                  <a:pt x="586493" y="4516159"/>
                  <a:pt x="585160" y="4510968"/>
                  <a:pt x="585160" y="4510968"/>
                </a:cubicBezTo>
                <a:cubicBezTo>
                  <a:pt x="555607" y="4546207"/>
                  <a:pt x="513191" y="4595806"/>
                  <a:pt x="457621" y="4615586"/>
                </a:cubicBezTo>
                <a:cubicBezTo>
                  <a:pt x="457473" y="4593491"/>
                  <a:pt x="502693" y="4576368"/>
                  <a:pt x="515551" y="4562008"/>
                </a:cubicBezTo>
                <a:cubicBezTo>
                  <a:pt x="493528" y="4562120"/>
                  <a:pt x="432788" y="4583223"/>
                  <a:pt x="424952" y="4574166"/>
                </a:cubicBezTo>
                <a:cubicBezTo>
                  <a:pt x="418295" y="4548210"/>
                  <a:pt x="437662" y="4537712"/>
                  <a:pt x="455690" y="4522028"/>
                </a:cubicBezTo>
                <a:cubicBezTo>
                  <a:pt x="463373" y="4508992"/>
                  <a:pt x="471056" y="4495955"/>
                  <a:pt x="478739" y="4482923"/>
                </a:cubicBezTo>
                <a:cubicBezTo>
                  <a:pt x="408983" y="4511868"/>
                  <a:pt x="338046" y="4557716"/>
                  <a:pt x="273306" y="4563249"/>
                </a:cubicBezTo>
                <a:cubicBezTo>
                  <a:pt x="266654" y="4537288"/>
                  <a:pt x="306705" y="4521492"/>
                  <a:pt x="328580" y="4499285"/>
                </a:cubicBezTo>
                <a:cubicBezTo>
                  <a:pt x="307737" y="4482499"/>
                  <a:pt x="282021" y="4511224"/>
                  <a:pt x="258670" y="4506141"/>
                </a:cubicBezTo>
                <a:cubicBezTo>
                  <a:pt x="245658" y="4498412"/>
                  <a:pt x="271523" y="4491781"/>
                  <a:pt x="270195" y="4486591"/>
                </a:cubicBezTo>
                <a:cubicBezTo>
                  <a:pt x="271374" y="4469687"/>
                  <a:pt x="250680" y="4474994"/>
                  <a:pt x="246838" y="4481508"/>
                </a:cubicBezTo>
                <a:cubicBezTo>
                  <a:pt x="250680" y="4474994"/>
                  <a:pt x="258368" y="4461957"/>
                  <a:pt x="259548" y="4445058"/>
                </a:cubicBezTo>
                <a:cubicBezTo>
                  <a:pt x="263237" y="4416451"/>
                  <a:pt x="248897" y="4403526"/>
                  <a:pt x="286291" y="4377340"/>
                </a:cubicBezTo>
                <a:cubicBezTo>
                  <a:pt x="247416" y="4376242"/>
                  <a:pt x="198354" y="4399884"/>
                  <a:pt x="135095" y="4432701"/>
                </a:cubicBezTo>
                <a:cubicBezTo>
                  <a:pt x="104061" y="4440655"/>
                  <a:pt x="187855" y="4380446"/>
                  <a:pt x="204555" y="4359568"/>
                </a:cubicBezTo>
                <a:cubicBezTo>
                  <a:pt x="181051" y="4332395"/>
                  <a:pt x="149133" y="4401437"/>
                  <a:pt x="124300" y="4369075"/>
                </a:cubicBezTo>
                <a:cubicBezTo>
                  <a:pt x="143662" y="4358582"/>
                  <a:pt x="161690" y="4342893"/>
                  <a:pt x="179723" y="4327205"/>
                </a:cubicBezTo>
                <a:cubicBezTo>
                  <a:pt x="131830" y="4333948"/>
                  <a:pt x="195089" y="4301136"/>
                  <a:pt x="201439" y="4282909"/>
                </a:cubicBezTo>
                <a:cubicBezTo>
                  <a:pt x="183263" y="4276503"/>
                  <a:pt x="154885" y="4294843"/>
                  <a:pt x="133010" y="4317049"/>
                </a:cubicBezTo>
                <a:cubicBezTo>
                  <a:pt x="114834" y="4310643"/>
                  <a:pt x="190946" y="4263471"/>
                  <a:pt x="212816" y="4241265"/>
                </a:cubicBezTo>
                <a:cubicBezTo>
                  <a:pt x="182961" y="4232320"/>
                  <a:pt x="140546" y="4281923"/>
                  <a:pt x="97981" y="4309433"/>
                </a:cubicBezTo>
                <a:cubicBezTo>
                  <a:pt x="61926" y="4340804"/>
                  <a:pt x="18181" y="4385217"/>
                  <a:pt x="0" y="4378811"/>
                </a:cubicBezTo>
                <a:cubicBezTo>
                  <a:pt x="7683" y="4365774"/>
                  <a:pt x="38723" y="4357820"/>
                  <a:pt x="25711" y="4350086"/>
                </a:cubicBezTo>
                <a:cubicBezTo>
                  <a:pt x="73450" y="4321254"/>
                  <a:pt x="123544" y="4258618"/>
                  <a:pt x="184142" y="4215421"/>
                </a:cubicBezTo>
                <a:cubicBezTo>
                  <a:pt x="194486" y="4212764"/>
                  <a:pt x="191825" y="4202384"/>
                  <a:pt x="181480" y="4205035"/>
                </a:cubicBezTo>
                <a:cubicBezTo>
                  <a:pt x="230394" y="4159304"/>
                  <a:pt x="360595" y="4065067"/>
                  <a:pt x="396502" y="4011596"/>
                </a:cubicBezTo>
                <a:cubicBezTo>
                  <a:pt x="335762" y="4032704"/>
                  <a:pt x="259650" y="4079876"/>
                  <a:pt x="179697" y="4133567"/>
                </a:cubicBezTo>
                <a:cubicBezTo>
                  <a:pt x="211462" y="4042436"/>
                  <a:pt x="388518" y="3980450"/>
                  <a:pt x="473345" y="3881247"/>
                </a:cubicBezTo>
                <a:cubicBezTo>
                  <a:pt x="466841" y="3877380"/>
                  <a:pt x="459158" y="3890417"/>
                  <a:pt x="443639" y="3894397"/>
                </a:cubicBezTo>
                <a:cubicBezTo>
                  <a:pt x="457677" y="3863133"/>
                  <a:pt x="517089" y="3836839"/>
                  <a:pt x="547975" y="3806791"/>
                </a:cubicBezTo>
                <a:cubicBezTo>
                  <a:pt x="516941" y="3814745"/>
                  <a:pt x="484573" y="3817508"/>
                  <a:pt x="454862" y="3830658"/>
                </a:cubicBezTo>
                <a:cubicBezTo>
                  <a:pt x="543832" y="3769126"/>
                  <a:pt x="558447" y="3632591"/>
                  <a:pt x="671223" y="3642414"/>
                </a:cubicBezTo>
                <a:cubicBezTo>
                  <a:pt x="683928" y="3605960"/>
                  <a:pt x="736836" y="3575794"/>
                  <a:pt x="756045" y="3543212"/>
                </a:cubicBezTo>
                <a:cubicBezTo>
                  <a:pt x="758558" y="3531498"/>
                  <a:pt x="752055" y="3527636"/>
                  <a:pt x="743038" y="3535478"/>
                </a:cubicBezTo>
                <a:cubicBezTo>
                  <a:pt x="753235" y="3510732"/>
                  <a:pt x="773776" y="3483335"/>
                  <a:pt x="790476" y="3462462"/>
                </a:cubicBezTo>
                <a:cubicBezTo>
                  <a:pt x="657312" y="3502129"/>
                  <a:pt x="538938" y="3620994"/>
                  <a:pt x="438290" y="3679992"/>
                </a:cubicBezTo>
                <a:cubicBezTo>
                  <a:pt x="430459" y="3670935"/>
                  <a:pt x="461493" y="3662981"/>
                  <a:pt x="464006" y="3651272"/>
                </a:cubicBezTo>
                <a:cubicBezTo>
                  <a:pt x="444497" y="3639676"/>
                  <a:pt x="419961" y="3651497"/>
                  <a:pt x="398086" y="3673704"/>
                </a:cubicBezTo>
                <a:cubicBezTo>
                  <a:pt x="426311" y="3633270"/>
                  <a:pt x="446857" y="3605873"/>
                  <a:pt x="499613" y="3553618"/>
                </a:cubicBezTo>
                <a:lnTo>
                  <a:pt x="499137" y="3544842"/>
                </a:lnTo>
                <a:lnTo>
                  <a:pt x="479674" y="3560091"/>
                </a:lnTo>
                <a:cubicBezTo>
                  <a:pt x="478417" y="3552346"/>
                  <a:pt x="481161" y="3545960"/>
                  <a:pt x="485860" y="3540264"/>
                </a:cubicBezTo>
                <a:lnTo>
                  <a:pt x="498295" y="3529388"/>
                </a:lnTo>
                <a:lnTo>
                  <a:pt x="498131" y="3526339"/>
                </a:lnTo>
                <a:lnTo>
                  <a:pt x="521937" y="3505966"/>
                </a:lnTo>
                <a:lnTo>
                  <a:pt x="525850" y="3489598"/>
                </a:lnTo>
                <a:cubicBezTo>
                  <a:pt x="578376" y="3443877"/>
                  <a:pt x="633639" y="3397446"/>
                  <a:pt x="702604" y="3347510"/>
                </a:cubicBezTo>
                <a:cubicBezTo>
                  <a:pt x="697041" y="3337201"/>
                  <a:pt x="690232" y="3344813"/>
                  <a:pt x="685378" y="3337262"/>
                </a:cubicBezTo>
                <a:cubicBezTo>
                  <a:pt x="679356" y="3359331"/>
                  <a:pt x="641072" y="3380879"/>
                  <a:pt x="611009" y="3400317"/>
                </a:cubicBezTo>
                <a:cubicBezTo>
                  <a:pt x="598723" y="3409333"/>
                  <a:pt x="586595" y="3441767"/>
                  <a:pt x="567249" y="3423264"/>
                </a:cubicBezTo>
                <a:cubicBezTo>
                  <a:pt x="579188" y="3412874"/>
                  <a:pt x="591632" y="3401620"/>
                  <a:pt x="603305" y="3390192"/>
                </a:cubicBezTo>
                <a:lnTo>
                  <a:pt x="617124" y="3375203"/>
                </a:lnTo>
                <a:lnTo>
                  <a:pt x="535847" y="3428838"/>
                </a:lnTo>
                <a:cubicBezTo>
                  <a:pt x="497309" y="3453241"/>
                  <a:pt x="455705" y="3479121"/>
                  <a:pt x="406050" y="3511212"/>
                </a:cubicBezTo>
                <a:cubicBezTo>
                  <a:pt x="485850" y="3435433"/>
                  <a:pt x="498560" y="3398978"/>
                  <a:pt x="578662" y="3367377"/>
                </a:cubicBezTo>
                <a:lnTo>
                  <a:pt x="597497" y="3343158"/>
                </a:lnTo>
                <a:lnTo>
                  <a:pt x="589385" y="3350136"/>
                </a:lnTo>
                <a:cubicBezTo>
                  <a:pt x="599581" y="3335791"/>
                  <a:pt x="611796" y="3322213"/>
                  <a:pt x="625067" y="3309008"/>
                </a:cubicBezTo>
                <a:lnTo>
                  <a:pt x="638503" y="3296558"/>
                </a:lnTo>
                <a:lnTo>
                  <a:pt x="656914" y="3277468"/>
                </a:lnTo>
                <a:lnTo>
                  <a:pt x="701572" y="3238418"/>
                </a:lnTo>
                <a:lnTo>
                  <a:pt x="709578" y="3231072"/>
                </a:lnTo>
                <a:cubicBezTo>
                  <a:pt x="723187" y="3217774"/>
                  <a:pt x="735917" y="3204063"/>
                  <a:pt x="746798" y="3189545"/>
                </a:cubicBezTo>
                <a:lnTo>
                  <a:pt x="751008" y="3192227"/>
                </a:lnTo>
                <a:lnTo>
                  <a:pt x="753781" y="3182996"/>
                </a:lnTo>
                <a:lnTo>
                  <a:pt x="728796" y="3197826"/>
                </a:lnTo>
                <a:cubicBezTo>
                  <a:pt x="673348" y="3236231"/>
                  <a:pt x="637599" y="3276190"/>
                  <a:pt x="592506" y="3305350"/>
                </a:cubicBezTo>
                <a:cubicBezTo>
                  <a:pt x="591096" y="3299843"/>
                  <a:pt x="595162" y="3292936"/>
                  <a:pt x="602682" y="3288073"/>
                </a:cubicBezTo>
                <a:cubicBezTo>
                  <a:pt x="590815" y="3284517"/>
                  <a:pt x="588337" y="3298351"/>
                  <a:pt x="580874" y="3302326"/>
                </a:cubicBezTo>
                <a:lnTo>
                  <a:pt x="576439" y="3302183"/>
                </a:lnTo>
                <a:lnTo>
                  <a:pt x="571954" y="3304910"/>
                </a:lnTo>
                <a:lnTo>
                  <a:pt x="573589" y="3311296"/>
                </a:lnTo>
                <a:cubicBezTo>
                  <a:pt x="575244" y="3314908"/>
                  <a:pt x="575443" y="3318520"/>
                  <a:pt x="567219" y="3320629"/>
                </a:cubicBezTo>
                <a:cubicBezTo>
                  <a:pt x="569093" y="3293754"/>
                  <a:pt x="543970" y="3332455"/>
                  <a:pt x="527531" y="3336670"/>
                </a:cubicBezTo>
                <a:lnTo>
                  <a:pt x="527439" y="3332027"/>
                </a:lnTo>
                <a:lnTo>
                  <a:pt x="511306" y="3341855"/>
                </a:lnTo>
                <a:cubicBezTo>
                  <a:pt x="440941" y="3379862"/>
                  <a:pt x="361995" y="3414621"/>
                  <a:pt x="290613" y="3491013"/>
                </a:cubicBezTo>
                <a:cubicBezTo>
                  <a:pt x="309525" y="3414243"/>
                  <a:pt x="407961" y="3411137"/>
                  <a:pt x="468251" y="3323756"/>
                </a:cubicBezTo>
                <a:cubicBezTo>
                  <a:pt x="483771" y="3319781"/>
                  <a:pt x="496777" y="3327510"/>
                  <a:pt x="510964" y="3318341"/>
                </a:cubicBezTo>
                <a:cubicBezTo>
                  <a:pt x="519980" y="3310494"/>
                  <a:pt x="506974" y="3302765"/>
                  <a:pt x="515985" y="3294923"/>
                </a:cubicBezTo>
                <a:cubicBezTo>
                  <a:pt x="569487" y="3256313"/>
                  <a:pt x="617246" y="3219516"/>
                  <a:pt x="662043" y="3183915"/>
                </a:cubicBezTo>
                <a:lnTo>
                  <a:pt x="743932" y="3117602"/>
                </a:lnTo>
                <a:lnTo>
                  <a:pt x="759738" y="3101909"/>
                </a:lnTo>
                <a:lnTo>
                  <a:pt x="770445" y="3096141"/>
                </a:lnTo>
                <a:lnTo>
                  <a:pt x="781030" y="3087564"/>
                </a:lnTo>
                <a:lnTo>
                  <a:pt x="777618" y="3081929"/>
                </a:lnTo>
                <a:cubicBezTo>
                  <a:pt x="816601" y="3063140"/>
                  <a:pt x="849944" y="3022333"/>
                  <a:pt x="877888" y="2994640"/>
                </a:cubicBezTo>
                <a:lnTo>
                  <a:pt x="881939" y="3007626"/>
                </a:lnTo>
                <a:lnTo>
                  <a:pt x="909029" y="2986216"/>
                </a:lnTo>
                <a:lnTo>
                  <a:pt x="905652" y="2982436"/>
                </a:lnTo>
                <a:cubicBezTo>
                  <a:pt x="910128" y="2973726"/>
                  <a:pt x="938209" y="2959381"/>
                  <a:pt x="924227" y="2947565"/>
                </a:cubicBezTo>
                <a:cubicBezTo>
                  <a:pt x="936600" y="2950262"/>
                  <a:pt x="957029" y="2927427"/>
                  <a:pt x="955782" y="2945343"/>
                </a:cubicBezTo>
                <a:cubicBezTo>
                  <a:pt x="967992" y="2924617"/>
                  <a:pt x="1000088" y="2901726"/>
                  <a:pt x="1008226" y="2887908"/>
                </a:cubicBezTo>
                <a:cubicBezTo>
                  <a:pt x="1008226" y="2887908"/>
                  <a:pt x="1007521" y="2885159"/>
                  <a:pt x="1007521" y="2885159"/>
                </a:cubicBezTo>
                <a:cubicBezTo>
                  <a:pt x="998673" y="2896219"/>
                  <a:pt x="980201" y="2903892"/>
                  <a:pt x="970648" y="2912204"/>
                </a:cubicBezTo>
                <a:cubicBezTo>
                  <a:pt x="982234" y="2900439"/>
                  <a:pt x="977999" y="2883928"/>
                  <a:pt x="998510" y="2872802"/>
                </a:cubicBezTo>
                <a:cubicBezTo>
                  <a:pt x="1001253" y="2872102"/>
                  <a:pt x="1001958" y="2874850"/>
                  <a:pt x="1005401" y="2876899"/>
                </a:cubicBezTo>
                <a:cubicBezTo>
                  <a:pt x="1010178" y="2872746"/>
                  <a:pt x="1014954" y="2868587"/>
                  <a:pt x="1019731" y="2864429"/>
                </a:cubicBezTo>
                <a:cubicBezTo>
                  <a:pt x="1023797" y="2857522"/>
                  <a:pt x="1025830" y="2854069"/>
                  <a:pt x="1036088" y="2848506"/>
                </a:cubicBezTo>
                <a:cubicBezTo>
                  <a:pt x="1036088" y="2848506"/>
                  <a:pt x="1036793" y="2851259"/>
                  <a:pt x="1039531" y="2850554"/>
                </a:cubicBezTo>
                <a:cubicBezTo>
                  <a:pt x="1039531" y="2850554"/>
                  <a:pt x="1038826" y="2847801"/>
                  <a:pt x="1041570" y="2847101"/>
                </a:cubicBezTo>
                <a:cubicBezTo>
                  <a:pt x="1045718" y="2851903"/>
                  <a:pt x="1043685" y="2855356"/>
                  <a:pt x="1045094" y="2860858"/>
                </a:cubicBezTo>
                <a:cubicBezTo>
                  <a:pt x="1049871" y="2856705"/>
                  <a:pt x="1057385" y="2851842"/>
                  <a:pt x="1062162" y="2847688"/>
                </a:cubicBezTo>
                <a:cubicBezTo>
                  <a:pt x="1060752" y="2842181"/>
                  <a:pt x="1068972" y="2840077"/>
                  <a:pt x="1073743" y="2835919"/>
                </a:cubicBezTo>
                <a:cubicBezTo>
                  <a:pt x="1064113" y="2832521"/>
                  <a:pt x="1056599" y="2837384"/>
                  <a:pt x="1049084" y="2842243"/>
                </a:cubicBezTo>
                <a:cubicBezTo>
                  <a:pt x="1087281" y="2808987"/>
                  <a:pt x="1143959" y="2768062"/>
                  <a:pt x="1182784" y="2725850"/>
                </a:cubicBezTo>
                <a:cubicBezTo>
                  <a:pt x="1188884" y="2715490"/>
                  <a:pt x="1195152" y="2728548"/>
                  <a:pt x="1202671" y="2723685"/>
                </a:cubicBezTo>
                <a:cubicBezTo>
                  <a:pt x="1197108" y="2713381"/>
                  <a:pt x="1207984" y="2698862"/>
                  <a:pt x="1219570" y="2687092"/>
                </a:cubicBezTo>
                <a:cubicBezTo>
                  <a:pt x="1173149" y="2722453"/>
                  <a:pt x="1126728" y="2757819"/>
                  <a:pt x="1080936" y="2784220"/>
                </a:cubicBezTo>
                <a:cubicBezTo>
                  <a:pt x="1087582" y="2753191"/>
                  <a:pt x="1157415" y="2729421"/>
                  <a:pt x="1143469" y="2697805"/>
                </a:cubicBezTo>
                <a:cubicBezTo>
                  <a:pt x="1127030" y="2702019"/>
                  <a:pt x="1110667" y="2717943"/>
                  <a:pt x="1112864" y="2737912"/>
                </a:cubicBezTo>
                <a:cubicBezTo>
                  <a:pt x="1067071" y="2764312"/>
                  <a:pt x="1033023" y="2802371"/>
                  <a:pt x="990045" y="2839781"/>
                </a:cubicBezTo>
                <a:cubicBezTo>
                  <a:pt x="1007194" y="2838319"/>
                  <a:pt x="1022929" y="2831351"/>
                  <a:pt x="1035843" y="2813374"/>
                </a:cubicBezTo>
                <a:cubicBezTo>
                  <a:pt x="1023633" y="2834105"/>
                  <a:pt x="1016201" y="2850672"/>
                  <a:pt x="1000548" y="2869349"/>
                </a:cubicBezTo>
                <a:cubicBezTo>
                  <a:pt x="1001171" y="2860388"/>
                  <a:pt x="997723" y="2858340"/>
                  <a:pt x="988175" y="2866651"/>
                </a:cubicBezTo>
                <a:cubicBezTo>
                  <a:pt x="983317" y="2859101"/>
                  <a:pt x="1002500" y="2854181"/>
                  <a:pt x="1007276" y="2850028"/>
                </a:cubicBezTo>
                <a:cubicBezTo>
                  <a:pt x="988717" y="2845987"/>
                  <a:pt x="987470" y="2863903"/>
                  <a:pt x="975098" y="2861205"/>
                </a:cubicBezTo>
                <a:cubicBezTo>
                  <a:pt x="971573" y="2847448"/>
                  <a:pt x="993575" y="2853538"/>
                  <a:pt x="991460" y="2845282"/>
                </a:cubicBezTo>
                <a:cubicBezTo>
                  <a:pt x="990750" y="2842534"/>
                  <a:pt x="988012" y="2843234"/>
                  <a:pt x="985274" y="2843939"/>
                </a:cubicBezTo>
                <a:cubicBezTo>
                  <a:pt x="978464" y="2851550"/>
                  <a:pt x="973688" y="2855704"/>
                  <a:pt x="966878" y="2863315"/>
                </a:cubicBezTo>
                <a:cubicBezTo>
                  <a:pt x="964135" y="2864020"/>
                  <a:pt x="964845" y="2866769"/>
                  <a:pt x="968288" y="2868817"/>
                </a:cubicBezTo>
                <a:cubicBezTo>
                  <a:pt x="960068" y="2870927"/>
                  <a:pt x="949810" y="2876490"/>
                  <a:pt x="942296" y="2881348"/>
                </a:cubicBezTo>
                <a:cubicBezTo>
                  <a:pt x="932043" y="2886912"/>
                  <a:pt x="919752" y="2895928"/>
                  <a:pt x="906756" y="2902191"/>
                </a:cubicBezTo>
                <a:cubicBezTo>
                  <a:pt x="873954" y="2922329"/>
                  <a:pt x="835048" y="2952832"/>
                  <a:pt x="796146" y="2983335"/>
                </a:cubicBezTo>
                <a:cubicBezTo>
                  <a:pt x="799590" y="2985383"/>
                  <a:pt x="799590" y="2985383"/>
                  <a:pt x="802333" y="2984683"/>
                </a:cubicBezTo>
                <a:lnTo>
                  <a:pt x="801513" y="2988897"/>
                </a:lnTo>
                <a:lnTo>
                  <a:pt x="797183" y="2990769"/>
                </a:lnTo>
                <a:lnTo>
                  <a:pt x="791370" y="2987493"/>
                </a:lnTo>
                <a:lnTo>
                  <a:pt x="778144" y="2999002"/>
                </a:lnTo>
                <a:lnTo>
                  <a:pt x="774307" y="3000663"/>
                </a:lnTo>
                <a:cubicBezTo>
                  <a:pt x="774307" y="3000663"/>
                  <a:pt x="777046" y="2999963"/>
                  <a:pt x="777046" y="2999963"/>
                </a:cubicBezTo>
                <a:lnTo>
                  <a:pt x="778144" y="2999002"/>
                </a:lnTo>
                <a:lnTo>
                  <a:pt x="797183" y="2990769"/>
                </a:lnTo>
                <a:lnTo>
                  <a:pt x="800757" y="2992784"/>
                </a:lnTo>
                <a:lnTo>
                  <a:pt x="801513" y="2988897"/>
                </a:lnTo>
                <a:lnTo>
                  <a:pt x="824253" y="2979064"/>
                </a:lnTo>
                <a:cubicBezTo>
                  <a:pt x="828402" y="2983861"/>
                  <a:pt x="826368" y="2987319"/>
                  <a:pt x="827778" y="2992821"/>
                </a:cubicBezTo>
                <a:cubicBezTo>
                  <a:pt x="834670" y="2996918"/>
                  <a:pt x="842813" y="2983105"/>
                  <a:pt x="850327" y="2978241"/>
                </a:cubicBezTo>
                <a:cubicBezTo>
                  <a:pt x="857842" y="2973383"/>
                  <a:pt x="839283" y="2969342"/>
                  <a:pt x="832473" y="2976954"/>
                </a:cubicBezTo>
                <a:cubicBezTo>
                  <a:pt x="827615" y="2969399"/>
                  <a:pt x="844764" y="2967938"/>
                  <a:pt x="846092" y="2961731"/>
                </a:cubicBezTo>
                <a:cubicBezTo>
                  <a:pt x="846879" y="2976193"/>
                  <a:pt x="860580" y="2972683"/>
                  <a:pt x="870128" y="2964367"/>
                </a:cubicBezTo>
                <a:cubicBezTo>
                  <a:pt x="865438" y="2980234"/>
                  <a:pt x="839446" y="2992760"/>
                  <a:pt x="831308" y="3006578"/>
                </a:cubicBezTo>
                <a:cubicBezTo>
                  <a:pt x="812667" y="2990829"/>
                  <a:pt x="796392" y="3018466"/>
                  <a:pt x="784100" y="3027483"/>
                </a:cubicBezTo>
                <a:cubicBezTo>
                  <a:pt x="782690" y="3021975"/>
                  <a:pt x="781986" y="3019222"/>
                  <a:pt x="777832" y="3014425"/>
                </a:cubicBezTo>
                <a:cubicBezTo>
                  <a:pt x="773138" y="3030292"/>
                  <a:pt x="753332" y="3044167"/>
                  <a:pt x="733526" y="3058042"/>
                </a:cubicBezTo>
                <a:cubicBezTo>
                  <a:pt x="722487" y="3049142"/>
                  <a:pt x="747856" y="3045572"/>
                  <a:pt x="736811" y="3036667"/>
                </a:cubicBezTo>
                <a:cubicBezTo>
                  <a:pt x="721864" y="3058098"/>
                  <a:pt x="697281" y="3076131"/>
                  <a:pt x="676852" y="3098966"/>
                </a:cubicBezTo>
                <a:cubicBezTo>
                  <a:pt x="683580" y="3079640"/>
                  <a:pt x="699938" y="3063717"/>
                  <a:pt x="719038" y="3047089"/>
                </a:cubicBezTo>
                <a:cubicBezTo>
                  <a:pt x="714267" y="3051247"/>
                  <a:pt x="706043" y="3053357"/>
                  <a:pt x="701894" y="3048555"/>
                </a:cubicBezTo>
                <a:cubicBezTo>
                  <a:pt x="703927" y="3045102"/>
                  <a:pt x="700484" y="3043048"/>
                  <a:pt x="697741" y="3043753"/>
                </a:cubicBezTo>
                <a:cubicBezTo>
                  <a:pt x="718793" y="3011963"/>
                  <a:pt x="772892" y="2995161"/>
                  <a:pt x="772647" y="2960030"/>
                </a:cubicBezTo>
                <a:cubicBezTo>
                  <a:pt x="790420" y="2949609"/>
                  <a:pt x="783692" y="2968929"/>
                  <a:pt x="802874" y="2964015"/>
                </a:cubicBezTo>
                <a:cubicBezTo>
                  <a:pt x="819150" y="2936377"/>
                  <a:pt x="836841" y="2914247"/>
                  <a:pt x="864161" y="2895514"/>
                </a:cubicBezTo>
                <a:cubicBezTo>
                  <a:pt x="852412" y="2883862"/>
                  <a:pt x="838169" y="2908040"/>
                  <a:pt x="825173" y="2914304"/>
                </a:cubicBezTo>
                <a:cubicBezTo>
                  <a:pt x="826501" y="2908102"/>
                  <a:pt x="822353" y="2903300"/>
                  <a:pt x="818905" y="2901246"/>
                </a:cubicBezTo>
                <a:cubicBezTo>
                  <a:pt x="812177" y="2920571"/>
                  <a:pt x="792371" y="2934446"/>
                  <a:pt x="775309" y="2947616"/>
                </a:cubicBezTo>
                <a:cubicBezTo>
                  <a:pt x="775145" y="2924199"/>
                  <a:pt x="797066" y="2918579"/>
                  <a:pt x="816167" y="2901951"/>
                </a:cubicBezTo>
                <a:cubicBezTo>
                  <a:pt x="809980" y="2900602"/>
                  <a:pt x="802466" y="2905466"/>
                  <a:pt x="792913" y="2913777"/>
                </a:cubicBezTo>
                <a:cubicBezTo>
                  <a:pt x="788683" y="2897267"/>
                  <a:pt x="807237" y="2901307"/>
                  <a:pt x="818823" y="2889537"/>
                </a:cubicBezTo>
                <a:cubicBezTo>
                  <a:pt x="809112" y="2874431"/>
                  <a:pt x="794869" y="2898615"/>
                  <a:pt x="785858" y="2886258"/>
                </a:cubicBezTo>
                <a:cubicBezTo>
                  <a:pt x="795492" y="2889655"/>
                  <a:pt x="788601" y="2885558"/>
                  <a:pt x="798149" y="2877241"/>
                </a:cubicBezTo>
                <a:cubicBezTo>
                  <a:pt x="781005" y="2878707"/>
                  <a:pt x="757046" y="2887780"/>
                  <a:pt x="747580" y="2907805"/>
                </a:cubicBezTo>
                <a:cubicBezTo>
                  <a:pt x="746170" y="2902298"/>
                  <a:pt x="745465" y="2899545"/>
                  <a:pt x="750236" y="2895392"/>
                </a:cubicBezTo>
                <a:cubicBezTo>
                  <a:pt x="722129" y="2899662"/>
                  <a:pt x="689246" y="2908091"/>
                  <a:pt x="667489" y="2937134"/>
                </a:cubicBezTo>
                <a:cubicBezTo>
                  <a:pt x="675085" y="2943984"/>
                  <a:pt x="668817" y="2930926"/>
                  <a:pt x="681190" y="2933619"/>
                </a:cubicBezTo>
                <a:cubicBezTo>
                  <a:pt x="682599" y="2939126"/>
                  <a:pt x="681271" y="2945327"/>
                  <a:pt x="671019" y="2950891"/>
                </a:cubicBezTo>
                <a:cubicBezTo>
                  <a:pt x="677200" y="2952239"/>
                  <a:pt x="681271" y="2945327"/>
                  <a:pt x="686753" y="2943922"/>
                </a:cubicBezTo>
                <a:cubicBezTo>
                  <a:pt x="682058" y="2959790"/>
                  <a:pt x="670477" y="2971560"/>
                  <a:pt x="674707" y="2988070"/>
                </a:cubicBezTo>
                <a:cubicBezTo>
                  <a:pt x="680893" y="2989419"/>
                  <a:pt x="689736" y="2978354"/>
                  <a:pt x="700699" y="2975544"/>
                </a:cubicBezTo>
                <a:cubicBezTo>
                  <a:pt x="689113" y="2987309"/>
                  <a:pt x="674789" y="2999779"/>
                  <a:pt x="665946" y="3010844"/>
                </a:cubicBezTo>
                <a:cubicBezTo>
                  <a:pt x="667356" y="3016351"/>
                  <a:pt x="656393" y="3019161"/>
                  <a:pt x="651621" y="3023319"/>
                </a:cubicBezTo>
                <a:cubicBezTo>
                  <a:pt x="644812" y="3030931"/>
                  <a:pt x="638002" y="3038537"/>
                  <a:pt x="631898" y="3048902"/>
                </a:cubicBezTo>
                <a:cubicBezTo>
                  <a:pt x="627826" y="3055809"/>
                  <a:pt x="630646" y="3066818"/>
                  <a:pt x="626580" y="3073725"/>
                </a:cubicBezTo>
                <a:cubicBezTo>
                  <a:pt x="614993" y="3085495"/>
                  <a:pt x="601292" y="3089004"/>
                  <a:pt x="589706" y="3100774"/>
                </a:cubicBezTo>
                <a:cubicBezTo>
                  <a:pt x="547817" y="3096851"/>
                  <a:pt x="520036" y="3147962"/>
                  <a:pt x="478392" y="3179169"/>
                </a:cubicBezTo>
                <a:cubicBezTo>
                  <a:pt x="488481" y="3150184"/>
                  <a:pt x="534984" y="3126536"/>
                  <a:pt x="545783" y="3100304"/>
                </a:cubicBezTo>
                <a:cubicBezTo>
                  <a:pt x="564343" y="3104345"/>
                  <a:pt x="557369" y="3088534"/>
                  <a:pt x="586100" y="3075303"/>
                </a:cubicBezTo>
                <a:cubicBezTo>
                  <a:pt x="577717" y="3053990"/>
                  <a:pt x="576930" y="3039533"/>
                  <a:pt x="591172" y="3015350"/>
                </a:cubicBezTo>
                <a:cubicBezTo>
                  <a:pt x="556961" y="3029986"/>
                  <a:pt x="550938" y="3052059"/>
                  <a:pt x="518841" y="3074951"/>
                </a:cubicBezTo>
                <a:cubicBezTo>
                  <a:pt x="509916" y="3074307"/>
                  <a:pt x="490652" y="3067513"/>
                  <a:pt x="465447" y="3094506"/>
                </a:cubicBezTo>
                <a:cubicBezTo>
                  <a:pt x="457146" y="3084902"/>
                  <a:pt x="472880" y="3077934"/>
                  <a:pt x="482433" y="3069623"/>
                </a:cubicBezTo>
                <a:cubicBezTo>
                  <a:pt x="474755" y="3051058"/>
                  <a:pt x="465038" y="3035953"/>
                  <a:pt x="497135" y="3013061"/>
                </a:cubicBezTo>
                <a:cubicBezTo>
                  <a:pt x="473099" y="3010425"/>
                  <a:pt x="455409" y="3032560"/>
                  <a:pt x="436308" y="3049183"/>
                </a:cubicBezTo>
                <a:cubicBezTo>
                  <a:pt x="427220" y="3025122"/>
                  <a:pt x="460727" y="3007733"/>
                  <a:pt x="479122" y="2988351"/>
                </a:cubicBezTo>
                <a:cubicBezTo>
                  <a:pt x="487965" y="2977291"/>
                  <a:pt x="497431" y="2957266"/>
                  <a:pt x="523423" y="2944735"/>
                </a:cubicBezTo>
                <a:cubicBezTo>
                  <a:pt x="524833" y="2950242"/>
                  <a:pt x="522800" y="2953695"/>
                  <a:pt x="518024" y="2957853"/>
                </a:cubicBezTo>
                <a:cubicBezTo>
                  <a:pt x="545426" y="2950829"/>
                  <a:pt x="561707" y="2923192"/>
                  <a:pt x="596542" y="2899601"/>
                </a:cubicBezTo>
                <a:cubicBezTo>
                  <a:pt x="586912" y="2896204"/>
                  <a:pt x="574539" y="2893507"/>
                  <a:pt x="566320" y="2895616"/>
                </a:cubicBezTo>
                <a:cubicBezTo>
                  <a:pt x="556062" y="2901180"/>
                  <a:pt x="543066" y="2907443"/>
                  <a:pt x="532813" y="2913006"/>
                </a:cubicBezTo>
                <a:cubicBezTo>
                  <a:pt x="523260" y="2921317"/>
                  <a:pt x="517155" y="2931678"/>
                  <a:pt x="511051" y="2942043"/>
                </a:cubicBezTo>
                <a:cubicBezTo>
                  <a:pt x="491168" y="2944209"/>
                  <a:pt x="483025" y="2958027"/>
                  <a:pt x="471363" y="2958083"/>
                </a:cubicBezTo>
                <a:cubicBezTo>
                  <a:pt x="473396" y="2954630"/>
                  <a:pt x="467128" y="2941573"/>
                  <a:pt x="464471" y="2953986"/>
                </a:cubicBezTo>
                <a:cubicBezTo>
                  <a:pt x="465799" y="2947779"/>
                  <a:pt x="467833" y="2944326"/>
                  <a:pt x="469161" y="2938119"/>
                </a:cubicBezTo>
                <a:cubicBezTo>
                  <a:pt x="471904" y="2937414"/>
                  <a:pt x="470494" y="2931912"/>
                  <a:pt x="470494" y="2931912"/>
                </a:cubicBezTo>
                <a:cubicBezTo>
                  <a:pt x="455541" y="2953343"/>
                  <a:pt x="429631" y="2977578"/>
                  <a:pt x="402939" y="2987355"/>
                </a:cubicBezTo>
                <a:cubicBezTo>
                  <a:pt x="402857" y="2975647"/>
                  <a:pt x="424778" y="2970027"/>
                  <a:pt x="433621" y="2958962"/>
                </a:cubicBezTo>
                <a:cubicBezTo>
                  <a:pt x="419215" y="2959718"/>
                  <a:pt x="389780" y="2970201"/>
                  <a:pt x="385626" y="2965399"/>
                </a:cubicBezTo>
                <a:cubicBezTo>
                  <a:pt x="379358" y="2952341"/>
                  <a:pt x="389616" y="2946778"/>
                  <a:pt x="401907" y="2937762"/>
                </a:cubicBezTo>
                <a:cubicBezTo>
                  <a:pt x="405974" y="2930855"/>
                  <a:pt x="410750" y="2926697"/>
                  <a:pt x="414822" y="2919790"/>
                </a:cubicBezTo>
                <a:cubicBezTo>
                  <a:pt x="377162" y="2932377"/>
                  <a:pt x="339589" y="2956673"/>
                  <a:pt x="305290" y="2959601"/>
                </a:cubicBezTo>
                <a:cubicBezTo>
                  <a:pt x="301765" y="2945838"/>
                  <a:pt x="322981" y="2937466"/>
                  <a:pt x="334567" y="2925700"/>
                </a:cubicBezTo>
                <a:cubicBezTo>
                  <a:pt x="323522" y="2916801"/>
                  <a:pt x="309903" y="2932020"/>
                  <a:pt x="297530" y="2929327"/>
                </a:cubicBezTo>
                <a:cubicBezTo>
                  <a:pt x="290644" y="2925230"/>
                  <a:pt x="304340" y="2921716"/>
                  <a:pt x="303635" y="2918963"/>
                </a:cubicBezTo>
                <a:cubicBezTo>
                  <a:pt x="302225" y="2913461"/>
                  <a:pt x="291267" y="2916270"/>
                  <a:pt x="291267" y="2916270"/>
                </a:cubicBezTo>
                <a:cubicBezTo>
                  <a:pt x="290562" y="2913517"/>
                  <a:pt x="297367" y="2905905"/>
                  <a:pt x="297995" y="2896950"/>
                </a:cubicBezTo>
                <a:cubicBezTo>
                  <a:pt x="299947" y="2881788"/>
                  <a:pt x="292350" y="2874937"/>
                  <a:pt x="312156" y="2861057"/>
                </a:cubicBezTo>
                <a:cubicBezTo>
                  <a:pt x="291563" y="2860475"/>
                  <a:pt x="265571" y="2873001"/>
                  <a:pt x="229326" y="2891091"/>
                </a:cubicBezTo>
                <a:cubicBezTo>
                  <a:pt x="216330" y="2897353"/>
                  <a:pt x="260008" y="2862697"/>
                  <a:pt x="268856" y="2851632"/>
                </a:cubicBezTo>
                <a:cubicBezTo>
                  <a:pt x="256402" y="2837226"/>
                  <a:pt x="236759" y="2874523"/>
                  <a:pt x="227043" y="2859417"/>
                </a:cubicBezTo>
                <a:cubicBezTo>
                  <a:pt x="236596" y="2851101"/>
                  <a:pt x="246144" y="2842789"/>
                  <a:pt x="255696" y="2834473"/>
                </a:cubicBezTo>
                <a:cubicBezTo>
                  <a:pt x="230328" y="2838044"/>
                  <a:pt x="263834" y="2820659"/>
                  <a:pt x="267196" y="2810999"/>
                </a:cubicBezTo>
                <a:cubicBezTo>
                  <a:pt x="254828" y="2808302"/>
                  <a:pt x="242537" y="2817318"/>
                  <a:pt x="230951" y="2829089"/>
                </a:cubicBezTo>
                <a:cubicBezTo>
                  <a:pt x="221321" y="2825691"/>
                  <a:pt x="261638" y="2800690"/>
                  <a:pt x="273924" y="2791679"/>
                </a:cubicBezTo>
                <a:cubicBezTo>
                  <a:pt x="257403" y="2784180"/>
                  <a:pt x="234941" y="2810468"/>
                  <a:pt x="213102" y="2827796"/>
                </a:cubicBezTo>
                <a:cubicBezTo>
                  <a:pt x="193296" y="2841676"/>
                  <a:pt x="170124" y="2865211"/>
                  <a:pt x="160494" y="2861814"/>
                </a:cubicBezTo>
                <a:cubicBezTo>
                  <a:pt x="164561" y="2854907"/>
                  <a:pt x="181710" y="2853441"/>
                  <a:pt x="174114" y="2846590"/>
                </a:cubicBezTo>
                <a:cubicBezTo>
                  <a:pt x="200106" y="2834064"/>
                  <a:pt x="225929" y="2798115"/>
                  <a:pt x="258026" y="2775224"/>
                </a:cubicBezTo>
                <a:cubicBezTo>
                  <a:pt x="263507" y="2773819"/>
                  <a:pt x="262097" y="2768312"/>
                  <a:pt x="257321" y="2772471"/>
                </a:cubicBezTo>
                <a:cubicBezTo>
                  <a:pt x="282526" y="2745482"/>
                  <a:pt x="351491" y="2695542"/>
                  <a:pt x="370510" y="2667205"/>
                </a:cubicBezTo>
                <a:cubicBezTo>
                  <a:pt x="338332" y="2678387"/>
                  <a:pt x="295277" y="2704088"/>
                  <a:pt x="252928" y="2732538"/>
                </a:cubicBezTo>
                <a:cubicBezTo>
                  <a:pt x="272488" y="2683537"/>
                  <a:pt x="366275" y="2650694"/>
                  <a:pt x="411205" y="2598117"/>
                </a:cubicBezTo>
                <a:cubicBezTo>
                  <a:pt x="407762" y="2596069"/>
                  <a:pt x="400952" y="2603680"/>
                  <a:pt x="395470" y="2605085"/>
                </a:cubicBezTo>
                <a:cubicBezTo>
                  <a:pt x="402903" y="2588513"/>
                  <a:pt x="434377" y="2574582"/>
                  <a:pt x="447996" y="2559359"/>
                </a:cubicBezTo>
                <a:cubicBezTo>
                  <a:pt x="434295" y="2562874"/>
                  <a:pt x="417146" y="2564335"/>
                  <a:pt x="401412" y="2571303"/>
                </a:cubicBezTo>
                <a:cubicBezTo>
                  <a:pt x="445794" y="2539395"/>
                  <a:pt x="456267" y="2466323"/>
                  <a:pt x="516011" y="2471538"/>
                </a:cubicBezTo>
                <a:cubicBezTo>
                  <a:pt x="522739" y="2452218"/>
                  <a:pt x="551469" y="2438987"/>
                  <a:pt x="561640" y="2421715"/>
                </a:cubicBezTo>
                <a:cubicBezTo>
                  <a:pt x="562263" y="2412755"/>
                  <a:pt x="558820" y="2410706"/>
                  <a:pt x="551306" y="2415565"/>
                </a:cubicBezTo>
                <a:cubicBezTo>
                  <a:pt x="556705" y="2402451"/>
                  <a:pt x="571030" y="2389981"/>
                  <a:pt x="579167" y="2376163"/>
                </a:cubicBezTo>
                <a:cubicBezTo>
                  <a:pt x="509334" y="2399932"/>
                  <a:pt x="445927" y="2460177"/>
                  <a:pt x="393325" y="2494190"/>
                </a:cubicBezTo>
                <a:cubicBezTo>
                  <a:pt x="385729" y="2487339"/>
                  <a:pt x="402168" y="2483125"/>
                  <a:pt x="406239" y="2476218"/>
                </a:cubicBezTo>
                <a:cubicBezTo>
                  <a:pt x="396604" y="2472821"/>
                  <a:pt x="382904" y="2476335"/>
                  <a:pt x="369284" y="2491554"/>
                </a:cubicBezTo>
                <a:cubicBezTo>
                  <a:pt x="386270" y="2466670"/>
                  <a:pt x="397151" y="2452152"/>
                  <a:pt x="425800" y="2427212"/>
                </a:cubicBezTo>
                <a:cubicBezTo>
                  <a:pt x="430571" y="2423054"/>
                  <a:pt x="420237" y="2416908"/>
                  <a:pt x="425013" y="2412750"/>
                </a:cubicBezTo>
                <a:cubicBezTo>
                  <a:pt x="472057" y="2368428"/>
                  <a:pt x="539612" y="2312986"/>
                  <a:pt x="585323" y="2274871"/>
                </a:cubicBezTo>
                <a:cubicBezTo>
                  <a:pt x="580470" y="2267321"/>
                  <a:pt x="567474" y="2273584"/>
                  <a:pt x="579765" y="2264567"/>
                </a:cubicBezTo>
                <a:cubicBezTo>
                  <a:pt x="545472" y="2267494"/>
                  <a:pt x="525119" y="2302038"/>
                  <a:pt x="503281" y="2319366"/>
                </a:cubicBezTo>
                <a:cubicBezTo>
                  <a:pt x="463669" y="2347116"/>
                  <a:pt x="428129" y="2367958"/>
                  <a:pt x="375527" y="2401976"/>
                </a:cubicBezTo>
                <a:cubicBezTo>
                  <a:pt x="417795" y="2361813"/>
                  <a:pt x="424523" y="2342493"/>
                  <a:pt x="466954" y="2325747"/>
                </a:cubicBezTo>
                <a:cubicBezTo>
                  <a:pt x="488711" y="2296710"/>
                  <a:pt x="526912" y="2263454"/>
                  <a:pt x="557594" y="2235060"/>
                </a:cubicBezTo>
                <a:cubicBezTo>
                  <a:pt x="565737" y="2221242"/>
                  <a:pt x="542402" y="2221359"/>
                  <a:pt x="560174" y="2210938"/>
                </a:cubicBezTo>
                <a:cubicBezTo>
                  <a:pt x="532149" y="2226917"/>
                  <a:pt x="504828" y="2245655"/>
                  <a:pt x="483694" y="2265737"/>
                </a:cubicBezTo>
                <a:cubicBezTo>
                  <a:pt x="476885" y="2273344"/>
                  <a:pt x="473518" y="2283004"/>
                  <a:pt x="466709" y="2290615"/>
                </a:cubicBezTo>
                <a:cubicBezTo>
                  <a:pt x="422326" y="2322523"/>
                  <a:pt x="365484" y="2340030"/>
                  <a:pt x="314373" y="2391258"/>
                </a:cubicBezTo>
                <a:cubicBezTo>
                  <a:pt x="321642" y="2351269"/>
                  <a:pt x="376528" y="2348929"/>
                  <a:pt x="408462" y="2302615"/>
                </a:cubicBezTo>
                <a:cubicBezTo>
                  <a:pt x="416681" y="2300511"/>
                  <a:pt x="423573" y="2304608"/>
                  <a:pt x="431087" y="2299749"/>
                </a:cubicBezTo>
                <a:cubicBezTo>
                  <a:pt x="435864" y="2295591"/>
                  <a:pt x="428972" y="2291494"/>
                  <a:pt x="434448" y="2290089"/>
                </a:cubicBezTo>
                <a:cubicBezTo>
                  <a:pt x="544358" y="2206192"/>
                  <a:pt x="611831" y="2139041"/>
                  <a:pt x="721818" y="2066853"/>
                </a:cubicBezTo>
                <a:cubicBezTo>
                  <a:pt x="733102" y="2110883"/>
                  <a:pt x="656919" y="2109887"/>
                  <a:pt x="633210" y="2154085"/>
                </a:cubicBezTo>
                <a:cubicBezTo>
                  <a:pt x="651683" y="2146418"/>
                  <a:pt x="670865" y="2141503"/>
                  <a:pt x="690048" y="2136584"/>
                </a:cubicBezTo>
                <a:cubicBezTo>
                  <a:pt x="704290" y="2112405"/>
                  <a:pt x="736387" y="2089514"/>
                  <a:pt x="740377" y="2070893"/>
                </a:cubicBezTo>
                <a:cubicBezTo>
                  <a:pt x="739667" y="2068140"/>
                  <a:pt x="736223" y="2066091"/>
                  <a:pt x="733485" y="2066796"/>
                </a:cubicBezTo>
                <a:cubicBezTo>
                  <a:pt x="727299" y="2065448"/>
                  <a:pt x="758767" y="2051517"/>
                  <a:pt x="737552" y="2059885"/>
                </a:cubicBezTo>
                <a:cubicBezTo>
                  <a:pt x="730579" y="2044079"/>
                  <a:pt x="755947" y="2040508"/>
                  <a:pt x="766905" y="2037698"/>
                </a:cubicBezTo>
                <a:cubicBezTo>
                  <a:pt x="768944" y="2034245"/>
                  <a:pt x="764085" y="2026689"/>
                  <a:pt x="762052" y="2030143"/>
                </a:cubicBezTo>
                <a:cubicBezTo>
                  <a:pt x="817234" y="1972008"/>
                  <a:pt x="887528" y="1915860"/>
                  <a:pt x="957121" y="1856964"/>
                </a:cubicBezTo>
                <a:cubicBezTo>
                  <a:pt x="1060134" y="1768970"/>
                  <a:pt x="1168628" y="1679571"/>
                  <a:pt x="1266947" y="1607439"/>
                </a:cubicBezTo>
                <a:cubicBezTo>
                  <a:pt x="1281276" y="1594969"/>
                  <a:pt x="1298420" y="1593508"/>
                  <a:pt x="1312745" y="1581038"/>
                </a:cubicBezTo>
                <a:cubicBezTo>
                  <a:pt x="1317521" y="1576880"/>
                  <a:pt x="1318144" y="1567925"/>
                  <a:pt x="1322921" y="1563766"/>
                </a:cubicBezTo>
                <a:cubicBezTo>
                  <a:pt x="1345383" y="1537478"/>
                  <a:pt x="1392591" y="1516579"/>
                  <a:pt x="1415216" y="1513708"/>
                </a:cubicBezTo>
                <a:cubicBezTo>
                  <a:pt x="1488171" y="1445152"/>
                  <a:pt x="1562076" y="1414475"/>
                  <a:pt x="1624149" y="1360437"/>
                </a:cubicBezTo>
                <a:cubicBezTo>
                  <a:pt x="1637227" y="1365883"/>
                  <a:pt x="1621493" y="1372851"/>
                  <a:pt x="1616716" y="1377004"/>
                </a:cubicBezTo>
                <a:cubicBezTo>
                  <a:pt x="1651878" y="1400253"/>
                  <a:pt x="1696726" y="1335968"/>
                  <a:pt x="1736419" y="1319927"/>
                </a:cubicBezTo>
                <a:cubicBezTo>
                  <a:pt x="1724669" y="1308274"/>
                  <a:pt x="1723505" y="1337899"/>
                  <a:pt x="1716531" y="1322093"/>
                </a:cubicBezTo>
                <a:cubicBezTo>
                  <a:pt x="1732266" y="1315125"/>
                  <a:pt x="1717778" y="1304177"/>
                  <a:pt x="1733512" y="1297209"/>
                </a:cubicBezTo>
                <a:cubicBezTo>
                  <a:pt x="1735627" y="1305465"/>
                  <a:pt x="1741814" y="1306813"/>
                  <a:pt x="1751448" y="1310205"/>
                </a:cubicBezTo>
                <a:cubicBezTo>
                  <a:pt x="1770549" y="1293582"/>
                  <a:pt x="1761538" y="1281225"/>
                  <a:pt x="1783458" y="1275606"/>
                </a:cubicBezTo>
                <a:cubicBezTo>
                  <a:pt x="1775484" y="1312841"/>
                  <a:pt x="1722090" y="1332397"/>
                  <a:pt x="1691490" y="1372504"/>
                </a:cubicBezTo>
                <a:cubicBezTo>
                  <a:pt x="1715607" y="1386848"/>
                  <a:pt x="1724915" y="1343406"/>
                  <a:pt x="1748164" y="1331579"/>
                </a:cubicBezTo>
                <a:cubicBezTo>
                  <a:pt x="1743469" y="1347447"/>
                  <a:pt x="1753727" y="1341883"/>
                  <a:pt x="1765313" y="1330113"/>
                </a:cubicBezTo>
                <a:cubicBezTo>
                  <a:pt x="1763356" y="1345281"/>
                  <a:pt x="1734626" y="1358512"/>
                  <a:pt x="1729931" y="1374379"/>
                </a:cubicBezTo>
                <a:cubicBezTo>
                  <a:pt x="1760781" y="1369403"/>
                  <a:pt x="1792797" y="1334803"/>
                  <a:pt x="1829665" y="1307753"/>
                </a:cubicBezTo>
                <a:cubicBezTo>
                  <a:pt x="1878119" y="1268934"/>
                  <a:pt x="1936208" y="1233517"/>
                  <a:pt x="1936668" y="1201139"/>
                </a:cubicBezTo>
                <a:cubicBezTo>
                  <a:pt x="1933848" y="1190130"/>
                  <a:pt x="1970174" y="1183749"/>
                  <a:pt x="1951533" y="1168000"/>
                </a:cubicBezTo>
                <a:cubicBezTo>
                  <a:pt x="1961791" y="1162437"/>
                  <a:pt x="1969388" y="1169287"/>
                  <a:pt x="1979640" y="1163729"/>
                </a:cubicBezTo>
                <a:cubicBezTo>
                  <a:pt x="1992555" y="1145752"/>
                  <a:pt x="1954195" y="1155586"/>
                  <a:pt x="1976739" y="1141012"/>
                </a:cubicBezTo>
                <a:cubicBezTo>
                  <a:pt x="1964284" y="1126606"/>
                  <a:pt x="1967896" y="1152077"/>
                  <a:pt x="1958180" y="1136971"/>
                </a:cubicBezTo>
                <a:cubicBezTo>
                  <a:pt x="1937669" y="1148092"/>
                  <a:pt x="1907774" y="1190947"/>
                  <a:pt x="1903539" y="1174436"/>
                </a:cubicBezTo>
                <a:cubicBezTo>
                  <a:pt x="1886313" y="1164189"/>
                  <a:pt x="1922640" y="1157813"/>
                  <a:pt x="1929449" y="1150202"/>
                </a:cubicBezTo>
                <a:cubicBezTo>
                  <a:pt x="1941035" y="1138432"/>
                  <a:pt x="1945725" y="1122565"/>
                  <a:pt x="1958016" y="1113548"/>
                </a:cubicBezTo>
                <a:cubicBezTo>
                  <a:pt x="1951130" y="1109451"/>
                  <a:pt x="1945648" y="1110856"/>
                  <a:pt x="1938839" y="1118468"/>
                </a:cubicBezTo>
                <a:cubicBezTo>
                  <a:pt x="1944943" y="1108103"/>
                  <a:pt x="1942118" y="1097094"/>
                  <a:pt x="1957148" y="1087377"/>
                </a:cubicBezTo>
                <a:cubicBezTo>
                  <a:pt x="1949551" y="1080527"/>
                  <a:pt x="1922936" y="1102013"/>
                  <a:pt x="1928336" y="1088900"/>
                </a:cubicBezTo>
                <a:cubicBezTo>
                  <a:pt x="1914553" y="1080701"/>
                  <a:pt x="1943911" y="1058514"/>
                  <a:pt x="1960269" y="1042586"/>
                </a:cubicBezTo>
                <a:cubicBezTo>
                  <a:pt x="1951968" y="1032987"/>
                  <a:pt x="1939053" y="1050959"/>
                  <a:pt x="1928795" y="1056522"/>
                </a:cubicBezTo>
                <a:cubicBezTo>
                  <a:pt x="1930129" y="1050315"/>
                  <a:pt x="1949143" y="1021978"/>
                  <a:pt x="1924565" y="1040011"/>
                </a:cubicBezTo>
                <a:cubicBezTo>
                  <a:pt x="1931293" y="1020691"/>
                  <a:pt x="1958072" y="1022622"/>
                  <a:pt x="1964800" y="1003301"/>
                </a:cubicBezTo>
                <a:cubicBezTo>
                  <a:pt x="1959860" y="984037"/>
                  <a:pt x="1947732" y="1016471"/>
                  <a:pt x="1940759" y="1000665"/>
                </a:cubicBezTo>
                <a:cubicBezTo>
                  <a:pt x="1949689" y="1001309"/>
                  <a:pt x="1964013" y="988839"/>
                  <a:pt x="1965342" y="982632"/>
                </a:cubicBezTo>
                <a:cubicBezTo>
                  <a:pt x="1957040" y="973028"/>
                  <a:pt x="1946864" y="990300"/>
                  <a:pt x="1937235" y="986903"/>
                </a:cubicBezTo>
                <a:cubicBezTo>
                  <a:pt x="1985607" y="936380"/>
                  <a:pt x="2029285" y="901719"/>
                  <a:pt x="2092150" y="862143"/>
                </a:cubicBezTo>
                <a:cubicBezTo>
                  <a:pt x="2139276" y="829535"/>
                  <a:pt x="2191337" y="816187"/>
                  <a:pt x="2239873" y="789081"/>
                </a:cubicBezTo>
                <a:cubicBezTo>
                  <a:pt x="2257646" y="778660"/>
                  <a:pt x="2268526" y="764141"/>
                  <a:pt x="2287704" y="759222"/>
                </a:cubicBezTo>
                <a:cubicBezTo>
                  <a:pt x="2303443" y="752254"/>
                  <a:pt x="2321998" y="756295"/>
                  <a:pt x="2346579" y="738267"/>
                </a:cubicBezTo>
                <a:cubicBezTo>
                  <a:pt x="2354094" y="733404"/>
                  <a:pt x="2356756" y="720995"/>
                  <a:pt x="2363565" y="713383"/>
                </a:cubicBezTo>
                <a:cubicBezTo>
                  <a:pt x="2379923" y="697455"/>
                  <a:pt x="2407243" y="678722"/>
                  <a:pt x="2424311" y="665552"/>
                </a:cubicBezTo>
                <a:cubicBezTo>
                  <a:pt x="2431825" y="660689"/>
                  <a:pt x="2438717" y="664791"/>
                  <a:pt x="2446231" y="659933"/>
                </a:cubicBezTo>
                <a:cubicBezTo>
                  <a:pt x="2459227" y="653665"/>
                  <a:pt x="2469398" y="636393"/>
                  <a:pt x="2479656" y="630835"/>
                </a:cubicBezTo>
                <a:cubicBezTo>
                  <a:pt x="2499462" y="616955"/>
                  <a:pt x="2524826" y="613389"/>
                  <a:pt x="2542598" y="602968"/>
                </a:cubicBezTo>
                <a:cubicBezTo>
                  <a:pt x="2575400" y="582825"/>
                  <a:pt x="2597862" y="556537"/>
                  <a:pt x="2634812" y="541201"/>
                </a:cubicBezTo>
                <a:cubicBezTo>
                  <a:pt x="2626674" y="555019"/>
                  <a:pt x="2603425" y="566846"/>
                  <a:pt x="2611104" y="585405"/>
                </a:cubicBezTo>
                <a:cubicBezTo>
                  <a:pt x="2576269" y="608996"/>
                  <a:pt x="2553801" y="635284"/>
                  <a:pt x="2525858" y="662978"/>
                </a:cubicBezTo>
                <a:cubicBezTo>
                  <a:pt x="2547073" y="654605"/>
                  <a:pt x="2566879" y="640730"/>
                  <a:pt x="2588723" y="623402"/>
                </a:cubicBezTo>
                <a:cubicBezTo>
                  <a:pt x="2575885" y="653087"/>
                  <a:pt x="2534869" y="675335"/>
                  <a:pt x="2526103" y="698109"/>
                </a:cubicBezTo>
                <a:cubicBezTo>
                  <a:pt x="2515850" y="703672"/>
                  <a:pt x="2497291" y="699631"/>
                  <a:pt x="2502231" y="718890"/>
                </a:cubicBezTo>
                <a:cubicBezTo>
                  <a:pt x="2519375" y="717429"/>
                  <a:pt x="2539099" y="691846"/>
                  <a:pt x="2556872" y="681424"/>
                </a:cubicBezTo>
                <a:cubicBezTo>
                  <a:pt x="2552259" y="709000"/>
                  <a:pt x="2537066" y="695299"/>
                  <a:pt x="2522118" y="716729"/>
                </a:cubicBezTo>
                <a:cubicBezTo>
                  <a:pt x="2542792" y="729025"/>
                  <a:pt x="2572687" y="686165"/>
                  <a:pt x="2597351" y="679846"/>
                </a:cubicBezTo>
                <a:cubicBezTo>
                  <a:pt x="2598761" y="685348"/>
                  <a:pt x="2593985" y="689506"/>
                  <a:pt x="2598138" y="694308"/>
                </a:cubicBezTo>
                <a:cubicBezTo>
                  <a:pt x="2608391" y="688745"/>
                  <a:pt x="2618649" y="683182"/>
                  <a:pt x="2613086" y="672878"/>
                </a:cubicBezTo>
                <a:cubicBezTo>
                  <a:pt x="2631721" y="688627"/>
                  <a:pt x="2642275" y="627269"/>
                  <a:pt x="2669841" y="643662"/>
                </a:cubicBezTo>
                <a:cubicBezTo>
                  <a:pt x="2607768" y="697700"/>
                  <a:pt x="2573638" y="724050"/>
                  <a:pt x="2539671" y="773812"/>
                </a:cubicBezTo>
                <a:cubicBezTo>
                  <a:pt x="2559559" y="771651"/>
                  <a:pt x="2607308" y="730078"/>
                  <a:pt x="2642766" y="697526"/>
                </a:cubicBezTo>
                <a:cubicBezTo>
                  <a:pt x="2654352" y="685762"/>
                  <a:pt x="2663736" y="654027"/>
                  <a:pt x="2681590" y="655315"/>
                </a:cubicBezTo>
                <a:cubicBezTo>
                  <a:pt x="2678847" y="656020"/>
                  <a:pt x="2673453" y="669133"/>
                  <a:pt x="2668676" y="673292"/>
                </a:cubicBezTo>
                <a:cubicBezTo>
                  <a:pt x="2677601" y="673935"/>
                  <a:pt x="2686449" y="662870"/>
                  <a:pt x="2685197" y="680786"/>
                </a:cubicBezTo>
                <a:cubicBezTo>
                  <a:pt x="2717999" y="660648"/>
                  <a:pt x="2729422" y="625461"/>
                  <a:pt x="2761600" y="614278"/>
                </a:cubicBezTo>
                <a:cubicBezTo>
                  <a:pt x="2754167" y="630845"/>
                  <a:pt x="2735772" y="650227"/>
                  <a:pt x="2719327" y="654441"/>
                </a:cubicBezTo>
                <a:cubicBezTo>
                  <a:pt x="2715343" y="673057"/>
                  <a:pt x="2734362" y="644720"/>
                  <a:pt x="2739296" y="663984"/>
                </a:cubicBezTo>
                <a:cubicBezTo>
                  <a:pt x="2717539" y="693026"/>
                  <a:pt x="2681999" y="713863"/>
                  <a:pt x="2647951" y="751922"/>
                </a:cubicBezTo>
                <a:cubicBezTo>
                  <a:pt x="2675353" y="744898"/>
                  <a:pt x="2690924" y="714512"/>
                  <a:pt x="2716211" y="699228"/>
                </a:cubicBezTo>
                <a:cubicBezTo>
                  <a:pt x="2724512" y="708832"/>
                  <a:pt x="2712221" y="717848"/>
                  <a:pt x="2699930" y="726865"/>
                </a:cubicBezTo>
                <a:cubicBezTo>
                  <a:pt x="2736180" y="708775"/>
                  <a:pt x="2759429" y="696949"/>
                  <a:pt x="2779153" y="671366"/>
                </a:cubicBezTo>
                <a:cubicBezTo>
                  <a:pt x="2781268" y="679621"/>
                  <a:pt x="2788078" y="672009"/>
                  <a:pt x="2793559" y="670605"/>
                </a:cubicBezTo>
                <a:cubicBezTo>
                  <a:pt x="2805390" y="693966"/>
                  <a:pt x="2777365" y="709950"/>
                  <a:pt x="2762412" y="731375"/>
                </a:cubicBezTo>
                <a:cubicBezTo>
                  <a:pt x="2804221" y="723590"/>
                  <a:pt x="2795051" y="687815"/>
                  <a:pt x="2817518" y="661527"/>
                </a:cubicBezTo>
                <a:cubicBezTo>
                  <a:pt x="2836859" y="680030"/>
                  <a:pt x="2813610" y="691856"/>
                  <a:pt x="2805472" y="705675"/>
                </a:cubicBezTo>
                <a:cubicBezTo>
                  <a:pt x="2850642" y="688229"/>
                  <a:pt x="2899264" y="672832"/>
                  <a:pt x="2948286" y="715989"/>
                </a:cubicBezTo>
                <a:cubicBezTo>
                  <a:pt x="2966927" y="731738"/>
                  <a:pt x="2996525" y="744678"/>
                  <a:pt x="3011013" y="755631"/>
                </a:cubicBezTo>
                <a:cubicBezTo>
                  <a:pt x="3038962" y="727937"/>
                  <a:pt x="3064162" y="700944"/>
                  <a:pt x="3096964" y="680806"/>
                </a:cubicBezTo>
                <a:cubicBezTo>
                  <a:pt x="3157791" y="644684"/>
                  <a:pt x="3233647" y="598845"/>
                  <a:pt x="3298627" y="567520"/>
                </a:cubicBezTo>
                <a:cubicBezTo>
                  <a:pt x="3332379" y="585262"/>
                  <a:pt x="3368869" y="602304"/>
                  <a:pt x="3406064" y="622094"/>
                </a:cubicBezTo>
                <a:cubicBezTo>
                  <a:pt x="3426034" y="631642"/>
                  <a:pt x="3446003" y="641185"/>
                  <a:pt x="3460572" y="663841"/>
                </a:cubicBezTo>
                <a:cubicBezTo>
                  <a:pt x="3466820" y="673971"/>
                  <a:pt x="3472271" y="686691"/>
                  <a:pt x="3476720" y="700668"/>
                </a:cubicBezTo>
                <a:lnTo>
                  <a:pt x="3481578" y="721930"/>
                </a:lnTo>
                <a:lnTo>
                  <a:pt x="3491918" y="713179"/>
                </a:lnTo>
                <a:cubicBezTo>
                  <a:pt x="3539596" y="676055"/>
                  <a:pt x="3590216" y="642334"/>
                  <a:pt x="3646967" y="605655"/>
                </a:cubicBezTo>
                <a:cubicBezTo>
                  <a:pt x="3735936" y="544118"/>
                  <a:pt x="3834219" y="518923"/>
                  <a:pt x="3925850" y="467771"/>
                </a:cubicBezTo>
                <a:cubicBezTo>
                  <a:pt x="3959398" y="448103"/>
                  <a:pt x="3979939" y="420711"/>
                  <a:pt x="4014815" y="406234"/>
                </a:cubicBezTo>
                <a:cubicBezTo>
                  <a:pt x="4045854" y="398280"/>
                  <a:pt x="4086058" y="404569"/>
                  <a:pt x="4127289" y="371869"/>
                </a:cubicBezTo>
                <a:cubicBezTo>
                  <a:pt x="4141476" y="362699"/>
                  <a:pt x="4146502" y="339282"/>
                  <a:pt x="4159355" y="324922"/>
                </a:cubicBezTo>
                <a:cubicBezTo>
                  <a:pt x="4190241" y="294874"/>
                  <a:pt x="4241822" y="259518"/>
                  <a:pt x="4274041" y="234665"/>
                </a:cubicBezTo>
                <a:cubicBezTo>
                  <a:pt x="4288228" y="225495"/>
                  <a:pt x="4301234" y="233224"/>
                  <a:pt x="4315420" y="224054"/>
                </a:cubicBezTo>
                <a:cubicBezTo>
                  <a:pt x="4339956" y="212233"/>
                  <a:pt x="4359164" y="179646"/>
                  <a:pt x="4377198" y="163958"/>
                </a:cubicBezTo>
                <a:cubicBezTo>
                  <a:pt x="4415915" y="142967"/>
                  <a:pt x="4463802" y="136224"/>
                  <a:pt x="4496021" y="111366"/>
                </a:cubicBezTo>
                <a:cubicBezTo>
                  <a:pt x="4559275" y="78554"/>
                  <a:pt x="4605527" y="22432"/>
                  <a:pt x="46714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8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: Shape 6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0"/>
            <a:ext cx="12192000" cy="3180521"/>
          </a:xfrm>
          <a:custGeom>
            <a:avLst/>
            <a:gdLst>
              <a:gd name="connsiteX0" fmla="*/ 0 w 12192000"/>
              <a:gd name="connsiteY0" fmla="*/ 0 h 3180522"/>
              <a:gd name="connsiteX1" fmla="*/ 12192000 w 12192000"/>
              <a:gd name="connsiteY1" fmla="*/ 0 h 3180522"/>
              <a:gd name="connsiteX2" fmla="*/ 12192000 w 12192000"/>
              <a:gd name="connsiteY2" fmla="*/ 3180522 h 3180522"/>
              <a:gd name="connsiteX3" fmla="*/ 0 w 12192000"/>
              <a:gd name="connsiteY3" fmla="*/ 3180522 h 31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0522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3180522"/>
                </a:lnTo>
                <a:lnTo>
                  <a:pt x="0" y="31805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742950" y="467537"/>
            <a:ext cx="2800349" cy="2832876"/>
          </a:xfrm>
          <a:custGeom>
            <a:avLst/>
            <a:gdLst>
              <a:gd name="connsiteX0" fmla="*/ 0 w 2800349"/>
              <a:gd name="connsiteY0" fmla="*/ 0 h 2832876"/>
              <a:gd name="connsiteX1" fmla="*/ 2800349 w 2800349"/>
              <a:gd name="connsiteY1" fmla="*/ 0 h 2832876"/>
              <a:gd name="connsiteX2" fmla="*/ 2800349 w 2800349"/>
              <a:gd name="connsiteY2" fmla="*/ 2832876 h 2832876"/>
              <a:gd name="connsiteX3" fmla="*/ 0 w 2800349"/>
              <a:gd name="connsiteY3" fmla="*/ 2832876 h 283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49" h="2832876" fill="norm" stroke="1" extrusionOk="0">
                <a:moveTo>
                  <a:pt x="0" y="0"/>
                </a:moveTo>
                <a:lnTo>
                  <a:pt x="2800349" y="0"/>
                </a:lnTo>
                <a:lnTo>
                  <a:pt x="2800349" y="2832876"/>
                </a:lnTo>
                <a:lnTo>
                  <a:pt x="0" y="2832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: Shape 18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486525" y="3647817"/>
            <a:ext cx="2800349" cy="2832876"/>
          </a:xfrm>
          <a:custGeom>
            <a:avLst/>
            <a:gdLst>
              <a:gd name="connsiteX0" fmla="*/ 0 w 2800349"/>
              <a:gd name="connsiteY0" fmla="*/ 0 h 2832876"/>
              <a:gd name="connsiteX1" fmla="*/ 2800349 w 2800349"/>
              <a:gd name="connsiteY1" fmla="*/ 0 h 2832876"/>
              <a:gd name="connsiteX2" fmla="*/ 2800349 w 2800349"/>
              <a:gd name="connsiteY2" fmla="*/ 2832876 h 2832876"/>
              <a:gd name="connsiteX3" fmla="*/ 0 w 2800349"/>
              <a:gd name="connsiteY3" fmla="*/ 2832876 h 283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49" h="2832876" fill="norm" stroke="1" extrusionOk="0">
                <a:moveTo>
                  <a:pt x="0" y="0"/>
                </a:moveTo>
                <a:lnTo>
                  <a:pt x="2800349" y="0"/>
                </a:lnTo>
                <a:lnTo>
                  <a:pt x="2800349" y="2832876"/>
                </a:lnTo>
                <a:lnTo>
                  <a:pt x="0" y="2832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486525" y="467537"/>
            <a:ext cx="2800349" cy="2832876"/>
          </a:xfrm>
          <a:custGeom>
            <a:avLst/>
            <a:gdLst>
              <a:gd name="connsiteX0" fmla="*/ 0 w 2800349"/>
              <a:gd name="connsiteY0" fmla="*/ 0 h 2832876"/>
              <a:gd name="connsiteX1" fmla="*/ 2800349 w 2800349"/>
              <a:gd name="connsiteY1" fmla="*/ 0 h 2832876"/>
              <a:gd name="connsiteX2" fmla="*/ 2800349 w 2800349"/>
              <a:gd name="connsiteY2" fmla="*/ 2832876 h 2832876"/>
              <a:gd name="connsiteX3" fmla="*/ 0 w 2800349"/>
              <a:gd name="connsiteY3" fmla="*/ 2832876 h 283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49" h="2832876" fill="norm" stroke="1" extrusionOk="0">
                <a:moveTo>
                  <a:pt x="0" y="0"/>
                </a:moveTo>
                <a:lnTo>
                  <a:pt x="2800349" y="0"/>
                </a:lnTo>
                <a:lnTo>
                  <a:pt x="2800349" y="2832876"/>
                </a:lnTo>
                <a:lnTo>
                  <a:pt x="0" y="2832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3" name="Freeform: Shape 12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742950" y="3647817"/>
            <a:ext cx="2800349" cy="2832876"/>
          </a:xfrm>
          <a:custGeom>
            <a:avLst/>
            <a:gdLst>
              <a:gd name="connsiteX0" fmla="*/ 0 w 2800349"/>
              <a:gd name="connsiteY0" fmla="*/ 0 h 2832876"/>
              <a:gd name="connsiteX1" fmla="*/ 2800349 w 2800349"/>
              <a:gd name="connsiteY1" fmla="*/ 0 h 2832876"/>
              <a:gd name="connsiteX2" fmla="*/ 2800349 w 2800349"/>
              <a:gd name="connsiteY2" fmla="*/ 2832876 h 2832876"/>
              <a:gd name="connsiteX3" fmla="*/ 0 w 2800349"/>
              <a:gd name="connsiteY3" fmla="*/ 2832876 h 283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49" h="2832876" fill="norm" stroke="1" extrusionOk="0">
                <a:moveTo>
                  <a:pt x="0" y="0"/>
                </a:moveTo>
                <a:lnTo>
                  <a:pt x="2800349" y="0"/>
                </a:lnTo>
                <a:lnTo>
                  <a:pt x="2800349" y="2832876"/>
                </a:lnTo>
                <a:lnTo>
                  <a:pt x="0" y="2832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06575" y="2214563"/>
            <a:ext cx="2486025" cy="2824438"/>
          </a:xfrm>
          <a:custGeom>
            <a:avLst/>
            <a:gdLst>
              <a:gd name="connsiteX0" fmla="*/ 0 w 2486025"/>
              <a:gd name="connsiteY0" fmla="*/ 0 h 2824438"/>
              <a:gd name="connsiteX1" fmla="*/ 2486025 w 2486025"/>
              <a:gd name="connsiteY1" fmla="*/ 0 h 2824438"/>
              <a:gd name="connsiteX2" fmla="*/ 2486025 w 2486025"/>
              <a:gd name="connsiteY2" fmla="*/ 2824438 h 2824438"/>
              <a:gd name="connsiteX3" fmla="*/ 0 w 2486025"/>
              <a:gd name="connsiteY3" fmla="*/ 2824438 h 282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2824438" fill="norm" stroke="1" extrusionOk="0">
                <a:moveTo>
                  <a:pt x="0" y="0"/>
                </a:moveTo>
                <a:lnTo>
                  <a:pt x="2486025" y="0"/>
                </a:lnTo>
                <a:lnTo>
                  <a:pt x="2486025" y="2824438"/>
                </a:lnTo>
                <a:lnTo>
                  <a:pt x="0" y="28244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: Shape 17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9191451" y="2214563"/>
            <a:ext cx="2486025" cy="2824438"/>
          </a:xfrm>
          <a:custGeom>
            <a:avLst/>
            <a:gdLst>
              <a:gd name="connsiteX0" fmla="*/ 0 w 2486025"/>
              <a:gd name="connsiteY0" fmla="*/ 0 h 2824438"/>
              <a:gd name="connsiteX1" fmla="*/ 2486025 w 2486025"/>
              <a:gd name="connsiteY1" fmla="*/ 0 h 2824438"/>
              <a:gd name="connsiteX2" fmla="*/ 2486025 w 2486025"/>
              <a:gd name="connsiteY2" fmla="*/ 2824438 h 2824438"/>
              <a:gd name="connsiteX3" fmla="*/ 0 w 2486025"/>
              <a:gd name="connsiteY3" fmla="*/ 2824438 h 282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2824438" fill="norm" stroke="1" extrusionOk="0">
                <a:moveTo>
                  <a:pt x="0" y="0"/>
                </a:moveTo>
                <a:lnTo>
                  <a:pt x="2486025" y="0"/>
                </a:lnTo>
                <a:lnTo>
                  <a:pt x="2486025" y="2824438"/>
                </a:lnTo>
                <a:lnTo>
                  <a:pt x="0" y="28244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7" name="Freeform: Shape 16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6493" y="2214563"/>
            <a:ext cx="2486025" cy="2824438"/>
          </a:xfrm>
          <a:custGeom>
            <a:avLst/>
            <a:gdLst>
              <a:gd name="connsiteX0" fmla="*/ 0 w 2486025"/>
              <a:gd name="connsiteY0" fmla="*/ 0 h 2824438"/>
              <a:gd name="connsiteX1" fmla="*/ 2486025 w 2486025"/>
              <a:gd name="connsiteY1" fmla="*/ 0 h 2824438"/>
              <a:gd name="connsiteX2" fmla="*/ 2486025 w 2486025"/>
              <a:gd name="connsiteY2" fmla="*/ 2824438 h 2824438"/>
              <a:gd name="connsiteX3" fmla="*/ 0 w 2486025"/>
              <a:gd name="connsiteY3" fmla="*/ 2824438 h 282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2824438" fill="norm" stroke="1" extrusionOk="0">
                <a:moveTo>
                  <a:pt x="0" y="0"/>
                </a:moveTo>
                <a:lnTo>
                  <a:pt x="2486025" y="0"/>
                </a:lnTo>
                <a:lnTo>
                  <a:pt x="2486025" y="2824438"/>
                </a:lnTo>
                <a:lnTo>
                  <a:pt x="0" y="28244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6" name="Freeform: Shape 15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3401534" y="2214563"/>
            <a:ext cx="2486025" cy="2824438"/>
          </a:xfrm>
          <a:custGeom>
            <a:avLst/>
            <a:gdLst>
              <a:gd name="connsiteX0" fmla="*/ 0 w 2486025"/>
              <a:gd name="connsiteY0" fmla="*/ 0 h 2824438"/>
              <a:gd name="connsiteX1" fmla="*/ 2486025 w 2486025"/>
              <a:gd name="connsiteY1" fmla="*/ 0 h 2824438"/>
              <a:gd name="connsiteX2" fmla="*/ 2486025 w 2486025"/>
              <a:gd name="connsiteY2" fmla="*/ 2824438 h 2824438"/>
              <a:gd name="connsiteX3" fmla="*/ 0 w 2486025"/>
              <a:gd name="connsiteY3" fmla="*/ 2824438 h 282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025" h="2824438" fill="norm" stroke="1" extrusionOk="0">
                <a:moveTo>
                  <a:pt x="0" y="0"/>
                </a:moveTo>
                <a:lnTo>
                  <a:pt x="2486025" y="0"/>
                </a:lnTo>
                <a:lnTo>
                  <a:pt x="2486025" y="2824438"/>
                </a:lnTo>
                <a:lnTo>
                  <a:pt x="0" y="28244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52450" y="2471739"/>
            <a:ext cx="2541134" cy="3586161"/>
          </a:xfrm>
          <a:custGeom>
            <a:avLst/>
            <a:gdLst>
              <a:gd name="connsiteX0" fmla="*/ 0 w 2541134"/>
              <a:gd name="connsiteY0" fmla="*/ 0 h 3586161"/>
              <a:gd name="connsiteX1" fmla="*/ 2541134 w 2541134"/>
              <a:gd name="connsiteY1" fmla="*/ 0 h 3586161"/>
              <a:gd name="connsiteX2" fmla="*/ 2541134 w 2541134"/>
              <a:gd name="connsiteY2" fmla="*/ 3586161 h 3586161"/>
              <a:gd name="connsiteX3" fmla="*/ 0 w 2541134"/>
              <a:gd name="connsiteY3" fmla="*/ 3586161 h 35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1134" h="3586161" fill="norm" stroke="1" extrusionOk="0">
                <a:moveTo>
                  <a:pt x="0" y="0"/>
                </a:moveTo>
                <a:lnTo>
                  <a:pt x="2541134" y="0"/>
                </a:lnTo>
                <a:lnTo>
                  <a:pt x="2541134" y="3586161"/>
                </a:lnTo>
                <a:lnTo>
                  <a:pt x="0" y="3586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303169" y="2471739"/>
            <a:ext cx="2541134" cy="3586161"/>
          </a:xfrm>
          <a:custGeom>
            <a:avLst/>
            <a:gdLst>
              <a:gd name="connsiteX0" fmla="*/ 0 w 2541134"/>
              <a:gd name="connsiteY0" fmla="*/ 0 h 3586161"/>
              <a:gd name="connsiteX1" fmla="*/ 2541134 w 2541134"/>
              <a:gd name="connsiteY1" fmla="*/ 0 h 3586161"/>
              <a:gd name="connsiteX2" fmla="*/ 2541134 w 2541134"/>
              <a:gd name="connsiteY2" fmla="*/ 3586161 h 3586161"/>
              <a:gd name="connsiteX3" fmla="*/ 0 w 2541134"/>
              <a:gd name="connsiteY3" fmla="*/ 3586161 h 35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1134" h="3586161" fill="norm" stroke="1" extrusionOk="0">
                <a:moveTo>
                  <a:pt x="0" y="0"/>
                </a:moveTo>
                <a:lnTo>
                  <a:pt x="2541134" y="0"/>
                </a:lnTo>
                <a:lnTo>
                  <a:pt x="2541134" y="3586161"/>
                </a:lnTo>
                <a:lnTo>
                  <a:pt x="0" y="35861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18137" y="2051547"/>
            <a:ext cx="3526971" cy="2286000"/>
          </a:xfrm>
          <a:custGeom>
            <a:avLst/>
            <a:gdLst>
              <a:gd name="connsiteX0" fmla="*/ 0 w 3526971"/>
              <a:gd name="connsiteY0" fmla="*/ 0 h 2286000"/>
              <a:gd name="connsiteX1" fmla="*/ 3526971 w 3526971"/>
              <a:gd name="connsiteY1" fmla="*/ 0 h 2286000"/>
              <a:gd name="connsiteX2" fmla="*/ 3526971 w 3526971"/>
              <a:gd name="connsiteY2" fmla="*/ 2286000 h 2286000"/>
              <a:gd name="connsiteX3" fmla="*/ 0 w 3526971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71" h="2286000" fill="norm" stroke="1" extrusionOk="0">
                <a:moveTo>
                  <a:pt x="0" y="0"/>
                </a:moveTo>
                <a:lnTo>
                  <a:pt x="3526971" y="0"/>
                </a:lnTo>
                <a:lnTo>
                  <a:pt x="3526971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8246895" y="2051547"/>
            <a:ext cx="3526971" cy="2286000"/>
          </a:xfrm>
          <a:custGeom>
            <a:avLst/>
            <a:gdLst>
              <a:gd name="connsiteX0" fmla="*/ 0 w 3526971"/>
              <a:gd name="connsiteY0" fmla="*/ 0 h 2286000"/>
              <a:gd name="connsiteX1" fmla="*/ 3526971 w 3526971"/>
              <a:gd name="connsiteY1" fmla="*/ 0 h 2286000"/>
              <a:gd name="connsiteX2" fmla="*/ 3526971 w 3526971"/>
              <a:gd name="connsiteY2" fmla="*/ 2286000 h 2286000"/>
              <a:gd name="connsiteX3" fmla="*/ 0 w 3526971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71" h="2286000" fill="norm" stroke="1" extrusionOk="0">
                <a:moveTo>
                  <a:pt x="0" y="0"/>
                </a:moveTo>
                <a:lnTo>
                  <a:pt x="3526971" y="0"/>
                </a:lnTo>
                <a:lnTo>
                  <a:pt x="3526971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3" name="Freeform: Shape 12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332516" y="2051547"/>
            <a:ext cx="3526971" cy="2286000"/>
          </a:xfrm>
          <a:custGeom>
            <a:avLst/>
            <a:gdLst>
              <a:gd name="connsiteX0" fmla="*/ 0 w 3526971"/>
              <a:gd name="connsiteY0" fmla="*/ 0 h 2286000"/>
              <a:gd name="connsiteX1" fmla="*/ 3526971 w 3526971"/>
              <a:gd name="connsiteY1" fmla="*/ 0 h 2286000"/>
              <a:gd name="connsiteX2" fmla="*/ 3526971 w 3526971"/>
              <a:gd name="connsiteY2" fmla="*/ 2286000 h 2286000"/>
              <a:gd name="connsiteX3" fmla="*/ 0 w 3526971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71" h="2286000" fill="norm" stroke="1" extrusionOk="0">
                <a:moveTo>
                  <a:pt x="0" y="0"/>
                </a:moveTo>
                <a:lnTo>
                  <a:pt x="3526971" y="0"/>
                </a:lnTo>
                <a:lnTo>
                  <a:pt x="3526971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 userDrawn="1"/>
        </p:nvSpPr>
        <p:spPr bwMode="auto">
          <a:xfrm>
            <a:off x="0" y="5619565"/>
            <a:ext cx="559293" cy="1238435"/>
          </a:xfrm>
          <a:prstGeom prst="homePlate">
            <a:avLst>
              <a:gd name="adj" fmla="val 50000"/>
            </a:avLst>
          </a:prstGeom>
          <a:solidFill>
            <a:srgbClr val="F3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>
            <a:cxnSpLocks/>
            <a:stCxn id="5" idx="3"/>
          </p:cNvCxnSpPr>
          <p:nvPr userDrawn="1"/>
        </p:nvCxnSpPr>
        <p:spPr bwMode="auto">
          <a:xfrm flipV="1">
            <a:off x="559293" y="6238782"/>
            <a:ext cx="11632707" cy="1"/>
          </a:xfrm>
          <a:prstGeom prst="line">
            <a:avLst/>
          </a:prstGeom>
          <a:ln>
            <a:solidFill>
              <a:srgbClr val="F3C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94266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944140" y="1371021"/>
            <a:ext cx="1417982" cy="1564914"/>
          </a:xfrm>
          <a:custGeom>
            <a:avLst/>
            <a:gdLst>
              <a:gd name="connsiteX0" fmla="*/ 708992 w 1417982"/>
              <a:gd name="connsiteY0" fmla="*/ 0 h 1564915"/>
              <a:gd name="connsiteX1" fmla="*/ 815751 w 1417982"/>
              <a:gd name="connsiteY1" fmla="*/ 28652 h 1564915"/>
              <a:gd name="connsiteX2" fmla="*/ 1313960 w 1417982"/>
              <a:gd name="connsiteY2" fmla="*/ 312438 h 1564915"/>
              <a:gd name="connsiteX3" fmla="*/ 1417982 w 1417982"/>
              <a:gd name="connsiteY3" fmla="*/ 497989 h 1564915"/>
              <a:gd name="connsiteX4" fmla="*/ 1417982 w 1417982"/>
              <a:gd name="connsiteY4" fmla="*/ 1065561 h 1564915"/>
              <a:gd name="connsiteX5" fmla="*/ 1313960 w 1417982"/>
              <a:gd name="connsiteY5" fmla="*/ 1251113 h 1564915"/>
              <a:gd name="connsiteX6" fmla="*/ 815751 w 1417982"/>
              <a:gd name="connsiteY6" fmla="*/ 1540357 h 1564915"/>
              <a:gd name="connsiteX7" fmla="*/ 602232 w 1417982"/>
              <a:gd name="connsiteY7" fmla="*/ 1540357 h 1564915"/>
              <a:gd name="connsiteX8" fmla="*/ 104022 w 1417982"/>
              <a:gd name="connsiteY8" fmla="*/ 1251113 h 1564915"/>
              <a:gd name="connsiteX9" fmla="*/ 0 w 1417982"/>
              <a:gd name="connsiteY9" fmla="*/ 1065561 h 1564915"/>
              <a:gd name="connsiteX10" fmla="*/ 0 w 1417982"/>
              <a:gd name="connsiteY10" fmla="*/ 497989 h 1564915"/>
              <a:gd name="connsiteX11" fmla="*/ 104022 w 1417982"/>
              <a:gd name="connsiteY11" fmla="*/ 312438 h 1564915"/>
              <a:gd name="connsiteX12" fmla="*/ 602232 w 1417982"/>
              <a:gd name="connsiteY12" fmla="*/ 28652 h 1564915"/>
              <a:gd name="connsiteX13" fmla="*/ 708992 w 1417982"/>
              <a:gd name="connsiteY13" fmla="*/ 0 h 156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7982" h="1564915" fill="norm" stroke="1" extrusionOk="0">
                <a:moveTo>
                  <a:pt x="708992" y="0"/>
                </a:moveTo>
                <a:cubicBezTo>
                  <a:pt x="747316" y="0"/>
                  <a:pt x="785639" y="9551"/>
                  <a:pt x="815751" y="28652"/>
                </a:cubicBezTo>
                <a:cubicBezTo>
                  <a:pt x="1313960" y="312438"/>
                  <a:pt x="1313960" y="312438"/>
                  <a:pt x="1313960" y="312438"/>
                </a:cubicBezTo>
                <a:cubicBezTo>
                  <a:pt x="1368708" y="345182"/>
                  <a:pt x="1417982" y="427043"/>
                  <a:pt x="1417982" y="497989"/>
                </a:cubicBezTo>
                <a:cubicBezTo>
                  <a:pt x="1417982" y="1065561"/>
                  <a:pt x="1417982" y="1065561"/>
                  <a:pt x="1417982" y="1065561"/>
                </a:cubicBezTo>
                <a:cubicBezTo>
                  <a:pt x="1417982" y="1136507"/>
                  <a:pt x="1368708" y="1218369"/>
                  <a:pt x="1313960" y="1251113"/>
                </a:cubicBezTo>
                <a:cubicBezTo>
                  <a:pt x="815751" y="1540357"/>
                  <a:pt x="815751" y="1540357"/>
                  <a:pt x="815751" y="1540357"/>
                </a:cubicBezTo>
                <a:cubicBezTo>
                  <a:pt x="755528" y="1573101"/>
                  <a:pt x="662455" y="1573101"/>
                  <a:pt x="602232" y="1540357"/>
                </a:cubicBezTo>
                <a:cubicBezTo>
                  <a:pt x="104022" y="1251113"/>
                  <a:pt x="104022" y="1251113"/>
                  <a:pt x="104022" y="1251113"/>
                </a:cubicBezTo>
                <a:cubicBezTo>
                  <a:pt x="43799" y="1218369"/>
                  <a:pt x="0" y="1136507"/>
                  <a:pt x="0" y="1065561"/>
                </a:cubicBezTo>
                <a:lnTo>
                  <a:pt x="0" y="497989"/>
                </a:lnTo>
                <a:cubicBezTo>
                  <a:pt x="0" y="427043"/>
                  <a:pt x="43799" y="345182"/>
                  <a:pt x="104022" y="312438"/>
                </a:cubicBezTo>
                <a:cubicBezTo>
                  <a:pt x="602232" y="28652"/>
                  <a:pt x="602232" y="28652"/>
                  <a:pt x="602232" y="28652"/>
                </a:cubicBezTo>
                <a:cubicBezTo>
                  <a:pt x="632344" y="9551"/>
                  <a:pt x="670668" y="0"/>
                  <a:pt x="7089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9568070" y="1371021"/>
            <a:ext cx="1417982" cy="1564914"/>
          </a:xfrm>
          <a:custGeom>
            <a:avLst/>
            <a:gdLst>
              <a:gd name="connsiteX0" fmla="*/ 708991 w 1417982"/>
              <a:gd name="connsiteY0" fmla="*/ 0 h 1564915"/>
              <a:gd name="connsiteX1" fmla="*/ 815750 w 1417982"/>
              <a:gd name="connsiteY1" fmla="*/ 28652 h 1564915"/>
              <a:gd name="connsiteX2" fmla="*/ 1313960 w 1417982"/>
              <a:gd name="connsiteY2" fmla="*/ 312438 h 1564915"/>
              <a:gd name="connsiteX3" fmla="*/ 1417982 w 1417982"/>
              <a:gd name="connsiteY3" fmla="*/ 497989 h 1564915"/>
              <a:gd name="connsiteX4" fmla="*/ 1417982 w 1417982"/>
              <a:gd name="connsiteY4" fmla="*/ 1065561 h 1564915"/>
              <a:gd name="connsiteX5" fmla="*/ 1313960 w 1417982"/>
              <a:gd name="connsiteY5" fmla="*/ 1251113 h 1564915"/>
              <a:gd name="connsiteX6" fmla="*/ 815750 w 1417982"/>
              <a:gd name="connsiteY6" fmla="*/ 1540357 h 1564915"/>
              <a:gd name="connsiteX7" fmla="*/ 602232 w 1417982"/>
              <a:gd name="connsiteY7" fmla="*/ 1540357 h 1564915"/>
              <a:gd name="connsiteX8" fmla="*/ 104022 w 1417982"/>
              <a:gd name="connsiteY8" fmla="*/ 1251113 h 1564915"/>
              <a:gd name="connsiteX9" fmla="*/ 0 w 1417982"/>
              <a:gd name="connsiteY9" fmla="*/ 1065561 h 1564915"/>
              <a:gd name="connsiteX10" fmla="*/ 0 w 1417982"/>
              <a:gd name="connsiteY10" fmla="*/ 497989 h 1564915"/>
              <a:gd name="connsiteX11" fmla="*/ 104022 w 1417982"/>
              <a:gd name="connsiteY11" fmla="*/ 312438 h 1564915"/>
              <a:gd name="connsiteX12" fmla="*/ 602232 w 1417982"/>
              <a:gd name="connsiteY12" fmla="*/ 28652 h 1564915"/>
              <a:gd name="connsiteX13" fmla="*/ 708991 w 1417982"/>
              <a:gd name="connsiteY13" fmla="*/ 0 h 156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7982" h="1564915" fill="norm" stroke="1" extrusionOk="0">
                <a:moveTo>
                  <a:pt x="708991" y="0"/>
                </a:moveTo>
                <a:cubicBezTo>
                  <a:pt x="747315" y="0"/>
                  <a:pt x="785639" y="9551"/>
                  <a:pt x="815750" y="28652"/>
                </a:cubicBezTo>
                <a:cubicBezTo>
                  <a:pt x="1313960" y="312438"/>
                  <a:pt x="1313960" y="312438"/>
                  <a:pt x="1313960" y="312438"/>
                </a:cubicBezTo>
                <a:cubicBezTo>
                  <a:pt x="1368708" y="345182"/>
                  <a:pt x="1417982" y="427043"/>
                  <a:pt x="1417982" y="497989"/>
                </a:cubicBezTo>
                <a:cubicBezTo>
                  <a:pt x="1417982" y="1065561"/>
                  <a:pt x="1417982" y="1065561"/>
                  <a:pt x="1417982" y="1065561"/>
                </a:cubicBezTo>
                <a:cubicBezTo>
                  <a:pt x="1417982" y="1136507"/>
                  <a:pt x="1368708" y="1218369"/>
                  <a:pt x="1313960" y="1251113"/>
                </a:cubicBezTo>
                <a:cubicBezTo>
                  <a:pt x="815750" y="1540357"/>
                  <a:pt x="815750" y="1540357"/>
                  <a:pt x="815750" y="1540357"/>
                </a:cubicBezTo>
                <a:cubicBezTo>
                  <a:pt x="755527" y="1573101"/>
                  <a:pt x="662455" y="1573101"/>
                  <a:pt x="602232" y="1540357"/>
                </a:cubicBezTo>
                <a:cubicBezTo>
                  <a:pt x="104022" y="1251113"/>
                  <a:pt x="104022" y="1251113"/>
                  <a:pt x="104022" y="1251113"/>
                </a:cubicBezTo>
                <a:cubicBezTo>
                  <a:pt x="43799" y="1218369"/>
                  <a:pt x="0" y="1136507"/>
                  <a:pt x="0" y="1065561"/>
                </a:cubicBezTo>
                <a:lnTo>
                  <a:pt x="0" y="497989"/>
                </a:lnTo>
                <a:cubicBezTo>
                  <a:pt x="0" y="427043"/>
                  <a:pt x="43799" y="345182"/>
                  <a:pt x="104022" y="312438"/>
                </a:cubicBezTo>
                <a:cubicBezTo>
                  <a:pt x="602232" y="28652"/>
                  <a:pt x="602232" y="28652"/>
                  <a:pt x="602232" y="28652"/>
                </a:cubicBezTo>
                <a:cubicBezTo>
                  <a:pt x="632344" y="9551"/>
                  <a:pt x="670668" y="0"/>
                  <a:pt x="7089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4320210" y="1371021"/>
            <a:ext cx="1417982" cy="1564914"/>
          </a:xfrm>
          <a:custGeom>
            <a:avLst/>
            <a:gdLst>
              <a:gd name="connsiteX0" fmla="*/ 708992 w 1417982"/>
              <a:gd name="connsiteY0" fmla="*/ 0 h 1564915"/>
              <a:gd name="connsiteX1" fmla="*/ 815751 w 1417982"/>
              <a:gd name="connsiteY1" fmla="*/ 28652 h 1564915"/>
              <a:gd name="connsiteX2" fmla="*/ 1313960 w 1417982"/>
              <a:gd name="connsiteY2" fmla="*/ 312438 h 1564915"/>
              <a:gd name="connsiteX3" fmla="*/ 1417982 w 1417982"/>
              <a:gd name="connsiteY3" fmla="*/ 497989 h 1564915"/>
              <a:gd name="connsiteX4" fmla="*/ 1417982 w 1417982"/>
              <a:gd name="connsiteY4" fmla="*/ 1065561 h 1564915"/>
              <a:gd name="connsiteX5" fmla="*/ 1313960 w 1417982"/>
              <a:gd name="connsiteY5" fmla="*/ 1251113 h 1564915"/>
              <a:gd name="connsiteX6" fmla="*/ 815751 w 1417982"/>
              <a:gd name="connsiteY6" fmla="*/ 1540357 h 1564915"/>
              <a:gd name="connsiteX7" fmla="*/ 602232 w 1417982"/>
              <a:gd name="connsiteY7" fmla="*/ 1540357 h 1564915"/>
              <a:gd name="connsiteX8" fmla="*/ 104022 w 1417982"/>
              <a:gd name="connsiteY8" fmla="*/ 1251113 h 1564915"/>
              <a:gd name="connsiteX9" fmla="*/ 0 w 1417982"/>
              <a:gd name="connsiteY9" fmla="*/ 1065561 h 1564915"/>
              <a:gd name="connsiteX10" fmla="*/ 0 w 1417982"/>
              <a:gd name="connsiteY10" fmla="*/ 497989 h 1564915"/>
              <a:gd name="connsiteX11" fmla="*/ 104022 w 1417982"/>
              <a:gd name="connsiteY11" fmla="*/ 312438 h 1564915"/>
              <a:gd name="connsiteX12" fmla="*/ 602232 w 1417982"/>
              <a:gd name="connsiteY12" fmla="*/ 28652 h 1564915"/>
              <a:gd name="connsiteX13" fmla="*/ 708992 w 1417982"/>
              <a:gd name="connsiteY13" fmla="*/ 0 h 156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7982" h="1564915" fill="norm" stroke="1" extrusionOk="0">
                <a:moveTo>
                  <a:pt x="708992" y="0"/>
                </a:moveTo>
                <a:cubicBezTo>
                  <a:pt x="747316" y="0"/>
                  <a:pt x="785639" y="9551"/>
                  <a:pt x="815751" y="28652"/>
                </a:cubicBezTo>
                <a:cubicBezTo>
                  <a:pt x="1313960" y="312438"/>
                  <a:pt x="1313960" y="312438"/>
                  <a:pt x="1313960" y="312438"/>
                </a:cubicBezTo>
                <a:cubicBezTo>
                  <a:pt x="1368708" y="345182"/>
                  <a:pt x="1417982" y="427043"/>
                  <a:pt x="1417982" y="497989"/>
                </a:cubicBezTo>
                <a:cubicBezTo>
                  <a:pt x="1417982" y="1065561"/>
                  <a:pt x="1417982" y="1065561"/>
                  <a:pt x="1417982" y="1065561"/>
                </a:cubicBezTo>
                <a:cubicBezTo>
                  <a:pt x="1417982" y="1136507"/>
                  <a:pt x="1368708" y="1218369"/>
                  <a:pt x="1313960" y="1251113"/>
                </a:cubicBezTo>
                <a:cubicBezTo>
                  <a:pt x="815751" y="1540357"/>
                  <a:pt x="815751" y="1540357"/>
                  <a:pt x="815751" y="1540357"/>
                </a:cubicBezTo>
                <a:cubicBezTo>
                  <a:pt x="755528" y="1573101"/>
                  <a:pt x="662455" y="1573101"/>
                  <a:pt x="602232" y="1540357"/>
                </a:cubicBezTo>
                <a:cubicBezTo>
                  <a:pt x="104022" y="1251113"/>
                  <a:pt x="104022" y="1251113"/>
                  <a:pt x="104022" y="1251113"/>
                </a:cubicBezTo>
                <a:cubicBezTo>
                  <a:pt x="43799" y="1218369"/>
                  <a:pt x="0" y="1136507"/>
                  <a:pt x="0" y="1065561"/>
                </a:cubicBezTo>
                <a:lnTo>
                  <a:pt x="0" y="497989"/>
                </a:lnTo>
                <a:cubicBezTo>
                  <a:pt x="0" y="427043"/>
                  <a:pt x="43799" y="345182"/>
                  <a:pt x="104022" y="312438"/>
                </a:cubicBezTo>
                <a:cubicBezTo>
                  <a:pt x="602232" y="28652"/>
                  <a:pt x="602232" y="28652"/>
                  <a:pt x="602232" y="28652"/>
                </a:cubicBezTo>
                <a:cubicBezTo>
                  <a:pt x="632344" y="9551"/>
                  <a:pt x="670668" y="0"/>
                  <a:pt x="7089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297476" y="2756452"/>
            <a:ext cx="1597051" cy="1762539"/>
          </a:xfrm>
          <a:custGeom>
            <a:avLst/>
            <a:gdLst>
              <a:gd name="connsiteX0" fmla="*/ 798526 w 1597051"/>
              <a:gd name="connsiteY0" fmla="*/ 0 h 1762539"/>
              <a:gd name="connsiteX1" fmla="*/ 918767 w 1597051"/>
              <a:gd name="connsiteY1" fmla="*/ 32271 h 1762539"/>
              <a:gd name="connsiteX2" fmla="*/ 1479893 w 1597051"/>
              <a:gd name="connsiteY2" fmla="*/ 351894 h 1762539"/>
              <a:gd name="connsiteX3" fmla="*/ 1597051 w 1597051"/>
              <a:gd name="connsiteY3" fmla="*/ 560878 h 1762539"/>
              <a:gd name="connsiteX4" fmla="*/ 1597051 w 1597051"/>
              <a:gd name="connsiteY4" fmla="*/ 1200125 h 1762539"/>
              <a:gd name="connsiteX5" fmla="*/ 1479893 w 1597051"/>
              <a:gd name="connsiteY5" fmla="*/ 1409110 h 1762539"/>
              <a:gd name="connsiteX6" fmla="*/ 918767 w 1597051"/>
              <a:gd name="connsiteY6" fmla="*/ 1734881 h 1762539"/>
              <a:gd name="connsiteX7" fmla="*/ 678284 w 1597051"/>
              <a:gd name="connsiteY7" fmla="*/ 1734881 h 1762539"/>
              <a:gd name="connsiteX8" fmla="*/ 117158 w 1597051"/>
              <a:gd name="connsiteY8" fmla="*/ 1409110 h 1762539"/>
              <a:gd name="connsiteX9" fmla="*/ 0 w 1597051"/>
              <a:gd name="connsiteY9" fmla="*/ 1200125 h 1762539"/>
              <a:gd name="connsiteX10" fmla="*/ 0 w 1597051"/>
              <a:gd name="connsiteY10" fmla="*/ 560878 h 1762539"/>
              <a:gd name="connsiteX11" fmla="*/ 117158 w 1597051"/>
              <a:gd name="connsiteY11" fmla="*/ 351894 h 1762539"/>
              <a:gd name="connsiteX12" fmla="*/ 678284 w 1597051"/>
              <a:gd name="connsiteY12" fmla="*/ 32271 h 1762539"/>
              <a:gd name="connsiteX13" fmla="*/ 798526 w 1597051"/>
              <a:gd name="connsiteY13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97051" h="1762539" fill="norm" stroke="1" extrusionOk="0">
                <a:moveTo>
                  <a:pt x="798526" y="0"/>
                </a:moveTo>
                <a:cubicBezTo>
                  <a:pt x="841690" y="0"/>
                  <a:pt x="884853" y="10758"/>
                  <a:pt x="918767" y="32271"/>
                </a:cubicBezTo>
                <a:cubicBezTo>
                  <a:pt x="1479893" y="351894"/>
                  <a:pt x="1479893" y="351894"/>
                  <a:pt x="1479893" y="351894"/>
                </a:cubicBezTo>
                <a:cubicBezTo>
                  <a:pt x="1541555" y="388773"/>
                  <a:pt x="1597051" y="480972"/>
                  <a:pt x="1597051" y="560878"/>
                </a:cubicBezTo>
                <a:cubicBezTo>
                  <a:pt x="1597051" y="1200125"/>
                  <a:pt x="1597051" y="1200125"/>
                  <a:pt x="1597051" y="1200125"/>
                </a:cubicBezTo>
                <a:cubicBezTo>
                  <a:pt x="1597051" y="1280031"/>
                  <a:pt x="1541555" y="1372230"/>
                  <a:pt x="1479893" y="1409110"/>
                </a:cubicBezTo>
                <a:cubicBezTo>
                  <a:pt x="918767" y="1734881"/>
                  <a:pt x="918767" y="1734881"/>
                  <a:pt x="918767" y="1734881"/>
                </a:cubicBezTo>
                <a:cubicBezTo>
                  <a:pt x="850939" y="1771759"/>
                  <a:pt x="746113" y="1771759"/>
                  <a:pt x="678284" y="1734881"/>
                </a:cubicBezTo>
                <a:cubicBezTo>
                  <a:pt x="117158" y="1409110"/>
                  <a:pt x="117158" y="1409110"/>
                  <a:pt x="117158" y="1409110"/>
                </a:cubicBezTo>
                <a:cubicBezTo>
                  <a:pt x="49330" y="1372230"/>
                  <a:pt x="0" y="1280031"/>
                  <a:pt x="0" y="1200125"/>
                </a:cubicBezTo>
                <a:lnTo>
                  <a:pt x="0" y="560878"/>
                </a:lnTo>
                <a:cubicBezTo>
                  <a:pt x="0" y="480972"/>
                  <a:pt x="49330" y="388773"/>
                  <a:pt x="117158" y="351894"/>
                </a:cubicBezTo>
                <a:cubicBezTo>
                  <a:pt x="678284" y="32271"/>
                  <a:pt x="678284" y="32271"/>
                  <a:pt x="678284" y="32271"/>
                </a:cubicBezTo>
                <a:cubicBezTo>
                  <a:pt x="712199" y="10758"/>
                  <a:pt x="755363" y="0"/>
                  <a:pt x="7985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: Shape 17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8829180" y="2756452"/>
            <a:ext cx="1597051" cy="1762539"/>
          </a:xfrm>
          <a:custGeom>
            <a:avLst/>
            <a:gdLst>
              <a:gd name="connsiteX0" fmla="*/ 798526 w 1597051"/>
              <a:gd name="connsiteY0" fmla="*/ 0 h 1762539"/>
              <a:gd name="connsiteX1" fmla="*/ 918767 w 1597051"/>
              <a:gd name="connsiteY1" fmla="*/ 32271 h 1762539"/>
              <a:gd name="connsiteX2" fmla="*/ 1479893 w 1597051"/>
              <a:gd name="connsiteY2" fmla="*/ 351894 h 1762539"/>
              <a:gd name="connsiteX3" fmla="*/ 1597051 w 1597051"/>
              <a:gd name="connsiteY3" fmla="*/ 560878 h 1762539"/>
              <a:gd name="connsiteX4" fmla="*/ 1597051 w 1597051"/>
              <a:gd name="connsiteY4" fmla="*/ 1200125 h 1762539"/>
              <a:gd name="connsiteX5" fmla="*/ 1479893 w 1597051"/>
              <a:gd name="connsiteY5" fmla="*/ 1409110 h 1762539"/>
              <a:gd name="connsiteX6" fmla="*/ 918767 w 1597051"/>
              <a:gd name="connsiteY6" fmla="*/ 1734881 h 1762539"/>
              <a:gd name="connsiteX7" fmla="*/ 678284 w 1597051"/>
              <a:gd name="connsiteY7" fmla="*/ 1734881 h 1762539"/>
              <a:gd name="connsiteX8" fmla="*/ 117158 w 1597051"/>
              <a:gd name="connsiteY8" fmla="*/ 1409110 h 1762539"/>
              <a:gd name="connsiteX9" fmla="*/ 0 w 1597051"/>
              <a:gd name="connsiteY9" fmla="*/ 1200125 h 1762539"/>
              <a:gd name="connsiteX10" fmla="*/ 0 w 1597051"/>
              <a:gd name="connsiteY10" fmla="*/ 560878 h 1762539"/>
              <a:gd name="connsiteX11" fmla="*/ 117158 w 1597051"/>
              <a:gd name="connsiteY11" fmla="*/ 351894 h 1762539"/>
              <a:gd name="connsiteX12" fmla="*/ 678284 w 1597051"/>
              <a:gd name="connsiteY12" fmla="*/ 32271 h 1762539"/>
              <a:gd name="connsiteX13" fmla="*/ 798526 w 1597051"/>
              <a:gd name="connsiteY13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97051" h="1762539" fill="norm" stroke="1" extrusionOk="0">
                <a:moveTo>
                  <a:pt x="798526" y="0"/>
                </a:moveTo>
                <a:cubicBezTo>
                  <a:pt x="841690" y="0"/>
                  <a:pt x="884853" y="10758"/>
                  <a:pt x="918767" y="32271"/>
                </a:cubicBezTo>
                <a:cubicBezTo>
                  <a:pt x="1479893" y="351894"/>
                  <a:pt x="1479893" y="351894"/>
                  <a:pt x="1479893" y="351894"/>
                </a:cubicBezTo>
                <a:cubicBezTo>
                  <a:pt x="1541555" y="388773"/>
                  <a:pt x="1597051" y="480972"/>
                  <a:pt x="1597051" y="560878"/>
                </a:cubicBezTo>
                <a:cubicBezTo>
                  <a:pt x="1597051" y="1200125"/>
                  <a:pt x="1597051" y="1200125"/>
                  <a:pt x="1597051" y="1200125"/>
                </a:cubicBezTo>
                <a:cubicBezTo>
                  <a:pt x="1597051" y="1280031"/>
                  <a:pt x="1541555" y="1372230"/>
                  <a:pt x="1479893" y="1409110"/>
                </a:cubicBezTo>
                <a:cubicBezTo>
                  <a:pt x="918767" y="1734881"/>
                  <a:pt x="918767" y="1734881"/>
                  <a:pt x="918767" y="1734881"/>
                </a:cubicBezTo>
                <a:cubicBezTo>
                  <a:pt x="850939" y="1771759"/>
                  <a:pt x="746113" y="1771759"/>
                  <a:pt x="678284" y="1734881"/>
                </a:cubicBezTo>
                <a:cubicBezTo>
                  <a:pt x="117158" y="1409110"/>
                  <a:pt x="117158" y="1409110"/>
                  <a:pt x="117158" y="1409110"/>
                </a:cubicBezTo>
                <a:cubicBezTo>
                  <a:pt x="49330" y="1372230"/>
                  <a:pt x="0" y="1280031"/>
                  <a:pt x="0" y="1200125"/>
                </a:cubicBezTo>
                <a:lnTo>
                  <a:pt x="0" y="560878"/>
                </a:lnTo>
                <a:cubicBezTo>
                  <a:pt x="0" y="480972"/>
                  <a:pt x="49330" y="388773"/>
                  <a:pt x="117158" y="351894"/>
                </a:cubicBezTo>
                <a:cubicBezTo>
                  <a:pt x="678284" y="32271"/>
                  <a:pt x="678284" y="32271"/>
                  <a:pt x="678284" y="32271"/>
                </a:cubicBezTo>
                <a:cubicBezTo>
                  <a:pt x="712199" y="10758"/>
                  <a:pt x="755363" y="0"/>
                  <a:pt x="7985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6" name="Freeform: Shape 15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1765771" y="2756452"/>
            <a:ext cx="1597051" cy="1762539"/>
          </a:xfrm>
          <a:custGeom>
            <a:avLst/>
            <a:gdLst>
              <a:gd name="connsiteX0" fmla="*/ 798526 w 1597051"/>
              <a:gd name="connsiteY0" fmla="*/ 0 h 1762539"/>
              <a:gd name="connsiteX1" fmla="*/ 918767 w 1597051"/>
              <a:gd name="connsiteY1" fmla="*/ 32271 h 1762539"/>
              <a:gd name="connsiteX2" fmla="*/ 1479893 w 1597051"/>
              <a:gd name="connsiteY2" fmla="*/ 351894 h 1762539"/>
              <a:gd name="connsiteX3" fmla="*/ 1597051 w 1597051"/>
              <a:gd name="connsiteY3" fmla="*/ 560878 h 1762539"/>
              <a:gd name="connsiteX4" fmla="*/ 1597051 w 1597051"/>
              <a:gd name="connsiteY4" fmla="*/ 1200125 h 1762539"/>
              <a:gd name="connsiteX5" fmla="*/ 1479893 w 1597051"/>
              <a:gd name="connsiteY5" fmla="*/ 1409110 h 1762539"/>
              <a:gd name="connsiteX6" fmla="*/ 918767 w 1597051"/>
              <a:gd name="connsiteY6" fmla="*/ 1734881 h 1762539"/>
              <a:gd name="connsiteX7" fmla="*/ 678284 w 1597051"/>
              <a:gd name="connsiteY7" fmla="*/ 1734881 h 1762539"/>
              <a:gd name="connsiteX8" fmla="*/ 117158 w 1597051"/>
              <a:gd name="connsiteY8" fmla="*/ 1409110 h 1762539"/>
              <a:gd name="connsiteX9" fmla="*/ 0 w 1597051"/>
              <a:gd name="connsiteY9" fmla="*/ 1200125 h 1762539"/>
              <a:gd name="connsiteX10" fmla="*/ 0 w 1597051"/>
              <a:gd name="connsiteY10" fmla="*/ 560878 h 1762539"/>
              <a:gd name="connsiteX11" fmla="*/ 117158 w 1597051"/>
              <a:gd name="connsiteY11" fmla="*/ 351894 h 1762539"/>
              <a:gd name="connsiteX12" fmla="*/ 678284 w 1597051"/>
              <a:gd name="connsiteY12" fmla="*/ 32271 h 1762539"/>
              <a:gd name="connsiteX13" fmla="*/ 798526 w 1597051"/>
              <a:gd name="connsiteY13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97051" h="1762539" fill="norm" stroke="1" extrusionOk="0">
                <a:moveTo>
                  <a:pt x="798526" y="0"/>
                </a:moveTo>
                <a:cubicBezTo>
                  <a:pt x="841690" y="0"/>
                  <a:pt x="884853" y="10758"/>
                  <a:pt x="918767" y="32271"/>
                </a:cubicBezTo>
                <a:cubicBezTo>
                  <a:pt x="1479893" y="351894"/>
                  <a:pt x="1479893" y="351894"/>
                  <a:pt x="1479893" y="351894"/>
                </a:cubicBezTo>
                <a:cubicBezTo>
                  <a:pt x="1541555" y="388773"/>
                  <a:pt x="1597051" y="480972"/>
                  <a:pt x="1597051" y="560878"/>
                </a:cubicBezTo>
                <a:cubicBezTo>
                  <a:pt x="1597051" y="1200125"/>
                  <a:pt x="1597051" y="1200125"/>
                  <a:pt x="1597051" y="1200125"/>
                </a:cubicBezTo>
                <a:cubicBezTo>
                  <a:pt x="1597051" y="1280031"/>
                  <a:pt x="1541555" y="1372230"/>
                  <a:pt x="1479893" y="1409110"/>
                </a:cubicBezTo>
                <a:cubicBezTo>
                  <a:pt x="918767" y="1734881"/>
                  <a:pt x="918767" y="1734881"/>
                  <a:pt x="918767" y="1734881"/>
                </a:cubicBezTo>
                <a:cubicBezTo>
                  <a:pt x="850939" y="1771759"/>
                  <a:pt x="746113" y="1771759"/>
                  <a:pt x="678284" y="1734881"/>
                </a:cubicBezTo>
                <a:cubicBezTo>
                  <a:pt x="117158" y="1409110"/>
                  <a:pt x="117158" y="1409110"/>
                  <a:pt x="117158" y="1409110"/>
                </a:cubicBezTo>
                <a:cubicBezTo>
                  <a:pt x="49330" y="1372230"/>
                  <a:pt x="0" y="1280031"/>
                  <a:pt x="0" y="1200125"/>
                </a:cubicBezTo>
                <a:lnTo>
                  <a:pt x="0" y="560878"/>
                </a:lnTo>
                <a:cubicBezTo>
                  <a:pt x="0" y="480972"/>
                  <a:pt x="49330" y="388773"/>
                  <a:pt x="117158" y="351894"/>
                </a:cubicBezTo>
                <a:cubicBezTo>
                  <a:pt x="678284" y="32271"/>
                  <a:pt x="678284" y="32271"/>
                  <a:pt x="678284" y="32271"/>
                </a:cubicBezTo>
                <a:cubicBezTo>
                  <a:pt x="712199" y="10758"/>
                  <a:pt x="755363" y="0"/>
                  <a:pt x="7985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7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931416" y="676258"/>
            <a:ext cx="2329173" cy="2570524"/>
          </a:xfrm>
          <a:custGeom>
            <a:avLst/>
            <a:gdLst>
              <a:gd name="connsiteX0" fmla="*/ 1164587 w 2329173"/>
              <a:gd name="connsiteY0" fmla="*/ 0 h 2570524"/>
              <a:gd name="connsiteX1" fmla="*/ 1339949 w 2329173"/>
              <a:gd name="connsiteY1" fmla="*/ 47064 h 2570524"/>
              <a:gd name="connsiteX2" fmla="*/ 2158307 w 2329173"/>
              <a:gd name="connsiteY2" fmla="*/ 513209 h 2570524"/>
              <a:gd name="connsiteX3" fmla="*/ 2329173 w 2329173"/>
              <a:gd name="connsiteY3" fmla="*/ 817996 h 2570524"/>
              <a:gd name="connsiteX4" fmla="*/ 2329173 w 2329173"/>
              <a:gd name="connsiteY4" fmla="*/ 1750288 h 2570524"/>
              <a:gd name="connsiteX5" fmla="*/ 2158307 w 2329173"/>
              <a:gd name="connsiteY5" fmla="*/ 2055075 h 2570524"/>
              <a:gd name="connsiteX6" fmla="*/ 1339949 w 2329173"/>
              <a:gd name="connsiteY6" fmla="*/ 2530186 h 2570524"/>
              <a:gd name="connsiteX7" fmla="*/ 989224 w 2329173"/>
              <a:gd name="connsiteY7" fmla="*/ 2530186 h 2570524"/>
              <a:gd name="connsiteX8" fmla="*/ 170866 w 2329173"/>
              <a:gd name="connsiteY8" fmla="*/ 2055075 h 2570524"/>
              <a:gd name="connsiteX9" fmla="*/ 0 w 2329173"/>
              <a:gd name="connsiteY9" fmla="*/ 1750288 h 2570524"/>
              <a:gd name="connsiteX10" fmla="*/ 0 w 2329173"/>
              <a:gd name="connsiteY10" fmla="*/ 817996 h 2570524"/>
              <a:gd name="connsiteX11" fmla="*/ 170866 w 2329173"/>
              <a:gd name="connsiteY11" fmla="*/ 513209 h 2570524"/>
              <a:gd name="connsiteX12" fmla="*/ 989224 w 2329173"/>
              <a:gd name="connsiteY12" fmla="*/ 47064 h 2570524"/>
              <a:gd name="connsiteX13" fmla="*/ 1164587 w 2329173"/>
              <a:gd name="connsiteY13" fmla="*/ 0 h 257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29173" h="2570524" fill="norm" stroke="1" extrusionOk="0">
                <a:moveTo>
                  <a:pt x="1164587" y="0"/>
                </a:moveTo>
                <a:cubicBezTo>
                  <a:pt x="1227538" y="0"/>
                  <a:pt x="1290488" y="15689"/>
                  <a:pt x="1339949" y="47064"/>
                </a:cubicBezTo>
                <a:cubicBezTo>
                  <a:pt x="2158307" y="513209"/>
                  <a:pt x="2158307" y="513209"/>
                  <a:pt x="2158307" y="513209"/>
                </a:cubicBezTo>
                <a:cubicBezTo>
                  <a:pt x="2248236" y="566995"/>
                  <a:pt x="2329173" y="701460"/>
                  <a:pt x="2329173" y="817996"/>
                </a:cubicBezTo>
                <a:cubicBezTo>
                  <a:pt x="2329173" y="1750288"/>
                  <a:pt x="2329173" y="1750288"/>
                  <a:pt x="2329173" y="1750288"/>
                </a:cubicBezTo>
                <a:cubicBezTo>
                  <a:pt x="2329173" y="1866824"/>
                  <a:pt x="2248236" y="2001289"/>
                  <a:pt x="2158307" y="2055075"/>
                </a:cubicBezTo>
                <a:cubicBezTo>
                  <a:pt x="1339949" y="2530186"/>
                  <a:pt x="1339949" y="2530186"/>
                  <a:pt x="1339949" y="2530186"/>
                </a:cubicBezTo>
                <a:cubicBezTo>
                  <a:pt x="1241027" y="2583971"/>
                  <a:pt x="1088147" y="2583971"/>
                  <a:pt x="989224" y="2530186"/>
                </a:cubicBezTo>
                <a:cubicBezTo>
                  <a:pt x="170866" y="2055075"/>
                  <a:pt x="170866" y="2055075"/>
                  <a:pt x="170866" y="2055075"/>
                </a:cubicBezTo>
                <a:cubicBezTo>
                  <a:pt x="71944" y="2001289"/>
                  <a:pt x="0" y="1866824"/>
                  <a:pt x="0" y="1750288"/>
                </a:cubicBezTo>
                <a:lnTo>
                  <a:pt x="0" y="817996"/>
                </a:lnTo>
                <a:cubicBezTo>
                  <a:pt x="0" y="701460"/>
                  <a:pt x="71944" y="566995"/>
                  <a:pt x="170866" y="513209"/>
                </a:cubicBezTo>
                <a:cubicBezTo>
                  <a:pt x="989224" y="47064"/>
                  <a:pt x="989224" y="47064"/>
                  <a:pt x="989224" y="47064"/>
                </a:cubicBezTo>
                <a:cubicBezTo>
                  <a:pt x="1038686" y="15689"/>
                  <a:pt x="1101637" y="0"/>
                  <a:pt x="11645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297475" y="2703444"/>
            <a:ext cx="1597051" cy="1762539"/>
          </a:xfrm>
          <a:custGeom>
            <a:avLst/>
            <a:gdLst>
              <a:gd name="connsiteX0" fmla="*/ 798526 w 1597051"/>
              <a:gd name="connsiteY0" fmla="*/ 0 h 1762539"/>
              <a:gd name="connsiteX1" fmla="*/ 918767 w 1597051"/>
              <a:gd name="connsiteY1" fmla="*/ 32271 h 1762539"/>
              <a:gd name="connsiteX2" fmla="*/ 1479893 w 1597051"/>
              <a:gd name="connsiteY2" fmla="*/ 351894 h 1762539"/>
              <a:gd name="connsiteX3" fmla="*/ 1597051 w 1597051"/>
              <a:gd name="connsiteY3" fmla="*/ 560878 h 1762539"/>
              <a:gd name="connsiteX4" fmla="*/ 1597051 w 1597051"/>
              <a:gd name="connsiteY4" fmla="*/ 1200125 h 1762539"/>
              <a:gd name="connsiteX5" fmla="*/ 1479893 w 1597051"/>
              <a:gd name="connsiteY5" fmla="*/ 1409110 h 1762539"/>
              <a:gd name="connsiteX6" fmla="*/ 918767 w 1597051"/>
              <a:gd name="connsiteY6" fmla="*/ 1734881 h 1762539"/>
              <a:gd name="connsiteX7" fmla="*/ 678284 w 1597051"/>
              <a:gd name="connsiteY7" fmla="*/ 1734881 h 1762539"/>
              <a:gd name="connsiteX8" fmla="*/ 117158 w 1597051"/>
              <a:gd name="connsiteY8" fmla="*/ 1409110 h 1762539"/>
              <a:gd name="connsiteX9" fmla="*/ 0 w 1597051"/>
              <a:gd name="connsiteY9" fmla="*/ 1200125 h 1762539"/>
              <a:gd name="connsiteX10" fmla="*/ 0 w 1597051"/>
              <a:gd name="connsiteY10" fmla="*/ 560878 h 1762539"/>
              <a:gd name="connsiteX11" fmla="*/ 117158 w 1597051"/>
              <a:gd name="connsiteY11" fmla="*/ 351894 h 1762539"/>
              <a:gd name="connsiteX12" fmla="*/ 678284 w 1597051"/>
              <a:gd name="connsiteY12" fmla="*/ 32271 h 1762539"/>
              <a:gd name="connsiteX13" fmla="*/ 798526 w 1597051"/>
              <a:gd name="connsiteY13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97051" h="1762539" fill="norm" stroke="1" extrusionOk="0">
                <a:moveTo>
                  <a:pt x="798526" y="0"/>
                </a:moveTo>
                <a:cubicBezTo>
                  <a:pt x="841690" y="0"/>
                  <a:pt x="884853" y="10758"/>
                  <a:pt x="918767" y="32271"/>
                </a:cubicBezTo>
                <a:cubicBezTo>
                  <a:pt x="1479893" y="351894"/>
                  <a:pt x="1479893" y="351894"/>
                  <a:pt x="1479893" y="351894"/>
                </a:cubicBezTo>
                <a:cubicBezTo>
                  <a:pt x="1541555" y="388773"/>
                  <a:pt x="1597051" y="480972"/>
                  <a:pt x="1597051" y="560878"/>
                </a:cubicBezTo>
                <a:cubicBezTo>
                  <a:pt x="1597051" y="1200125"/>
                  <a:pt x="1597051" y="1200125"/>
                  <a:pt x="1597051" y="1200125"/>
                </a:cubicBezTo>
                <a:cubicBezTo>
                  <a:pt x="1597051" y="1280031"/>
                  <a:pt x="1541555" y="1372230"/>
                  <a:pt x="1479893" y="1409110"/>
                </a:cubicBezTo>
                <a:cubicBezTo>
                  <a:pt x="918767" y="1734881"/>
                  <a:pt x="918767" y="1734881"/>
                  <a:pt x="918767" y="1734881"/>
                </a:cubicBezTo>
                <a:cubicBezTo>
                  <a:pt x="850939" y="1771759"/>
                  <a:pt x="746113" y="1771759"/>
                  <a:pt x="678284" y="1734881"/>
                </a:cubicBezTo>
                <a:cubicBezTo>
                  <a:pt x="117158" y="1409110"/>
                  <a:pt x="117158" y="1409110"/>
                  <a:pt x="117158" y="1409110"/>
                </a:cubicBezTo>
                <a:cubicBezTo>
                  <a:pt x="49330" y="1372230"/>
                  <a:pt x="0" y="1280031"/>
                  <a:pt x="0" y="1200125"/>
                </a:cubicBezTo>
                <a:lnTo>
                  <a:pt x="0" y="560878"/>
                </a:lnTo>
                <a:cubicBezTo>
                  <a:pt x="0" y="480972"/>
                  <a:pt x="49330" y="388773"/>
                  <a:pt x="117158" y="351894"/>
                </a:cubicBezTo>
                <a:cubicBezTo>
                  <a:pt x="678284" y="32271"/>
                  <a:pt x="678284" y="32271"/>
                  <a:pt x="678284" y="32271"/>
                </a:cubicBezTo>
                <a:cubicBezTo>
                  <a:pt x="712199" y="10758"/>
                  <a:pt x="755363" y="0"/>
                  <a:pt x="7985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8829179" y="2703444"/>
            <a:ext cx="1597051" cy="1762539"/>
          </a:xfrm>
          <a:custGeom>
            <a:avLst/>
            <a:gdLst>
              <a:gd name="connsiteX0" fmla="*/ 798526 w 1597051"/>
              <a:gd name="connsiteY0" fmla="*/ 0 h 1762539"/>
              <a:gd name="connsiteX1" fmla="*/ 918767 w 1597051"/>
              <a:gd name="connsiteY1" fmla="*/ 32271 h 1762539"/>
              <a:gd name="connsiteX2" fmla="*/ 1479893 w 1597051"/>
              <a:gd name="connsiteY2" fmla="*/ 351894 h 1762539"/>
              <a:gd name="connsiteX3" fmla="*/ 1597051 w 1597051"/>
              <a:gd name="connsiteY3" fmla="*/ 560878 h 1762539"/>
              <a:gd name="connsiteX4" fmla="*/ 1597051 w 1597051"/>
              <a:gd name="connsiteY4" fmla="*/ 1200125 h 1762539"/>
              <a:gd name="connsiteX5" fmla="*/ 1479893 w 1597051"/>
              <a:gd name="connsiteY5" fmla="*/ 1409110 h 1762539"/>
              <a:gd name="connsiteX6" fmla="*/ 918767 w 1597051"/>
              <a:gd name="connsiteY6" fmla="*/ 1734881 h 1762539"/>
              <a:gd name="connsiteX7" fmla="*/ 678284 w 1597051"/>
              <a:gd name="connsiteY7" fmla="*/ 1734881 h 1762539"/>
              <a:gd name="connsiteX8" fmla="*/ 117158 w 1597051"/>
              <a:gd name="connsiteY8" fmla="*/ 1409110 h 1762539"/>
              <a:gd name="connsiteX9" fmla="*/ 0 w 1597051"/>
              <a:gd name="connsiteY9" fmla="*/ 1200125 h 1762539"/>
              <a:gd name="connsiteX10" fmla="*/ 0 w 1597051"/>
              <a:gd name="connsiteY10" fmla="*/ 560878 h 1762539"/>
              <a:gd name="connsiteX11" fmla="*/ 117158 w 1597051"/>
              <a:gd name="connsiteY11" fmla="*/ 351894 h 1762539"/>
              <a:gd name="connsiteX12" fmla="*/ 678284 w 1597051"/>
              <a:gd name="connsiteY12" fmla="*/ 32271 h 1762539"/>
              <a:gd name="connsiteX13" fmla="*/ 798526 w 1597051"/>
              <a:gd name="connsiteY13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97051" h="1762539" fill="norm" stroke="1" extrusionOk="0">
                <a:moveTo>
                  <a:pt x="798526" y="0"/>
                </a:moveTo>
                <a:cubicBezTo>
                  <a:pt x="841690" y="0"/>
                  <a:pt x="884853" y="10758"/>
                  <a:pt x="918767" y="32271"/>
                </a:cubicBezTo>
                <a:cubicBezTo>
                  <a:pt x="1479893" y="351894"/>
                  <a:pt x="1479893" y="351894"/>
                  <a:pt x="1479893" y="351894"/>
                </a:cubicBezTo>
                <a:cubicBezTo>
                  <a:pt x="1541555" y="388773"/>
                  <a:pt x="1597051" y="480972"/>
                  <a:pt x="1597051" y="560878"/>
                </a:cubicBezTo>
                <a:cubicBezTo>
                  <a:pt x="1597051" y="1200125"/>
                  <a:pt x="1597051" y="1200125"/>
                  <a:pt x="1597051" y="1200125"/>
                </a:cubicBezTo>
                <a:cubicBezTo>
                  <a:pt x="1597051" y="1280031"/>
                  <a:pt x="1541555" y="1372230"/>
                  <a:pt x="1479893" y="1409110"/>
                </a:cubicBezTo>
                <a:cubicBezTo>
                  <a:pt x="918767" y="1734881"/>
                  <a:pt x="918767" y="1734881"/>
                  <a:pt x="918767" y="1734881"/>
                </a:cubicBezTo>
                <a:cubicBezTo>
                  <a:pt x="850939" y="1771759"/>
                  <a:pt x="746113" y="1771759"/>
                  <a:pt x="678284" y="1734881"/>
                </a:cubicBezTo>
                <a:cubicBezTo>
                  <a:pt x="117158" y="1409110"/>
                  <a:pt x="117158" y="1409110"/>
                  <a:pt x="117158" y="1409110"/>
                </a:cubicBezTo>
                <a:cubicBezTo>
                  <a:pt x="49330" y="1372230"/>
                  <a:pt x="0" y="1280031"/>
                  <a:pt x="0" y="1200125"/>
                </a:cubicBezTo>
                <a:lnTo>
                  <a:pt x="0" y="560878"/>
                </a:lnTo>
                <a:cubicBezTo>
                  <a:pt x="0" y="480972"/>
                  <a:pt x="49330" y="388773"/>
                  <a:pt x="117158" y="351894"/>
                </a:cubicBezTo>
                <a:cubicBezTo>
                  <a:pt x="678284" y="32271"/>
                  <a:pt x="678284" y="32271"/>
                  <a:pt x="678284" y="32271"/>
                </a:cubicBezTo>
                <a:cubicBezTo>
                  <a:pt x="712199" y="10758"/>
                  <a:pt x="755363" y="0"/>
                  <a:pt x="7985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1765770" y="2703444"/>
            <a:ext cx="1597051" cy="1762539"/>
          </a:xfrm>
          <a:custGeom>
            <a:avLst/>
            <a:gdLst>
              <a:gd name="connsiteX0" fmla="*/ 798526 w 1597051"/>
              <a:gd name="connsiteY0" fmla="*/ 0 h 1762539"/>
              <a:gd name="connsiteX1" fmla="*/ 918767 w 1597051"/>
              <a:gd name="connsiteY1" fmla="*/ 32271 h 1762539"/>
              <a:gd name="connsiteX2" fmla="*/ 1479893 w 1597051"/>
              <a:gd name="connsiteY2" fmla="*/ 351894 h 1762539"/>
              <a:gd name="connsiteX3" fmla="*/ 1597051 w 1597051"/>
              <a:gd name="connsiteY3" fmla="*/ 560878 h 1762539"/>
              <a:gd name="connsiteX4" fmla="*/ 1597051 w 1597051"/>
              <a:gd name="connsiteY4" fmla="*/ 1200125 h 1762539"/>
              <a:gd name="connsiteX5" fmla="*/ 1479893 w 1597051"/>
              <a:gd name="connsiteY5" fmla="*/ 1409110 h 1762539"/>
              <a:gd name="connsiteX6" fmla="*/ 918767 w 1597051"/>
              <a:gd name="connsiteY6" fmla="*/ 1734881 h 1762539"/>
              <a:gd name="connsiteX7" fmla="*/ 678284 w 1597051"/>
              <a:gd name="connsiteY7" fmla="*/ 1734881 h 1762539"/>
              <a:gd name="connsiteX8" fmla="*/ 117158 w 1597051"/>
              <a:gd name="connsiteY8" fmla="*/ 1409110 h 1762539"/>
              <a:gd name="connsiteX9" fmla="*/ 0 w 1597051"/>
              <a:gd name="connsiteY9" fmla="*/ 1200125 h 1762539"/>
              <a:gd name="connsiteX10" fmla="*/ 0 w 1597051"/>
              <a:gd name="connsiteY10" fmla="*/ 560878 h 1762539"/>
              <a:gd name="connsiteX11" fmla="*/ 117158 w 1597051"/>
              <a:gd name="connsiteY11" fmla="*/ 351894 h 1762539"/>
              <a:gd name="connsiteX12" fmla="*/ 678284 w 1597051"/>
              <a:gd name="connsiteY12" fmla="*/ 32271 h 1762539"/>
              <a:gd name="connsiteX13" fmla="*/ 798526 w 1597051"/>
              <a:gd name="connsiteY13" fmla="*/ 0 h 1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97051" h="1762539" fill="norm" stroke="1" extrusionOk="0">
                <a:moveTo>
                  <a:pt x="798526" y="0"/>
                </a:moveTo>
                <a:cubicBezTo>
                  <a:pt x="841690" y="0"/>
                  <a:pt x="884853" y="10758"/>
                  <a:pt x="918767" y="32271"/>
                </a:cubicBezTo>
                <a:cubicBezTo>
                  <a:pt x="1479893" y="351894"/>
                  <a:pt x="1479893" y="351894"/>
                  <a:pt x="1479893" y="351894"/>
                </a:cubicBezTo>
                <a:cubicBezTo>
                  <a:pt x="1541555" y="388773"/>
                  <a:pt x="1597051" y="480972"/>
                  <a:pt x="1597051" y="560878"/>
                </a:cubicBezTo>
                <a:cubicBezTo>
                  <a:pt x="1597051" y="1200125"/>
                  <a:pt x="1597051" y="1200125"/>
                  <a:pt x="1597051" y="1200125"/>
                </a:cubicBezTo>
                <a:cubicBezTo>
                  <a:pt x="1597051" y="1280031"/>
                  <a:pt x="1541555" y="1372230"/>
                  <a:pt x="1479893" y="1409110"/>
                </a:cubicBezTo>
                <a:cubicBezTo>
                  <a:pt x="918767" y="1734881"/>
                  <a:pt x="918767" y="1734881"/>
                  <a:pt x="918767" y="1734881"/>
                </a:cubicBezTo>
                <a:cubicBezTo>
                  <a:pt x="850939" y="1771759"/>
                  <a:pt x="746113" y="1771759"/>
                  <a:pt x="678284" y="1734881"/>
                </a:cubicBezTo>
                <a:cubicBezTo>
                  <a:pt x="117158" y="1409110"/>
                  <a:pt x="117158" y="1409110"/>
                  <a:pt x="117158" y="1409110"/>
                </a:cubicBezTo>
                <a:cubicBezTo>
                  <a:pt x="49330" y="1372230"/>
                  <a:pt x="0" y="1280031"/>
                  <a:pt x="0" y="1200125"/>
                </a:cubicBezTo>
                <a:lnTo>
                  <a:pt x="0" y="560878"/>
                </a:lnTo>
                <a:cubicBezTo>
                  <a:pt x="0" y="480972"/>
                  <a:pt x="49330" y="388773"/>
                  <a:pt x="117158" y="351894"/>
                </a:cubicBezTo>
                <a:cubicBezTo>
                  <a:pt x="678284" y="32271"/>
                  <a:pt x="678284" y="32271"/>
                  <a:pt x="678284" y="32271"/>
                </a:cubicBezTo>
                <a:cubicBezTo>
                  <a:pt x="712199" y="10758"/>
                  <a:pt x="755363" y="0"/>
                  <a:pt x="7985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251485" y="1101910"/>
            <a:ext cx="3803904" cy="1544337"/>
          </a:xfrm>
          <a:custGeom>
            <a:avLst/>
            <a:gdLst>
              <a:gd name="connsiteX0" fmla="*/ 0 w 3803904"/>
              <a:gd name="connsiteY0" fmla="*/ 0 h 1544337"/>
              <a:gd name="connsiteX1" fmla="*/ 3803904 w 3803904"/>
              <a:gd name="connsiteY1" fmla="*/ 0 h 1544337"/>
              <a:gd name="connsiteX2" fmla="*/ 3803904 w 3803904"/>
              <a:gd name="connsiteY2" fmla="*/ 1544337 h 1544337"/>
              <a:gd name="connsiteX3" fmla="*/ 0 w 3803904"/>
              <a:gd name="connsiteY3" fmla="*/ 1544337 h 15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904" h="1544337" fill="norm" stroke="1" extrusionOk="0">
                <a:moveTo>
                  <a:pt x="0" y="0"/>
                </a:moveTo>
                <a:lnTo>
                  <a:pt x="3803904" y="0"/>
                </a:lnTo>
                <a:lnTo>
                  <a:pt x="3803904" y="1544337"/>
                </a:lnTo>
                <a:lnTo>
                  <a:pt x="0" y="15443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7136612" y="1796365"/>
            <a:ext cx="3803904" cy="1544337"/>
          </a:xfrm>
          <a:custGeom>
            <a:avLst/>
            <a:gdLst>
              <a:gd name="connsiteX0" fmla="*/ 0 w 3803904"/>
              <a:gd name="connsiteY0" fmla="*/ 0 h 1544337"/>
              <a:gd name="connsiteX1" fmla="*/ 3803904 w 3803904"/>
              <a:gd name="connsiteY1" fmla="*/ 0 h 1544337"/>
              <a:gd name="connsiteX2" fmla="*/ 3803904 w 3803904"/>
              <a:gd name="connsiteY2" fmla="*/ 1544337 h 1544337"/>
              <a:gd name="connsiteX3" fmla="*/ 0 w 3803904"/>
              <a:gd name="connsiteY3" fmla="*/ 1544337 h 15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904" h="1544337" fill="norm" stroke="1" extrusionOk="0">
                <a:moveTo>
                  <a:pt x="0" y="0"/>
                </a:moveTo>
                <a:lnTo>
                  <a:pt x="3803904" y="0"/>
                </a:lnTo>
                <a:lnTo>
                  <a:pt x="3803904" y="1544337"/>
                </a:lnTo>
                <a:lnTo>
                  <a:pt x="0" y="15443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251485" y="2297664"/>
            <a:ext cx="3803904" cy="1544337"/>
          </a:xfrm>
          <a:custGeom>
            <a:avLst/>
            <a:gdLst>
              <a:gd name="connsiteX0" fmla="*/ 0 w 3803904"/>
              <a:gd name="connsiteY0" fmla="*/ 0 h 1544337"/>
              <a:gd name="connsiteX1" fmla="*/ 3803904 w 3803904"/>
              <a:gd name="connsiteY1" fmla="*/ 0 h 1544337"/>
              <a:gd name="connsiteX2" fmla="*/ 3803904 w 3803904"/>
              <a:gd name="connsiteY2" fmla="*/ 1544337 h 1544337"/>
              <a:gd name="connsiteX3" fmla="*/ 0 w 3803904"/>
              <a:gd name="connsiteY3" fmla="*/ 1544337 h 15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904" h="1544337" fill="norm" stroke="1" extrusionOk="0">
                <a:moveTo>
                  <a:pt x="0" y="0"/>
                </a:moveTo>
                <a:lnTo>
                  <a:pt x="3803904" y="0"/>
                </a:lnTo>
                <a:lnTo>
                  <a:pt x="3803904" y="1544337"/>
                </a:lnTo>
                <a:lnTo>
                  <a:pt x="0" y="15443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7136612" y="2992119"/>
            <a:ext cx="3803904" cy="1544337"/>
          </a:xfrm>
          <a:custGeom>
            <a:avLst/>
            <a:gdLst>
              <a:gd name="connsiteX0" fmla="*/ 0 w 3803904"/>
              <a:gd name="connsiteY0" fmla="*/ 0 h 1544337"/>
              <a:gd name="connsiteX1" fmla="*/ 3803904 w 3803904"/>
              <a:gd name="connsiteY1" fmla="*/ 0 h 1544337"/>
              <a:gd name="connsiteX2" fmla="*/ 3803904 w 3803904"/>
              <a:gd name="connsiteY2" fmla="*/ 1544337 h 1544337"/>
              <a:gd name="connsiteX3" fmla="*/ 0 w 3803904"/>
              <a:gd name="connsiteY3" fmla="*/ 1544337 h 15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904" h="1544337" fill="norm" stroke="1" extrusionOk="0">
                <a:moveTo>
                  <a:pt x="0" y="0"/>
                </a:moveTo>
                <a:lnTo>
                  <a:pt x="3803904" y="0"/>
                </a:lnTo>
                <a:lnTo>
                  <a:pt x="3803904" y="1544337"/>
                </a:lnTo>
                <a:lnTo>
                  <a:pt x="0" y="15443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251485" y="2508679"/>
            <a:ext cx="3803904" cy="1544337"/>
          </a:xfrm>
          <a:custGeom>
            <a:avLst/>
            <a:gdLst>
              <a:gd name="connsiteX0" fmla="*/ 0 w 3803904"/>
              <a:gd name="connsiteY0" fmla="*/ 0 h 1544337"/>
              <a:gd name="connsiteX1" fmla="*/ 3803904 w 3803904"/>
              <a:gd name="connsiteY1" fmla="*/ 0 h 1544337"/>
              <a:gd name="connsiteX2" fmla="*/ 3803904 w 3803904"/>
              <a:gd name="connsiteY2" fmla="*/ 1544337 h 1544337"/>
              <a:gd name="connsiteX3" fmla="*/ 0 w 3803904"/>
              <a:gd name="connsiteY3" fmla="*/ 1544337 h 15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904" h="1544337" fill="norm" stroke="1" extrusionOk="0">
                <a:moveTo>
                  <a:pt x="0" y="0"/>
                </a:moveTo>
                <a:lnTo>
                  <a:pt x="3803904" y="0"/>
                </a:lnTo>
                <a:lnTo>
                  <a:pt x="3803904" y="1544337"/>
                </a:lnTo>
                <a:lnTo>
                  <a:pt x="0" y="15443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7136612" y="3203134"/>
            <a:ext cx="3803904" cy="1544337"/>
          </a:xfrm>
          <a:custGeom>
            <a:avLst/>
            <a:gdLst>
              <a:gd name="connsiteX0" fmla="*/ 0 w 3803904"/>
              <a:gd name="connsiteY0" fmla="*/ 0 h 1544337"/>
              <a:gd name="connsiteX1" fmla="*/ 3803904 w 3803904"/>
              <a:gd name="connsiteY1" fmla="*/ 0 h 1544337"/>
              <a:gd name="connsiteX2" fmla="*/ 3803904 w 3803904"/>
              <a:gd name="connsiteY2" fmla="*/ 1544337 h 1544337"/>
              <a:gd name="connsiteX3" fmla="*/ 0 w 3803904"/>
              <a:gd name="connsiteY3" fmla="*/ 1544337 h 15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904" h="1544337" fill="norm" stroke="1" extrusionOk="0">
                <a:moveTo>
                  <a:pt x="0" y="0"/>
                </a:moveTo>
                <a:lnTo>
                  <a:pt x="3803904" y="0"/>
                </a:lnTo>
                <a:lnTo>
                  <a:pt x="3803904" y="1544337"/>
                </a:lnTo>
                <a:lnTo>
                  <a:pt x="0" y="15443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838082" y="3838887"/>
            <a:ext cx="3021495" cy="2531165"/>
          </a:xfrm>
          <a:custGeom>
            <a:avLst/>
            <a:gdLst>
              <a:gd name="connsiteX0" fmla="*/ 632791 w 3021495"/>
              <a:gd name="connsiteY0" fmla="*/ 0 h 2531165"/>
              <a:gd name="connsiteX1" fmla="*/ 3021495 w 3021495"/>
              <a:gd name="connsiteY1" fmla="*/ 0 h 2531165"/>
              <a:gd name="connsiteX2" fmla="*/ 2388704 w 3021495"/>
              <a:gd name="connsiteY2" fmla="*/ 2531165 h 2531165"/>
              <a:gd name="connsiteX3" fmla="*/ 0 w 3021495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1495" h="2531165" fill="norm" stroke="1" extrusionOk="0">
                <a:moveTo>
                  <a:pt x="632791" y="0"/>
                </a:moveTo>
                <a:lnTo>
                  <a:pt x="3021495" y="0"/>
                </a:lnTo>
                <a:lnTo>
                  <a:pt x="2388704" y="2531165"/>
                </a:lnTo>
                <a:lnTo>
                  <a:pt x="0" y="25311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: Shape 1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632431" y="3282296"/>
            <a:ext cx="3021495" cy="2531165"/>
          </a:xfrm>
          <a:custGeom>
            <a:avLst/>
            <a:gdLst>
              <a:gd name="connsiteX0" fmla="*/ 632791 w 3021495"/>
              <a:gd name="connsiteY0" fmla="*/ 0 h 2531165"/>
              <a:gd name="connsiteX1" fmla="*/ 3021495 w 3021495"/>
              <a:gd name="connsiteY1" fmla="*/ 0 h 2531165"/>
              <a:gd name="connsiteX2" fmla="*/ 2388704 w 3021495"/>
              <a:gd name="connsiteY2" fmla="*/ 2531165 h 2531165"/>
              <a:gd name="connsiteX3" fmla="*/ 0 w 3021495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1495" h="2531165" fill="norm" stroke="1" extrusionOk="0">
                <a:moveTo>
                  <a:pt x="632791" y="0"/>
                </a:moveTo>
                <a:lnTo>
                  <a:pt x="3021495" y="0"/>
                </a:lnTo>
                <a:lnTo>
                  <a:pt x="2388704" y="2531165"/>
                </a:lnTo>
                <a:lnTo>
                  <a:pt x="0" y="25311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1474187" y="1044540"/>
            <a:ext cx="3021495" cy="2531165"/>
          </a:xfrm>
          <a:custGeom>
            <a:avLst/>
            <a:gdLst>
              <a:gd name="connsiteX0" fmla="*/ 632791 w 3021495"/>
              <a:gd name="connsiteY0" fmla="*/ 0 h 2531165"/>
              <a:gd name="connsiteX1" fmla="*/ 3021495 w 3021495"/>
              <a:gd name="connsiteY1" fmla="*/ 0 h 2531165"/>
              <a:gd name="connsiteX2" fmla="*/ 2388704 w 3021495"/>
              <a:gd name="connsiteY2" fmla="*/ 2531165 h 2531165"/>
              <a:gd name="connsiteX3" fmla="*/ 0 w 3021495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1495" h="2531165" fill="norm" stroke="1" extrusionOk="0">
                <a:moveTo>
                  <a:pt x="632791" y="0"/>
                </a:moveTo>
                <a:lnTo>
                  <a:pt x="3021495" y="0"/>
                </a:lnTo>
                <a:lnTo>
                  <a:pt x="2388704" y="2531165"/>
                </a:lnTo>
                <a:lnTo>
                  <a:pt x="0" y="25311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268536" y="487949"/>
            <a:ext cx="3021495" cy="2531165"/>
          </a:xfrm>
          <a:custGeom>
            <a:avLst/>
            <a:gdLst>
              <a:gd name="connsiteX0" fmla="*/ 632791 w 3021495"/>
              <a:gd name="connsiteY0" fmla="*/ 0 h 2531165"/>
              <a:gd name="connsiteX1" fmla="*/ 3021495 w 3021495"/>
              <a:gd name="connsiteY1" fmla="*/ 0 h 2531165"/>
              <a:gd name="connsiteX2" fmla="*/ 2388704 w 3021495"/>
              <a:gd name="connsiteY2" fmla="*/ 2531165 h 2531165"/>
              <a:gd name="connsiteX3" fmla="*/ 0 w 3021495"/>
              <a:gd name="connsiteY3" fmla="*/ 2531165 h 2531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1495" h="2531165" fill="norm" stroke="1" extrusionOk="0">
                <a:moveTo>
                  <a:pt x="632791" y="0"/>
                </a:moveTo>
                <a:lnTo>
                  <a:pt x="3021495" y="0"/>
                </a:lnTo>
                <a:lnTo>
                  <a:pt x="2388704" y="2531165"/>
                </a:lnTo>
                <a:lnTo>
                  <a:pt x="0" y="25311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9062" y="3429000"/>
            <a:ext cx="5976938" cy="3328987"/>
          </a:xfrm>
          <a:custGeom>
            <a:avLst/>
            <a:gdLst>
              <a:gd name="connsiteX0" fmla="*/ 0 w 5976938"/>
              <a:gd name="connsiteY0" fmla="*/ 0 h 3328987"/>
              <a:gd name="connsiteX1" fmla="*/ 5976938 w 5976938"/>
              <a:gd name="connsiteY1" fmla="*/ 0 h 3328987"/>
              <a:gd name="connsiteX2" fmla="*/ 5976938 w 5976938"/>
              <a:gd name="connsiteY2" fmla="*/ 3328987 h 3328987"/>
              <a:gd name="connsiteX3" fmla="*/ 0 w 5976938"/>
              <a:gd name="connsiteY3" fmla="*/ 3328987 h 332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938" h="3328987" fill="norm" stroke="1" extrusionOk="0">
                <a:moveTo>
                  <a:pt x="0" y="0"/>
                </a:moveTo>
                <a:lnTo>
                  <a:pt x="5976938" y="0"/>
                </a:lnTo>
                <a:lnTo>
                  <a:pt x="5976938" y="3328987"/>
                </a:lnTo>
                <a:lnTo>
                  <a:pt x="0" y="33289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: Shape 8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6000" y="100013"/>
            <a:ext cx="5976938" cy="3328987"/>
          </a:xfrm>
          <a:custGeom>
            <a:avLst/>
            <a:gdLst>
              <a:gd name="connsiteX0" fmla="*/ 0 w 5976938"/>
              <a:gd name="connsiteY0" fmla="*/ 0 h 3328987"/>
              <a:gd name="connsiteX1" fmla="*/ 5976938 w 5976938"/>
              <a:gd name="connsiteY1" fmla="*/ 0 h 3328987"/>
              <a:gd name="connsiteX2" fmla="*/ 5976938 w 5976938"/>
              <a:gd name="connsiteY2" fmla="*/ 3328987 h 3328987"/>
              <a:gd name="connsiteX3" fmla="*/ 0 w 5976938"/>
              <a:gd name="connsiteY3" fmla="*/ 3328987 h 332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6938" h="3328987" fill="norm" stroke="1" extrusionOk="0">
                <a:moveTo>
                  <a:pt x="0" y="0"/>
                </a:moveTo>
                <a:lnTo>
                  <a:pt x="5976938" y="0"/>
                </a:lnTo>
                <a:lnTo>
                  <a:pt x="5976938" y="3328987"/>
                </a:lnTo>
                <a:lnTo>
                  <a:pt x="0" y="33289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33350" y="150019"/>
            <a:ext cx="5829300" cy="6557962"/>
          </a:xfrm>
          <a:custGeom>
            <a:avLst/>
            <a:gdLst>
              <a:gd name="connsiteX0" fmla="*/ 0 w 5829300"/>
              <a:gd name="connsiteY0" fmla="*/ 0 h 6557962"/>
              <a:gd name="connsiteX1" fmla="*/ 5829300 w 5829300"/>
              <a:gd name="connsiteY1" fmla="*/ 0 h 6557962"/>
              <a:gd name="connsiteX2" fmla="*/ 5829300 w 5829300"/>
              <a:gd name="connsiteY2" fmla="*/ 6557962 h 6557962"/>
              <a:gd name="connsiteX3" fmla="*/ 0 w 5829300"/>
              <a:gd name="connsiteY3" fmla="*/ 6557962 h 655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6557962" fill="norm" stroke="1" extrusionOk="0">
                <a:moveTo>
                  <a:pt x="0" y="0"/>
                </a:moveTo>
                <a:lnTo>
                  <a:pt x="5829300" y="0"/>
                </a:lnTo>
                <a:lnTo>
                  <a:pt x="5829300" y="6557962"/>
                </a:lnTo>
                <a:lnTo>
                  <a:pt x="0" y="65579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 userDrawn="1"/>
        </p:nvSpPr>
        <p:spPr bwMode="auto">
          <a:xfrm>
            <a:off x="0" y="-2320"/>
            <a:ext cx="559293" cy="1238435"/>
          </a:xfrm>
          <a:prstGeom prst="homePlate">
            <a:avLst>
              <a:gd name="adj" fmla="val 50000"/>
            </a:avLst>
          </a:prstGeom>
          <a:solidFill>
            <a:srgbClr val="BD1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" name="Прямая соединительная линия 2"/>
          <p:cNvCxnSpPr>
            <a:cxnSpLocks/>
            <a:stCxn id="2" idx="3"/>
          </p:cNvCxnSpPr>
          <p:nvPr userDrawn="1"/>
        </p:nvCxnSpPr>
        <p:spPr bwMode="auto">
          <a:xfrm flipV="1">
            <a:off x="559293" y="616897"/>
            <a:ext cx="1163270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12192001" cy="616897"/>
          </a:xfrm>
        </p:spPr>
        <p:txBody>
          <a:bodyPr/>
          <a:lstStyle>
            <a:lvl1pPr marL="432000">
              <a:lnSpc>
                <a:spcPct val="100000"/>
              </a:lnSpc>
              <a:defRPr>
                <a:solidFill>
                  <a:srgbClr val="BD163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Freeform: Shape 2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4268595" y="2378872"/>
            <a:ext cx="3654811" cy="1957388"/>
          </a:xfrm>
          <a:custGeom>
            <a:avLst/>
            <a:gdLst>
              <a:gd name="connsiteX0" fmla="*/ 0 w 3654811"/>
              <a:gd name="connsiteY0" fmla="*/ 0 h 1957388"/>
              <a:gd name="connsiteX1" fmla="*/ 3654811 w 3654811"/>
              <a:gd name="connsiteY1" fmla="*/ 0 h 1957388"/>
              <a:gd name="connsiteX2" fmla="*/ 3654811 w 3654811"/>
              <a:gd name="connsiteY2" fmla="*/ 1957388 h 1957388"/>
              <a:gd name="connsiteX3" fmla="*/ 0 w 3654811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811" h="1957388" fill="norm" stroke="1" extrusionOk="0">
                <a:moveTo>
                  <a:pt x="0" y="0"/>
                </a:moveTo>
                <a:lnTo>
                  <a:pt x="3654811" y="0"/>
                </a:lnTo>
                <a:lnTo>
                  <a:pt x="3654811" y="1957388"/>
                </a:lnTo>
                <a:lnTo>
                  <a:pt x="0" y="19573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4" name="Freeform: Shape 23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8061926" y="2378872"/>
            <a:ext cx="3654811" cy="1957388"/>
          </a:xfrm>
          <a:custGeom>
            <a:avLst/>
            <a:gdLst>
              <a:gd name="connsiteX0" fmla="*/ 0 w 3654811"/>
              <a:gd name="connsiteY0" fmla="*/ 0 h 1957388"/>
              <a:gd name="connsiteX1" fmla="*/ 3654811 w 3654811"/>
              <a:gd name="connsiteY1" fmla="*/ 0 h 1957388"/>
              <a:gd name="connsiteX2" fmla="*/ 3654811 w 3654811"/>
              <a:gd name="connsiteY2" fmla="*/ 1957388 h 1957388"/>
              <a:gd name="connsiteX3" fmla="*/ 0 w 3654811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811" h="1957388" fill="norm" stroke="1" extrusionOk="0">
                <a:moveTo>
                  <a:pt x="0" y="0"/>
                </a:moveTo>
                <a:lnTo>
                  <a:pt x="3654811" y="0"/>
                </a:lnTo>
                <a:lnTo>
                  <a:pt x="3654811" y="1957388"/>
                </a:lnTo>
                <a:lnTo>
                  <a:pt x="0" y="19573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0" name="Freeform: Shape 19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475264" y="2378872"/>
            <a:ext cx="3654811" cy="1957388"/>
          </a:xfrm>
          <a:custGeom>
            <a:avLst/>
            <a:gdLst>
              <a:gd name="connsiteX0" fmla="*/ 0 w 3654811"/>
              <a:gd name="connsiteY0" fmla="*/ 0 h 1957388"/>
              <a:gd name="connsiteX1" fmla="*/ 3654811 w 3654811"/>
              <a:gd name="connsiteY1" fmla="*/ 0 h 1957388"/>
              <a:gd name="connsiteX2" fmla="*/ 3654811 w 3654811"/>
              <a:gd name="connsiteY2" fmla="*/ 1957388 h 1957388"/>
              <a:gd name="connsiteX3" fmla="*/ 0 w 3654811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811" h="1957388" fill="norm" stroke="1" extrusionOk="0">
                <a:moveTo>
                  <a:pt x="0" y="0"/>
                </a:moveTo>
                <a:lnTo>
                  <a:pt x="3654811" y="0"/>
                </a:lnTo>
                <a:lnTo>
                  <a:pt x="3654811" y="1957388"/>
                </a:lnTo>
                <a:lnTo>
                  <a:pt x="0" y="19573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Freeform: Shape 21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75264" y="4479131"/>
            <a:ext cx="3654811" cy="1957388"/>
          </a:xfrm>
          <a:custGeom>
            <a:avLst/>
            <a:gdLst>
              <a:gd name="connsiteX0" fmla="*/ 0 w 3654811"/>
              <a:gd name="connsiteY0" fmla="*/ 0 h 1957388"/>
              <a:gd name="connsiteX1" fmla="*/ 3654811 w 3654811"/>
              <a:gd name="connsiteY1" fmla="*/ 0 h 1957388"/>
              <a:gd name="connsiteX2" fmla="*/ 3654811 w 3654811"/>
              <a:gd name="connsiteY2" fmla="*/ 1957388 h 1957388"/>
              <a:gd name="connsiteX3" fmla="*/ 0 w 3654811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811" h="1957388" fill="norm" stroke="1" extrusionOk="0">
                <a:moveTo>
                  <a:pt x="0" y="0"/>
                </a:moveTo>
                <a:lnTo>
                  <a:pt x="3654811" y="0"/>
                </a:lnTo>
                <a:lnTo>
                  <a:pt x="3654811" y="1957388"/>
                </a:lnTo>
                <a:lnTo>
                  <a:pt x="0" y="19573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5" name="Freeform: Shape 24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8061926" y="4479131"/>
            <a:ext cx="3654811" cy="1957388"/>
          </a:xfrm>
          <a:custGeom>
            <a:avLst/>
            <a:gdLst>
              <a:gd name="connsiteX0" fmla="*/ 0 w 3654811"/>
              <a:gd name="connsiteY0" fmla="*/ 0 h 1957388"/>
              <a:gd name="connsiteX1" fmla="*/ 3654811 w 3654811"/>
              <a:gd name="connsiteY1" fmla="*/ 0 h 1957388"/>
              <a:gd name="connsiteX2" fmla="*/ 3654811 w 3654811"/>
              <a:gd name="connsiteY2" fmla="*/ 1957388 h 1957388"/>
              <a:gd name="connsiteX3" fmla="*/ 0 w 3654811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811" h="1957388" fill="norm" stroke="1" extrusionOk="0">
                <a:moveTo>
                  <a:pt x="0" y="0"/>
                </a:moveTo>
                <a:lnTo>
                  <a:pt x="3654811" y="0"/>
                </a:lnTo>
                <a:lnTo>
                  <a:pt x="3654811" y="1957388"/>
                </a:lnTo>
                <a:lnTo>
                  <a:pt x="0" y="19573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3" name="Freeform: Shape 22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4268595" y="4479131"/>
            <a:ext cx="3654811" cy="1957388"/>
          </a:xfrm>
          <a:custGeom>
            <a:avLst/>
            <a:gdLst>
              <a:gd name="connsiteX0" fmla="*/ 0 w 3654811"/>
              <a:gd name="connsiteY0" fmla="*/ 0 h 1957388"/>
              <a:gd name="connsiteX1" fmla="*/ 3654811 w 3654811"/>
              <a:gd name="connsiteY1" fmla="*/ 0 h 1957388"/>
              <a:gd name="connsiteX2" fmla="*/ 3654811 w 3654811"/>
              <a:gd name="connsiteY2" fmla="*/ 1957388 h 1957388"/>
              <a:gd name="connsiteX3" fmla="*/ 0 w 3654811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811" h="1957388" fill="norm" stroke="1" extrusionOk="0">
                <a:moveTo>
                  <a:pt x="0" y="0"/>
                </a:moveTo>
                <a:lnTo>
                  <a:pt x="3654811" y="0"/>
                </a:lnTo>
                <a:lnTo>
                  <a:pt x="3654811" y="1957388"/>
                </a:lnTo>
                <a:lnTo>
                  <a:pt x="0" y="19573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" y="2240310"/>
            <a:ext cx="3134827" cy="2146251"/>
          </a:xfrm>
          <a:custGeom>
            <a:avLst/>
            <a:gdLst>
              <a:gd name="connsiteX0" fmla="*/ 0 w 3134827"/>
              <a:gd name="connsiteY0" fmla="*/ 0 h 2146251"/>
              <a:gd name="connsiteX1" fmla="*/ 3134827 w 3134827"/>
              <a:gd name="connsiteY1" fmla="*/ 0 h 2146251"/>
              <a:gd name="connsiteX2" fmla="*/ 3134827 w 3134827"/>
              <a:gd name="connsiteY2" fmla="*/ 2146251 h 2146251"/>
              <a:gd name="connsiteX3" fmla="*/ 0 w 3134827"/>
              <a:gd name="connsiteY3" fmla="*/ 2146251 h 214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827" h="2146251" fill="norm" stroke="1" extrusionOk="0">
                <a:moveTo>
                  <a:pt x="0" y="0"/>
                </a:moveTo>
                <a:lnTo>
                  <a:pt x="3134827" y="0"/>
                </a:lnTo>
                <a:lnTo>
                  <a:pt x="3134827" y="2146251"/>
                </a:lnTo>
                <a:lnTo>
                  <a:pt x="0" y="21462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: Shape 1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134829" y="2253318"/>
            <a:ext cx="3108811" cy="4604682"/>
          </a:xfrm>
          <a:custGeom>
            <a:avLst/>
            <a:gdLst>
              <a:gd name="connsiteX0" fmla="*/ 0 w 3108811"/>
              <a:gd name="connsiteY0" fmla="*/ 0 h 4604682"/>
              <a:gd name="connsiteX1" fmla="*/ 3108811 w 3108811"/>
              <a:gd name="connsiteY1" fmla="*/ 0 h 4604682"/>
              <a:gd name="connsiteX2" fmla="*/ 3108811 w 3108811"/>
              <a:gd name="connsiteY2" fmla="*/ 4604682 h 4604682"/>
              <a:gd name="connsiteX3" fmla="*/ 0 w 3108811"/>
              <a:gd name="connsiteY3" fmla="*/ 4604682 h 460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811" h="4604682" fill="norm" stroke="1" extrusionOk="0">
                <a:moveTo>
                  <a:pt x="0" y="0"/>
                </a:moveTo>
                <a:lnTo>
                  <a:pt x="3108811" y="0"/>
                </a:lnTo>
                <a:lnTo>
                  <a:pt x="3108811" y="4604682"/>
                </a:lnTo>
                <a:lnTo>
                  <a:pt x="0" y="4604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2" y="4386561"/>
            <a:ext cx="3134827" cy="2471439"/>
          </a:xfrm>
          <a:custGeom>
            <a:avLst/>
            <a:gdLst>
              <a:gd name="connsiteX0" fmla="*/ 0 w 3134827"/>
              <a:gd name="connsiteY0" fmla="*/ 0 h 2471439"/>
              <a:gd name="connsiteX1" fmla="*/ 3134827 w 3134827"/>
              <a:gd name="connsiteY1" fmla="*/ 0 h 2471439"/>
              <a:gd name="connsiteX2" fmla="*/ 3134827 w 3134827"/>
              <a:gd name="connsiteY2" fmla="*/ 2471439 h 2471439"/>
              <a:gd name="connsiteX3" fmla="*/ 0 w 3134827"/>
              <a:gd name="connsiteY3" fmla="*/ 2471439 h 247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827" h="2471439" fill="norm" stroke="1" extrusionOk="0">
                <a:moveTo>
                  <a:pt x="0" y="0"/>
                </a:moveTo>
                <a:lnTo>
                  <a:pt x="3134827" y="0"/>
                </a:lnTo>
                <a:lnTo>
                  <a:pt x="3134827" y="2471439"/>
                </a:lnTo>
                <a:lnTo>
                  <a:pt x="0" y="24714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129464" y="3814763"/>
            <a:ext cx="2533650" cy="3043237"/>
          </a:xfrm>
          <a:custGeom>
            <a:avLst/>
            <a:gdLst>
              <a:gd name="connsiteX0" fmla="*/ 0 w 2533650"/>
              <a:gd name="connsiteY0" fmla="*/ 0 h 3043237"/>
              <a:gd name="connsiteX1" fmla="*/ 2533650 w 2533650"/>
              <a:gd name="connsiteY1" fmla="*/ 0 h 3043237"/>
              <a:gd name="connsiteX2" fmla="*/ 2533650 w 2533650"/>
              <a:gd name="connsiteY2" fmla="*/ 3043237 h 3043237"/>
              <a:gd name="connsiteX3" fmla="*/ 0 w 2533650"/>
              <a:gd name="connsiteY3" fmla="*/ 3043237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3043237" fill="norm" stroke="1" extrusionOk="0">
                <a:moveTo>
                  <a:pt x="0" y="0"/>
                </a:moveTo>
                <a:lnTo>
                  <a:pt x="2533650" y="0"/>
                </a:lnTo>
                <a:lnTo>
                  <a:pt x="2533650" y="3043237"/>
                </a:lnTo>
                <a:lnTo>
                  <a:pt x="0" y="304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4" name="Freeform: Shape 23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129464" y="1"/>
            <a:ext cx="2533650" cy="3814763"/>
          </a:xfrm>
          <a:custGeom>
            <a:avLst/>
            <a:gdLst>
              <a:gd name="connsiteX0" fmla="*/ 0 w 2533650"/>
              <a:gd name="connsiteY0" fmla="*/ 0 h 3814763"/>
              <a:gd name="connsiteX1" fmla="*/ 2533650 w 2533650"/>
              <a:gd name="connsiteY1" fmla="*/ 0 h 3814763"/>
              <a:gd name="connsiteX2" fmla="*/ 2533650 w 2533650"/>
              <a:gd name="connsiteY2" fmla="*/ 3814763 h 3814763"/>
              <a:gd name="connsiteX3" fmla="*/ 0 w 2533650"/>
              <a:gd name="connsiteY3" fmla="*/ 3814763 h 381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3814763" fill="norm" stroke="1" extrusionOk="0">
                <a:moveTo>
                  <a:pt x="0" y="0"/>
                </a:moveTo>
                <a:lnTo>
                  <a:pt x="2533650" y="0"/>
                </a:lnTo>
                <a:lnTo>
                  <a:pt x="2533650" y="3814763"/>
                </a:lnTo>
                <a:lnTo>
                  <a:pt x="0" y="38147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2" name="Freeform: Shape 21"/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4600576" y="0"/>
            <a:ext cx="2533650" cy="2786064"/>
          </a:xfrm>
          <a:custGeom>
            <a:avLst/>
            <a:gdLst>
              <a:gd name="connsiteX0" fmla="*/ 0 w 2533650"/>
              <a:gd name="connsiteY0" fmla="*/ 0 h 2786064"/>
              <a:gd name="connsiteX1" fmla="*/ 2533650 w 2533650"/>
              <a:gd name="connsiteY1" fmla="*/ 0 h 2786064"/>
              <a:gd name="connsiteX2" fmla="*/ 2533650 w 2533650"/>
              <a:gd name="connsiteY2" fmla="*/ 2786064 h 2786064"/>
              <a:gd name="connsiteX3" fmla="*/ 0 w 2533650"/>
              <a:gd name="connsiteY3" fmla="*/ 2786064 h 278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786064" fill="norm" stroke="1" extrusionOk="0">
                <a:moveTo>
                  <a:pt x="0" y="0"/>
                </a:moveTo>
                <a:lnTo>
                  <a:pt x="2533650" y="0"/>
                </a:lnTo>
                <a:lnTo>
                  <a:pt x="2533650" y="2786064"/>
                </a:lnTo>
                <a:lnTo>
                  <a:pt x="0" y="27860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3" name="Freeform: Shape 22"/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4600576" y="2786065"/>
            <a:ext cx="2533650" cy="4071935"/>
          </a:xfrm>
          <a:custGeom>
            <a:avLst/>
            <a:gdLst>
              <a:gd name="connsiteX0" fmla="*/ 0 w 2533650"/>
              <a:gd name="connsiteY0" fmla="*/ 0 h 4071935"/>
              <a:gd name="connsiteX1" fmla="*/ 2533650 w 2533650"/>
              <a:gd name="connsiteY1" fmla="*/ 0 h 4071935"/>
              <a:gd name="connsiteX2" fmla="*/ 2533650 w 2533650"/>
              <a:gd name="connsiteY2" fmla="*/ 4071935 h 4071935"/>
              <a:gd name="connsiteX3" fmla="*/ 0 w 2533650"/>
              <a:gd name="connsiteY3" fmla="*/ 4071935 h 407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071935" fill="norm" stroke="1" extrusionOk="0">
                <a:moveTo>
                  <a:pt x="0" y="0"/>
                </a:moveTo>
                <a:lnTo>
                  <a:pt x="2533650" y="0"/>
                </a:lnTo>
                <a:lnTo>
                  <a:pt x="2533650" y="4071935"/>
                </a:lnTo>
                <a:lnTo>
                  <a:pt x="0" y="40719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6" name="Freeform: Shape 2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9658351" y="2157414"/>
            <a:ext cx="2533650" cy="4700587"/>
          </a:xfrm>
          <a:custGeom>
            <a:avLst/>
            <a:gdLst>
              <a:gd name="connsiteX0" fmla="*/ 0 w 2533650"/>
              <a:gd name="connsiteY0" fmla="*/ 0 h 4700587"/>
              <a:gd name="connsiteX1" fmla="*/ 2533650 w 2533650"/>
              <a:gd name="connsiteY1" fmla="*/ 0 h 4700587"/>
              <a:gd name="connsiteX2" fmla="*/ 2533650 w 2533650"/>
              <a:gd name="connsiteY2" fmla="*/ 4700587 h 4700587"/>
              <a:gd name="connsiteX3" fmla="*/ 0 w 2533650"/>
              <a:gd name="connsiteY3" fmla="*/ 4700587 h 470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4700587" fill="norm" stroke="1" extrusionOk="0">
                <a:moveTo>
                  <a:pt x="0" y="0"/>
                </a:moveTo>
                <a:lnTo>
                  <a:pt x="2533650" y="0"/>
                </a:lnTo>
                <a:lnTo>
                  <a:pt x="2533650" y="4700587"/>
                </a:lnTo>
                <a:lnTo>
                  <a:pt x="0" y="4700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Freeform: Shape 26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9658351" y="1"/>
            <a:ext cx="2533650" cy="2157413"/>
          </a:xfrm>
          <a:custGeom>
            <a:avLst/>
            <a:gdLst>
              <a:gd name="connsiteX0" fmla="*/ 0 w 2533650"/>
              <a:gd name="connsiteY0" fmla="*/ 0 h 2157413"/>
              <a:gd name="connsiteX1" fmla="*/ 2533650 w 2533650"/>
              <a:gd name="connsiteY1" fmla="*/ 0 h 2157413"/>
              <a:gd name="connsiteX2" fmla="*/ 2533650 w 2533650"/>
              <a:gd name="connsiteY2" fmla="*/ 2157413 h 2157413"/>
              <a:gd name="connsiteX3" fmla="*/ 0 w 2533650"/>
              <a:gd name="connsiteY3" fmla="*/ 2157413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2157413" fill="norm" stroke="1" extrusionOk="0">
                <a:moveTo>
                  <a:pt x="0" y="0"/>
                </a:moveTo>
                <a:lnTo>
                  <a:pt x="2533650" y="0"/>
                </a:lnTo>
                <a:lnTo>
                  <a:pt x="2533650" y="2157413"/>
                </a:lnTo>
                <a:lnTo>
                  <a:pt x="0" y="2157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9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" y="3686175"/>
            <a:ext cx="3082413" cy="3171825"/>
          </a:xfrm>
          <a:custGeom>
            <a:avLst/>
            <a:gdLst>
              <a:gd name="connsiteX0" fmla="*/ 0 w 3082413"/>
              <a:gd name="connsiteY0" fmla="*/ 0 h 3171825"/>
              <a:gd name="connsiteX1" fmla="*/ 3082413 w 3082413"/>
              <a:gd name="connsiteY1" fmla="*/ 0 h 3171825"/>
              <a:gd name="connsiteX2" fmla="*/ 3082413 w 3082413"/>
              <a:gd name="connsiteY2" fmla="*/ 3171825 h 3171825"/>
              <a:gd name="connsiteX3" fmla="*/ 0 w 3082413"/>
              <a:gd name="connsiteY3" fmla="*/ 3171825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413" h="3171825" fill="norm" stroke="1" extrusionOk="0">
                <a:moveTo>
                  <a:pt x="0" y="0"/>
                </a:moveTo>
                <a:lnTo>
                  <a:pt x="3082413" y="0"/>
                </a:lnTo>
                <a:lnTo>
                  <a:pt x="3082413" y="3171825"/>
                </a:lnTo>
                <a:lnTo>
                  <a:pt x="0" y="3171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: Shape 1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036530" y="3686175"/>
            <a:ext cx="3082413" cy="3171825"/>
          </a:xfrm>
          <a:custGeom>
            <a:avLst/>
            <a:gdLst>
              <a:gd name="connsiteX0" fmla="*/ 0 w 3082413"/>
              <a:gd name="connsiteY0" fmla="*/ 0 h 3171825"/>
              <a:gd name="connsiteX1" fmla="*/ 3082413 w 3082413"/>
              <a:gd name="connsiteY1" fmla="*/ 0 h 3171825"/>
              <a:gd name="connsiteX2" fmla="*/ 3082413 w 3082413"/>
              <a:gd name="connsiteY2" fmla="*/ 3171825 h 3171825"/>
              <a:gd name="connsiteX3" fmla="*/ 0 w 3082413"/>
              <a:gd name="connsiteY3" fmla="*/ 3171825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413" h="3171825" fill="norm" stroke="1" extrusionOk="0">
                <a:moveTo>
                  <a:pt x="0" y="0"/>
                </a:moveTo>
                <a:lnTo>
                  <a:pt x="3082413" y="0"/>
                </a:lnTo>
                <a:lnTo>
                  <a:pt x="3082413" y="3171825"/>
                </a:lnTo>
                <a:lnTo>
                  <a:pt x="0" y="3171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8" name="Freeform: Shape 17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9109588" y="3686175"/>
            <a:ext cx="3082413" cy="3171825"/>
          </a:xfrm>
          <a:custGeom>
            <a:avLst/>
            <a:gdLst>
              <a:gd name="connsiteX0" fmla="*/ 0 w 3082413"/>
              <a:gd name="connsiteY0" fmla="*/ 0 h 3171825"/>
              <a:gd name="connsiteX1" fmla="*/ 3082413 w 3082413"/>
              <a:gd name="connsiteY1" fmla="*/ 0 h 3171825"/>
              <a:gd name="connsiteX2" fmla="*/ 3082413 w 3082413"/>
              <a:gd name="connsiteY2" fmla="*/ 3171825 h 3171825"/>
              <a:gd name="connsiteX3" fmla="*/ 0 w 3082413"/>
              <a:gd name="connsiteY3" fmla="*/ 3171825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413" h="3171825" fill="norm" stroke="1" extrusionOk="0">
                <a:moveTo>
                  <a:pt x="0" y="0"/>
                </a:moveTo>
                <a:lnTo>
                  <a:pt x="3082413" y="0"/>
                </a:lnTo>
                <a:lnTo>
                  <a:pt x="3082413" y="3171825"/>
                </a:lnTo>
                <a:lnTo>
                  <a:pt x="0" y="3171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7" name="Freeform: Shape 16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6073058" y="3686175"/>
            <a:ext cx="3082413" cy="3171825"/>
          </a:xfrm>
          <a:custGeom>
            <a:avLst/>
            <a:gdLst>
              <a:gd name="connsiteX0" fmla="*/ 0 w 3082413"/>
              <a:gd name="connsiteY0" fmla="*/ 0 h 3171825"/>
              <a:gd name="connsiteX1" fmla="*/ 3082413 w 3082413"/>
              <a:gd name="connsiteY1" fmla="*/ 0 h 3171825"/>
              <a:gd name="connsiteX2" fmla="*/ 3082413 w 3082413"/>
              <a:gd name="connsiteY2" fmla="*/ 3171825 h 3171825"/>
              <a:gd name="connsiteX3" fmla="*/ 0 w 3082413"/>
              <a:gd name="connsiteY3" fmla="*/ 3171825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413" h="3171825" fill="norm" stroke="1" extrusionOk="0">
                <a:moveTo>
                  <a:pt x="0" y="0"/>
                </a:moveTo>
                <a:lnTo>
                  <a:pt x="3082413" y="0"/>
                </a:lnTo>
                <a:lnTo>
                  <a:pt x="3082413" y="3171825"/>
                </a:lnTo>
                <a:lnTo>
                  <a:pt x="0" y="3171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8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Freeform: Shape 1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133970" y="0"/>
            <a:ext cx="2581276" cy="2292626"/>
          </a:xfrm>
          <a:custGeom>
            <a:avLst/>
            <a:gdLst>
              <a:gd name="connsiteX0" fmla="*/ 0 w 2581276"/>
              <a:gd name="connsiteY0" fmla="*/ 0 h 2292626"/>
              <a:gd name="connsiteX1" fmla="*/ 2581276 w 2581276"/>
              <a:gd name="connsiteY1" fmla="*/ 0 h 2292626"/>
              <a:gd name="connsiteX2" fmla="*/ 2581276 w 2581276"/>
              <a:gd name="connsiteY2" fmla="*/ 2292626 h 2292626"/>
              <a:gd name="connsiteX3" fmla="*/ 0 w 2581276"/>
              <a:gd name="connsiteY3" fmla="*/ 2292626 h 22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6" h="2292626" fill="norm" stroke="1" extrusionOk="0">
                <a:moveTo>
                  <a:pt x="0" y="0"/>
                </a:moveTo>
                <a:lnTo>
                  <a:pt x="2581276" y="0"/>
                </a:lnTo>
                <a:lnTo>
                  <a:pt x="2581276" y="2292626"/>
                </a:lnTo>
                <a:lnTo>
                  <a:pt x="0" y="22926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: Shape 16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133970" y="2282687"/>
            <a:ext cx="2581276" cy="2292626"/>
          </a:xfrm>
          <a:custGeom>
            <a:avLst/>
            <a:gdLst>
              <a:gd name="connsiteX0" fmla="*/ 0 w 2581276"/>
              <a:gd name="connsiteY0" fmla="*/ 0 h 2292626"/>
              <a:gd name="connsiteX1" fmla="*/ 2581276 w 2581276"/>
              <a:gd name="connsiteY1" fmla="*/ 0 h 2292626"/>
              <a:gd name="connsiteX2" fmla="*/ 2581276 w 2581276"/>
              <a:gd name="connsiteY2" fmla="*/ 2292626 h 2292626"/>
              <a:gd name="connsiteX3" fmla="*/ 0 w 2581276"/>
              <a:gd name="connsiteY3" fmla="*/ 2292626 h 22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6" h="2292626" fill="norm" stroke="1" extrusionOk="0">
                <a:moveTo>
                  <a:pt x="0" y="0"/>
                </a:moveTo>
                <a:lnTo>
                  <a:pt x="2581276" y="0"/>
                </a:lnTo>
                <a:lnTo>
                  <a:pt x="2581276" y="2292626"/>
                </a:lnTo>
                <a:lnTo>
                  <a:pt x="0" y="22926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8" name="Freeform: Shape 17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5133970" y="4565374"/>
            <a:ext cx="2581276" cy="2292626"/>
          </a:xfrm>
          <a:custGeom>
            <a:avLst/>
            <a:gdLst>
              <a:gd name="connsiteX0" fmla="*/ 0 w 2581276"/>
              <a:gd name="connsiteY0" fmla="*/ 0 h 2292626"/>
              <a:gd name="connsiteX1" fmla="*/ 2581276 w 2581276"/>
              <a:gd name="connsiteY1" fmla="*/ 0 h 2292626"/>
              <a:gd name="connsiteX2" fmla="*/ 2581276 w 2581276"/>
              <a:gd name="connsiteY2" fmla="*/ 2292626 h 2292626"/>
              <a:gd name="connsiteX3" fmla="*/ 0 w 2581276"/>
              <a:gd name="connsiteY3" fmla="*/ 2292626 h 22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6" h="2292626" fill="norm" stroke="1" extrusionOk="0">
                <a:moveTo>
                  <a:pt x="0" y="0"/>
                </a:moveTo>
                <a:lnTo>
                  <a:pt x="2581276" y="0"/>
                </a:lnTo>
                <a:lnTo>
                  <a:pt x="2581276" y="2292626"/>
                </a:lnTo>
                <a:lnTo>
                  <a:pt x="0" y="22926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7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" y="0"/>
            <a:ext cx="6154635" cy="6858000"/>
          </a:xfrm>
          <a:custGeom>
            <a:avLst/>
            <a:gdLst>
              <a:gd name="connsiteX0" fmla="*/ 1589646 w 6154635"/>
              <a:gd name="connsiteY0" fmla="*/ 0 h 6858000"/>
              <a:gd name="connsiteX1" fmla="*/ 3885764 w 6154635"/>
              <a:gd name="connsiteY1" fmla="*/ 0 h 6858000"/>
              <a:gd name="connsiteX2" fmla="*/ 6154635 w 6154635"/>
              <a:gd name="connsiteY2" fmla="*/ 4156852 h 6858000"/>
              <a:gd name="connsiteX3" fmla="*/ 1205799 w 6154635"/>
              <a:gd name="connsiteY3" fmla="*/ 6858000 h 6858000"/>
              <a:gd name="connsiteX4" fmla="*/ 980471 w 6154635"/>
              <a:gd name="connsiteY4" fmla="*/ 6858000 h 6858000"/>
              <a:gd name="connsiteX5" fmla="*/ 0 w 6154635"/>
              <a:gd name="connsiteY5" fmla="*/ 5061657 h 6858000"/>
              <a:gd name="connsiteX6" fmla="*/ 0 w 6154635"/>
              <a:gd name="connsiteY6" fmla="*/ 8676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4635" h="6858000" fill="norm" stroke="1" extrusionOk="0">
                <a:moveTo>
                  <a:pt x="1589646" y="0"/>
                </a:moveTo>
                <a:lnTo>
                  <a:pt x="3885764" y="0"/>
                </a:lnTo>
                <a:lnTo>
                  <a:pt x="6154635" y="4156852"/>
                </a:lnTo>
                <a:lnTo>
                  <a:pt x="1205799" y="6858000"/>
                </a:lnTo>
                <a:lnTo>
                  <a:pt x="980471" y="6858000"/>
                </a:lnTo>
                <a:lnTo>
                  <a:pt x="0" y="5061657"/>
                </a:lnTo>
                <a:lnTo>
                  <a:pt x="0" y="8676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6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96347" y="1815549"/>
            <a:ext cx="3233530" cy="2133599"/>
          </a:xfrm>
          <a:custGeom>
            <a:avLst/>
            <a:gdLst>
              <a:gd name="connsiteX0" fmla="*/ 0 w 3233530"/>
              <a:gd name="connsiteY0" fmla="*/ 0 h 2133599"/>
              <a:gd name="connsiteX1" fmla="*/ 3233530 w 3233530"/>
              <a:gd name="connsiteY1" fmla="*/ 0 h 2133599"/>
              <a:gd name="connsiteX2" fmla="*/ 3233530 w 3233530"/>
              <a:gd name="connsiteY2" fmla="*/ 2133599 h 2133599"/>
              <a:gd name="connsiteX3" fmla="*/ 0 w 3233530"/>
              <a:gd name="connsiteY3" fmla="*/ 2133599 h 213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530" h="2133599" fill="norm" stroke="1" extrusionOk="0">
                <a:moveTo>
                  <a:pt x="0" y="0"/>
                </a:moveTo>
                <a:lnTo>
                  <a:pt x="3233530" y="0"/>
                </a:lnTo>
                <a:lnTo>
                  <a:pt x="3233530" y="2133599"/>
                </a:lnTo>
                <a:lnTo>
                  <a:pt x="0" y="21335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: Shape 11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439479" y="1815549"/>
            <a:ext cx="3233530" cy="2133599"/>
          </a:xfrm>
          <a:custGeom>
            <a:avLst/>
            <a:gdLst>
              <a:gd name="connsiteX0" fmla="*/ 0 w 3233530"/>
              <a:gd name="connsiteY0" fmla="*/ 0 h 2133599"/>
              <a:gd name="connsiteX1" fmla="*/ 3233530 w 3233530"/>
              <a:gd name="connsiteY1" fmla="*/ 0 h 2133599"/>
              <a:gd name="connsiteX2" fmla="*/ 3233530 w 3233530"/>
              <a:gd name="connsiteY2" fmla="*/ 2133599 h 2133599"/>
              <a:gd name="connsiteX3" fmla="*/ 0 w 3233530"/>
              <a:gd name="connsiteY3" fmla="*/ 2133599 h 213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530" h="2133599" fill="norm" stroke="1" extrusionOk="0">
                <a:moveTo>
                  <a:pt x="0" y="0"/>
                </a:moveTo>
                <a:lnTo>
                  <a:pt x="3233530" y="0"/>
                </a:lnTo>
                <a:lnTo>
                  <a:pt x="3233530" y="2133599"/>
                </a:lnTo>
                <a:lnTo>
                  <a:pt x="0" y="21335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13" name="Freeform: Shape 12"/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8282610" y="1815549"/>
            <a:ext cx="3233530" cy="2133599"/>
          </a:xfrm>
          <a:custGeom>
            <a:avLst/>
            <a:gdLst>
              <a:gd name="connsiteX0" fmla="*/ 0 w 3233530"/>
              <a:gd name="connsiteY0" fmla="*/ 0 h 2133599"/>
              <a:gd name="connsiteX1" fmla="*/ 3233530 w 3233530"/>
              <a:gd name="connsiteY1" fmla="*/ 0 h 2133599"/>
              <a:gd name="connsiteX2" fmla="*/ 3233530 w 3233530"/>
              <a:gd name="connsiteY2" fmla="*/ 2133599 h 2133599"/>
              <a:gd name="connsiteX3" fmla="*/ 0 w 3233530"/>
              <a:gd name="connsiteY3" fmla="*/ 2133599 h 213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3530" h="2133599" fill="norm" stroke="1" extrusionOk="0">
                <a:moveTo>
                  <a:pt x="0" y="0"/>
                </a:moveTo>
                <a:lnTo>
                  <a:pt x="3233530" y="0"/>
                </a:lnTo>
                <a:lnTo>
                  <a:pt x="3233530" y="2133599"/>
                </a:lnTo>
                <a:lnTo>
                  <a:pt x="0" y="21335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5233503" y="845032"/>
            <a:ext cx="4350422" cy="3750364"/>
          </a:xfrm>
          <a:custGeom>
            <a:avLst/>
            <a:gdLst>
              <a:gd name="connsiteX0" fmla="*/ 0 w 4350422"/>
              <a:gd name="connsiteY0" fmla="*/ 0 h 3750364"/>
              <a:gd name="connsiteX1" fmla="*/ 4350422 w 4350422"/>
              <a:gd name="connsiteY1" fmla="*/ 0 h 3750364"/>
              <a:gd name="connsiteX2" fmla="*/ 2175211 w 4350422"/>
              <a:gd name="connsiteY2" fmla="*/ 3750364 h 37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422" h="3750364" fill="norm" stroke="1" extrusionOk="0">
                <a:moveTo>
                  <a:pt x="0" y="0"/>
                </a:moveTo>
                <a:lnTo>
                  <a:pt x="4350422" y="0"/>
                </a:lnTo>
                <a:lnTo>
                  <a:pt x="2175211" y="3750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7066447" y="2262605"/>
            <a:ext cx="4350422" cy="3750364"/>
          </a:xfrm>
          <a:custGeom>
            <a:avLst/>
            <a:gdLst>
              <a:gd name="connsiteX0" fmla="*/ 2175211 w 4350422"/>
              <a:gd name="connsiteY0" fmla="*/ 0 h 3750364"/>
              <a:gd name="connsiteX1" fmla="*/ 4350422 w 4350422"/>
              <a:gd name="connsiteY1" fmla="*/ 3750364 h 3750364"/>
              <a:gd name="connsiteX2" fmla="*/ 0 w 4350422"/>
              <a:gd name="connsiteY2" fmla="*/ 3750364 h 37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422" h="3750364" fill="norm" stroke="1" extrusionOk="0">
                <a:moveTo>
                  <a:pt x="2175211" y="0"/>
                </a:moveTo>
                <a:lnTo>
                  <a:pt x="4350422" y="3750364"/>
                </a:lnTo>
                <a:lnTo>
                  <a:pt x="0" y="3750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2940" y="2062431"/>
            <a:ext cx="6149008" cy="3909392"/>
          </a:xfrm>
          <a:custGeom>
            <a:avLst/>
            <a:gdLst>
              <a:gd name="connsiteX0" fmla="*/ 0 w 6149008"/>
              <a:gd name="connsiteY0" fmla="*/ 0 h 3909392"/>
              <a:gd name="connsiteX1" fmla="*/ 6149008 w 6149008"/>
              <a:gd name="connsiteY1" fmla="*/ 0 h 3909392"/>
              <a:gd name="connsiteX2" fmla="*/ 6149008 w 6149008"/>
              <a:gd name="connsiteY2" fmla="*/ 3909392 h 3909392"/>
              <a:gd name="connsiteX3" fmla="*/ 0 w 6149008"/>
              <a:gd name="connsiteY3" fmla="*/ 3909392 h 390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008" h="3909392" fill="norm" stroke="1" extrusionOk="0">
                <a:moveTo>
                  <a:pt x="0" y="0"/>
                </a:moveTo>
                <a:lnTo>
                  <a:pt x="6149008" y="0"/>
                </a:lnTo>
                <a:lnTo>
                  <a:pt x="6149008" y="3909392"/>
                </a:lnTo>
                <a:lnTo>
                  <a:pt x="0" y="39093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-4" y="0"/>
            <a:ext cx="7779030" cy="6321291"/>
          </a:xfrm>
          <a:custGeom>
            <a:avLst/>
            <a:gdLst>
              <a:gd name="connsiteX0" fmla="*/ 0 w 7779030"/>
              <a:gd name="connsiteY0" fmla="*/ 0 h 6321291"/>
              <a:gd name="connsiteX1" fmla="*/ 7779030 w 7779030"/>
              <a:gd name="connsiteY1" fmla="*/ 0 h 6321291"/>
              <a:gd name="connsiteX2" fmla="*/ 0 w 7779030"/>
              <a:gd name="connsiteY2" fmla="*/ 6321291 h 63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9030" h="6321291" fill="norm" stroke="1" extrusionOk="0">
                <a:moveTo>
                  <a:pt x="0" y="0"/>
                </a:moveTo>
                <a:lnTo>
                  <a:pt x="7779030" y="0"/>
                </a:lnTo>
                <a:lnTo>
                  <a:pt x="0" y="63212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pPr>
              <a:defRPr/>
            </a:pPr>
            <a:r>
              <a:rPr lang="en-US"/>
              <a:t>Picture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BA9D95-54C4-475E-98FD-D81D9A237C8B}" type="datetime1">
              <a:rPr lang="en-US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slideLayout" Target="../slideLayouts/slideLayout119.xml"/><Relationship Id="rId120" Type="http://schemas.openxmlformats.org/officeDocument/2006/relationships/slideLayout" Target="../slideLayouts/slideLayout120.xml"/><Relationship Id="rId121" Type="http://schemas.openxmlformats.org/officeDocument/2006/relationships/slideLayout" Target="../slideLayouts/slideLayout121.xml"/><Relationship Id="rId122" Type="http://schemas.openxmlformats.org/officeDocument/2006/relationships/slideLayout" Target="../slideLayouts/slideLayout122.xml"/><Relationship Id="rId123" Type="http://schemas.openxmlformats.org/officeDocument/2006/relationships/slideLayout" Target="../slideLayouts/slideLayout123.xml"/><Relationship Id="rId124" Type="http://schemas.openxmlformats.org/officeDocument/2006/relationships/slideLayout" Target="../slideLayouts/slideLayout124.xml"/><Relationship Id="rId125" Type="http://schemas.openxmlformats.org/officeDocument/2006/relationships/slideLayout" Target="../slideLayouts/slideLayout125.xml"/><Relationship Id="rId126" Type="http://schemas.openxmlformats.org/officeDocument/2006/relationships/slideLayout" Target="../slideLayouts/slideLayout126.xml"/><Relationship Id="rId127" Type="http://schemas.openxmlformats.org/officeDocument/2006/relationships/slideLayout" Target="../slideLayouts/slideLayout127.xml"/><Relationship Id="rId128" Type="http://schemas.openxmlformats.org/officeDocument/2006/relationships/slideLayout" Target="../slideLayouts/slideLayout128.xml"/><Relationship Id="rId129" Type="http://schemas.openxmlformats.org/officeDocument/2006/relationships/slideLayout" Target="../slideLayouts/slideLayout129.xml"/><Relationship Id="rId130" Type="http://schemas.openxmlformats.org/officeDocument/2006/relationships/slideLayout" Target="../slideLayouts/slideLayout130.xml"/><Relationship Id="rId131" Type="http://schemas.openxmlformats.org/officeDocument/2006/relationships/slideLayout" Target="../slideLayouts/slideLayout131.xml"/><Relationship Id="rId132" Type="http://schemas.openxmlformats.org/officeDocument/2006/relationships/slideLayout" Target="../slideLayouts/slideLayout132.xml"/><Relationship Id="rId133" Type="http://schemas.openxmlformats.org/officeDocument/2006/relationships/slideLayout" Target="../slideLayouts/slideLayout133.xml"/><Relationship Id="rId134" Type="http://schemas.openxmlformats.org/officeDocument/2006/relationships/slideLayout" Target="../slideLayouts/slideLayout134.xml"/><Relationship Id="rId135" Type="http://schemas.openxmlformats.org/officeDocument/2006/relationships/slideLayout" Target="../slideLayouts/slideLayout135.xml"/><Relationship Id="rId136" Type="http://schemas.openxmlformats.org/officeDocument/2006/relationships/slideLayout" Target="../slideLayouts/slideLayout136.xml"/><Relationship Id="rId137" Type="http://schemas.openxmlformats.org/officeDocument/2006/relationships/slideLayout" Target="../slideLayouts/slideLayout137.xml"/><Relationship Id="rId138" Type="http://schemas.openxmlformats.org/officeDocument/2006/relationships/slideLayout" Target="../slideLayouts/slideLayout138.xml"/><Relationship Id="rId139" Type="http://schemas.openxmlformats.org/officeDocument/2006/relationships/slideLayout" Target="../slideLayouts/slideLayout139.xml"/><Relationship Id="rId140" Type="http://schemas.openxmlformats.org/officeDocument/2006/relationships/slideLayout" Target="../slideLayouts/slideLayout140.xml"/><Relationship Id="rId141" Type="http://schemas.openxmlformats.org/officeDocument/2006/relationships/slideLayout" Target="../slideLayouts/slideLayout141.xml"/><Relationship Id="rId142" Type="http://schemas.openxmlformats.org/officeDocument/2006/relationships/slideLayout" Target="../slideLayouts/slideLayout142.xml"/><Relationship Id="rId143" Type="http://schemas.openxmlformats.org/officeDocument/2006/relationships/slideLayout" Target="../slideLayouts/slideLayout143.xml"/><Relationship Id="rId144" Type="http://schemas.openxmlformats.org/officeDocument/2006/relationships/slideLayout" Target="../slideLayouts/slideLayout144.xml"/><Relationship Id="rId14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D3BF57-E6AC-4680-8159-353A3DA122FA}" type="datetime1">
              <a:rPr lang="en-US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08AE93-C9C6-494E-8F65-9AEFAC3DAEA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837738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b="0" i="0" u="none" strike="noStrike" cap="none" spc="-199">
                <a:solidFill>
                  <a:srgbClr val="C00000"/>
                </a:solidFill>
                <a:latin typeface="Montserrat Light"/>
                <a:ea typeface="Montserrat Light"/>
                <a:cs typeface="Montserrat Light"/>
              </a:rPr>
              <a:t>Заключение</a:t>
            </a:r>
            <a:endParaRPr sz="3600"/>
          </a:p>
          <a:p>
            <a:pPr>
              <a:defRPr/>
            </a:pPr>
            <a:endParaRPr/>
          </a:p>
        </p:txBody>
      </p:sp>
      <p:sp>
        <p:nvSpPr>
          <p:cNvPr id="1987120431" name=""/>
          <p:cNvSpPr/>
          <p:nvPr/>
        </p:nvSpPr>
        <p:spPr bwMode="auto">
          <a:xfrm flipH="0" flipV="0">
            <a:off x="531345" y="848002"/>
            <a:ext cx="11606848" cy="43894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ТЗ  является фундаментальным элементом в любом проекте, обеспечивая четкое  понимание целей, требований и ограничений проекта. Это не только  способствует эффективному планированию и управлению, но и снижает риски,  связанные с недопониманием и изменениями в ходе работы.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Подходы  к составлению ТЗ могут различаться в зависимости от выбранной  методологии управления проектами. В то время как водопадная методология  требует детально проработанного ТЗ на начальном этапе,  инкрементно-итерационные методы позволяют более гибко подходить к  разработке ТЗ, адаптируясь к изменениям в процессе реализации проекта.  Это особенно актуально в условиях, когда точные требования заранее  неизвестны или могут меняться.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Причины,  по которым специалисты и заказчики могут колебаться при составлении ТЗ,  включая временные и ресурсные затраты, сложность проектов и страх перед  ограничением гибкости. Однако, несмотря на эти вызовы, преимущества от  составления ТЗ неоспоримы. Оно обеспечивает необходимую ясность,  улучшает коммуникацию в команде, помогает в управлении ожиданиями всех  заинтересованных сторон и служит основой для оценки прогресса и качества  выполнения проекта.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auto">
          <a:xfrm>
            <a:off x="0" y="0"/>
            <a:ext cx="12191999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spc="-200">
                <a:solidFill>
                  <a:srgbClr val="C00000"/>
                </a:solidFill>
                <a:latin typeface="Montserrat Light"/>
              </a:rPr>
              <a:t>Техническое задание</a:t>
            </a:r>
            <a:endParaRPr/>
          </a:p>
        </p:txBody>
      </p:sp>
      <p:sp>
        <p:nvSpPr>
          <p:cNvPr id="406216569" name=""/>
          <p:cNvSpPr/>
          <p:nvPr/>
        </p:nvSpPr>
        <p:spPr bwMode="auto">
          <a:xfrm flipH="0" flipV="0">
            <a:off x="531345" y="857250"/>
            <a:ext cx="11595688" cy="14329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технического задания (ТЗ) — это ключевая стадия любого  проекта создания автоматизированной системы (АС). Этот документ  настолько важен, что ему посвящен отдельный стандарт ГОСТ 34.602—2020  «Техническое задание на создание автоматизированной системы». </a:t>
            </a:r>
            <a:endParaRPr sz="2800"/>
          </a:p>
        </p:txBody>
      </p:sp>
      <p:sp>
        <p:nvSpPr>
          <p:cNvPr id="729519415" name=""/>
          <p:cNvSpPr/>
          <p:nvPr/>
        </p:nvSpPr>
        <p:spPr bwMode="auto">
          <a:xfrm flipH="0" flipV="0">
            <a:off x="531345" y="2720043"/>
            <a:ext cx="10652436" cy="14329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технического задания (ТЗ) — это ключевая стадия любого  проекта создания автоматизированной системы (АС). Этот документ  настолько важен, что ему посвящен отдельный стандарт ГОСТ 34.602—2020  «Техническое задание на создание автоматизированной системы».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508181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spc="-199">
                <a:solidFill>
                  <a:srgbClr val="C00000"/>
                </a:solidFill>
                <a:latin typeface="Montserrat Light"/>
              </a:rPr>
              <a:t>Техническое задание</a:t>
            </a:r>
            <a:endParaRPr/>
          </a:p>
        </p:txBody>
      </p:sp>
      <p:sp>
        <p:nvSpPr>
          <p:cNvPr id="1392160320" name=""/>
          <p:cNvSpPr/>
          <p:nvPr/>
        </p:nvSpPr>
        <p:spPr bwMode="auto">
          <a:xfrm flipH="0" flipV="0">
            <a:off x="531345" y="857250"/>
            <a:ext cx="11598208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Ключевыми  критериями, определяющими необходимость составления ТЗ, являются  сложность проекта, методология управления проектом, степень новизны и  важность точного соответствия ожиданиям заказчика. </a:t>
            </a:r>
            <a:endParaRPr sz="2800"/>
          </a:p>
        </p:txBody>
      </p:sp>
      <p:sp>
        <p:nvSpPr>
          <p:cNvPr id="1901417696" name=""/>
          <p:cNvSpPr/>
          <p:nvPr/>
        </p:nvSpPr>
        <p:spPr bwMode="auto">
          <a:xfrm flipH="0" flipV="0">
            <a:off x="638484" y="1954890"/>
            <a:ext cx="11330621" cy="39932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Сложность проекта.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Проекты, характеризующиеся высокой степенью сложности, обычно требуют  составления ТЗ. Это могут быть проекты, включающие разработку сложных,  комплексных систем или крупномасштабных проектов, таких как создание  ERP-системы для средних и крупных предприятий.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Методология управления проектами.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Мы уже писали, что выбор оптимального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выполнения IT-проекта зависит от множества факторов: размер  проекта, требования заказчика, доступность ресурсов, опыт команды и пр.  Для предиктивных и гибридных методологий, разработка ТЗ является  зачастую необходимым или весьма желательным элементом проектной  технологии.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Степень новизны.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инновационных проектов, где создается продукт или решение, не  имеющее аналогов на рынке, ТЗ является ключевым документом. Примерами  могут служить проекты в сфере высоких технологий, например, разработка  новых прикладных решений или сервисов.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Уровень технических требований.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Проекты с высоким уровнем требований к конечному результату, как  правило, требуют тщательно разработанного ТЗ. Это могут быть IT-проекты в  сфере государственного управления, оборонного комплекса и пр.</a:t>
            </a:r>
            <a:endParaRPr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Важность точного соответствия ожиданиям заказчика.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Для проектов, где точное соответствие требованиям заказчика является  критическим, ТЗ выступает в роли основополагающего документа. Это могут  быть IT-проекты в  сфере государственного управления, оборонной  промышленности или крупные инфраструктурные проекты.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42364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b="0" i="0" u="none" strike="noStrike" cap="none" spc="-199">
                <a:solidFill>
                  <a:srgbClr val="C00000"/>
                </a:solidFill>
                <a:latin typeface="Montserrat Light"/>
                <a:ea typeface="Montserrat Light"/>
                <a:cs typeface="Montserrat Light"/>
              </a:rPr>
              <a:t>Место разработки ТЗ в проектной технологии</a:t>
            </a:r>
            <a:endParaRPr/>
          </a:p>
        </p:txBody>
      </p:sp>
      <p:pic>
        <p:nvPicPr>
          <p:cNvPr id="267069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530852"/>
            <a:ext cx="12191999" cy="570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875242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b="0" i="0" u="none" strike="noStrike" cap="none" spc="-199">
                <a:solidFill>
                  <a:srgbClr val="C00000"/>
                </a:solidFill>
                <a:latin typeface="Montserrat Light"/>
                <a:ea typeface="Montserrat Light"/>
                <a:cs typeface="Montserrat Light"/>
              </a:rPr>
              <a:t>Структура ТЗ по ГОСТ 34.602—2020</a:t>
            </a:r>
            <a:endParaRPr/>
          </a:p>
        </p:txBody>
      </p:sp>
      <p:sp>
        <p:nvSpPr>
          <p:cNvPr id="176651763" name=""/>
          <p:cNvSpPr/>
          <p:nvPr/>
        </p:nvSpPr>
        <p:spPr bwMode="auto">
          <a:xfrm flipH="0" flipV="0">
            <a:off x="531345" y="1539059"/>
            <a:ext cx="4907893" cy="3779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</a:rPr>
              <a:t>ГОСТ 34.602-2020 «Техническое задание на создание автоматизированной системы» — это стандарт, который распространяется на автоматизированные системы (АС), предназначенные для автоматизации различных видов деятельности (управление, проектирование, исследования и т. п.), включая их сочетания.</a:t>
            </a:r>
            <a:endParaRPr sz="2200"/>
          </a:p>
        </p:txBody>
      </p:sp>
      <p:pic>
        <p:nvPicPr>
          <p:cNvPr id="1778479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8276" y="857250"/>
            <a:ext cx="8416275" cy="5307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941867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b="0" i="0" u="none" strike="noStrike" cap="none" spc="-199">
                <a:solidFill>
                  <a:srgbClr val="C00000"/>
                </a:solidFill>
                <a:latin typeface="Montserrat Light"/>
                <a:ea typeface="Montserrat Light"/>
                <a:cs typeface="Montserrat Light"/>
              </a:rPr>
              <a:t>Структура ТЗ по ГОСТ 34.602—2020</a:t>
            </a:r>
            <a:endParaRPr sz="3600"/>
          </a:p>
          <a:p>
            <a:pPr>
              <a:defRPr/>
            </a:pPr>
            <a:endParaRPr/>
          </a:p>
        </p:txBody>
      </p:sp>
      <p:sp>
        <p:nvSpPr>
          <p:cNvPr id="408837722" name=""/>
          <p:cNvSpPr/>
          <p:nvPr/>
        </p:nvSpPr>
        <p:spPr bwMode="auto">
          <a:xfrm flipH="0" flipV="0">
            <a:off x="531345" y="857250"/>
            <a:ext cx="11607928" cy="5029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Общие сведения о системе: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указывается полное наименование системы, её условное обозначение и  шифр, наименование предприятий разработчика и заказчика, перечень  документов, регламентирующих создание системы, плановые сроки выполнения  работ, источники финансирования и порядок оформления результатов.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Цели и назначение создания АС: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приводят наименования и требуемые значения технических,  технологических, производственно-экономических или других показателей  объекта автоматизации, которые должны быть достигнуты в результате  создания АС, и указывают критерии оценки достижения целей создания АС;  указывают вид автоматизируемой деятельности применительно к объекту  автоматизации в целом.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АС: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приводятся требования к структуре АС, требования к функциям (задачам),  выполняемым АС, а также требования к видам обеспечения АС»  (математическому, информационному, лингвистическому, программному,  техническому, метрологическому, организационному, методическому и др.).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Состав и содержание работ по АС: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перечисляются очереди, стадии, этапы и виды работ, необходимые для создания системы, с указанием сроков их выполнения.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267830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b="0" i="0" u="none" strike="noStrike" cap="none" spc="-199">
                <a:solidFill>
                  <a:srgbClr val="C00000"/>
                </a:solidFill>
                <a:latin typeface="Montserrat Light"/>
                <a:ea typeface="Montserrat Light"/>
                <a:cs typeface="Montserrat Light"/>
              </a:rPr>
              <a:t>Структура ТЗ по ГОСТ 34.602—2020</a:t>
            </a:r>
            <a:endParaRPr sz="3600"/>
          </a:p>
          <a:p>
            <a:pPr>
              <a:defRPr/>
            </a:pPr>
            <a:endParaRPr/>
          </a:p>
        </p:txBody>
      </p:sp>
      <p:sp>
        <p:nvSpPr>
          <p:cNvPr id="1364404093" name=""/>
          <p:cNvSpPr/>
          <p:nvPr/>
        </p:nvSpPr>
        <p:spPr bwMode="auto">
          <a:xfrm flipH="0" flipV="0">
            <a:off x="531345" y="857250"/>
            <a:ext cx="11601448" cy="50905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Порядок разработки автоматизированной системы: 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приводят   порядок организации разработки АС; перечень документов и исходных  данных для разработки АС; перечень документов, предъявляемых по  окончании соответствующих этапов работ; порядок проведения экспертизы  технической документации; перечень макетов (при необходимости), порядок  их разработки, изготовления, испытаний, необходимость разработки на них  документации, программы и методик испытаний; порядок разработки,  согласования и утверждения плана совместных работ по разработке АС;  порядок разработки, согласования и утверждения программы работ по  стандартизации; требования к гарантийным обязательствам разработчика;  порядок проведения технико-экономической оценки разработки АС.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Порядок контроля и приёмки системы: 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указывают  виды, состав и методы испытаний АС и ее составных частей, общие  требования к приемки работ, статус приемочной комиссии.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составу и содержанию работ по подготовке объекта автоматизации к вводу системы в действие: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перечисляются мероприятия, необходимые для подготовки объекта к внедрению системы, и требования к их выполнению.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документированию: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определяются требования к составу, содержанию, оформлению и управлению документацией по проекту.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Источники разработки: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указываются документы и стандарты, на основе которых разрабатывается техническое задание.</a:t>
            </a:r>
            <a:endParaRPr sz="22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Как видно из краткого описания структуры документа, он не содержит какой-либо лишней информации.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556388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b="0" i="0" u="none" strike="noStrike" cap="none" spc="-199">
                <a:solidFill>
                  <a:srgbClr val="C00000"/>
                </a:solidFill>
                <a:latin typeface="Montserrat Light"/>
                <a:ea typeface="Montserrat Light"/>
                <a:cs typeface="Montserrat Light"/>
              </a:rPr>
              <a:t>Преимущества разработки ТЗ</a:t>
            </a:r>
            <a:endParaRPr sz="3600"/>
          </a:p>
          <a:p>
            <a:pPr>
              <a:defRPr/>
            </a:pPr>
            <a:endParaRPr/>
          </a:p>
        </p:txBody>
      </p:sp>
      <p:sp>
        <p:nvSpPr>
          <p:cNvPr id="937487901" name=""/>
          <p:cNvSpPr/>
          <p:nvPr/>
        </p:nvSpPr>
        <p:spPr bwMode="auto">
          <a:xfrm flipH="0" flipV="0">
            <a:off x="531345" y="626060"/>
            <a:ext cx="11608648" cy="5212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Временные и ресурсные затраты.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Разработка подробного ТЗ требует значительных усилий и времени, что  может казаться обременительным, особенно в условиях ограниченных  ресурсов или сжатых сроков.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Сложность и неопределенность.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проектах, где требования не полностью ясны или подвержены изменениям,  составление ТЗ может казаться излишне сложным или даже невозможным.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Страх перед ограничениями гибкости.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гибких методологиях управления проектами специалисты могут опасаться,  что детальное ТЗ ограничит их способность к адаптации и изменениям в  ходе проекта.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Недостаточная квалификация.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Некоторые специалисты или заказчики могут не обладать необходимыми  навыками или опытом для составления эффективного и полного ТЗ.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Недооценка значимости.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некоторых случаях ТЗ может быть воспринято как формальность, а его важность для успеха проекта недооценена.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Опасения, связанные с ответственностью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 ТЗ фиксирует обязательства сторон, что может вызывать опасения у  специалистов или заказчиков, опасающихся дополнительной ответственности  за выполнение обязательств.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214818" name="Прямоугольник 10"/>
          <p:cNvSpPr/>
          <p:nvPr/>
        </p:nvSpPr>
        <p:spPr bwMode="auto">
          <a:xfrm>
            <a:off x="0" y="0"/>
            <a:ext cx="12191998" cy="85725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0000">
              <a:lnSpc>
                <a:spcPct val="150000"/>
              </a:lnSpc>
              <a:defRPr/>
            </a:pPr>
            <a:r>
              <a:rPr lang="ru-RU" sz="3600" b="0" i="0" u="none" strike="noStrike" cap="none" spc="-199">
                <a:solidFill>
                  <a:srgbClr val="C00000"/>
                </a:solidFill>
                <a:latin typeface="Montserrat Light"/>
                <a:ea typeface="Montserrat Light"/>
                <a:cs typeface="Montserrat Light"/>
              </a:rPr>
              <a:t>Причины по которым не составляют ТЗ</a:t>
            </a:r>
            <a:endParaRPr sz="3600"/>
          </a:p>
          <a:p>
            <a:pPr>
              <a:defRPr/>
            </a:pPr>
            <a:endParaRPr/>
          </a:p>
        </p:txBody>
      </p:sp>
      <p:sp>
        <p:nvSpPr>
          <p:cNvPr id="2141408164" name=""/>
          <p:cNvSpPr/>
          <p:nvPr/>
        </p:nvSpPr>
        <p:spPr bwMode="auto">
          <a:xfrm flipH="0" flipV="0">
            <a:off x="531345" y="570575"/>
            <a:ext cx="11604328" cy="55782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 предоставляет четкую и однозначную формулировку целей и требований каждой очереди и проекта в целом. 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  обеспечивает общее понимание задач среди всех участников проекта – от  разработчиков до заказчиков. Конкретизация требований и ожиданий в  начале проекта помогает избежать недопонимания и ошибок в будущем, что, в  свою очередь, сокращает время и затраты на исправление и доработку  проекта.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Определение точных границ проекта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 ТЗ помогает определить, какие функции и характеристики должна иметь  система, а также устанавливает рамки, в которых должно происходить  развитие проекта. Это позволяет избежать "разрастания" проекта, когда  дополнительные задачи непредвиденно добавляются в ходе его реализации,  увеличивая сроки и бюджет.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Улучшение коммуникации и координации внутри команды. 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ТЗ  служит общим референсом для всех участников проекта, обеспечивая, что  каждый член команды понимает свои задачи и ответственность. Это  способствует эффективной командной работе и сокращает время,  затрачиваемое на устранение недопониманий и конфликтов.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ТЗ служит основой для оценки прогресса и качества выполнения проекта.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 четко определенными целями и требованиями, заказчики и управляющие  проектом могут более эффективно отслеживать ход работ и принимать  своевременные меры при отклонении от плана. Также ТЗ помогает в оценке  конечного продукта, обеспечивая, что результат соответствует  первоначально заложенным требованиям и ожиданиям.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Составление ТЗ может снизить риски проекта.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Определение потенциальных проблем и сложностей на раннем этапе дает  возможность разработать стратегии их минимизации или полного устранения.  Это снижает вероятность неожиданных задержек и дополнительных затрат в  ходе проекта.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1">
  <a:themeElements>
    <a:clrScheme name="Custom 2">
      <a:dk1>
        <a:sysClr val="windowText" lastClr="000000"/>
      </a:dk1>
      <a:lt1>
        <a:sysClr val="window" lastClr="FFFFFF"/>
      </a:lt1>
      <a:dk2>
        <a:srgbClr val="343434"/>
      </a:dk2>
      <a:lt2>
        <a:srgbClr val="8A8E8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Другая 3">
      <a:majorFont>
        <a:latin typeface="Montserrat ExtraBold"/>
        <a:ea typeface="Arial"/>
        <a:cs typeface="Arial"/>
      </a:majorFont>
      <a:minorFont>
        <a:latin typeface="Montserrat Light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18181A"/>
        </a:solidFill>
        <a:ln>
          <a:noFill/>
        </a:ln>
      </a:spPr>
      <a:bodyPr/>
      <a:lstStyle/>
    </a:sp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0</TotalTime>
  <Words>0</Words>
  <Application>ONLYOFFICE/8.1.1.27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Kafedra</dc:creator>
  <cp:keywords/>
  <dc:description/>
  <dc:identifier/>
  <dc:language/>
  <cp:lastModifiedBy/>
  <cp:revision>289</cp:revision>
  <dcterms:modified xsi:type="dcterms:W3CDTF">2024-10-14T12:07:32Z</dcterms:modified>
  <cp:category/>
  <cp:contentStatus/>
  <cp:version/>
</cp:coreProperties>
</file>