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9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58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C03F-22C3-4653-BF45-888360761C8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B5DE-68FA-4836-8800-12EEB3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82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C03F-22C3-4653-BF45-888360761C8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B5DE-68FA-4836-8800-12EEB3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35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C03F-22C3-4653-BF45-888360761C8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B5DE-68FA-4836-8800-12EEB372AD4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3939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C03F-22C3-4653-BF45-888360761C8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B5DE-68FA-4836-8800-12EEB3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85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C03F-22C3-4653-BF45-888360761C8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B5DE-68FA-4836-8800-12EEB372AD4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585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C03F-22C3-4653-BF45-888360761C8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B5DE-68FA-4836-8800-12EEB3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738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C03F-22C3-4653-BF45-888360761C8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B5DE-68FA-4836-8800-12EEB3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51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C03F-22C3-4653-BF45-888360761C8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B5DE-68FA-4836-8800-12EEB3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68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C03F-22C3-4653-BF45-888360761C8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B5DE-68FA-4836-8800-12EEB3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42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C03F-22C3-4653-BF45-888360761C8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B5DE-68FA-4836-8800-12EEB3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2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C03F-22C3-4653-BF45-888360761C8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B5DE-68FA-4836-8800-12EEB3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73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C03F-22C3-4653-BF45-888360761C8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B5DE-68FA-4836-8800-12EEB3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10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C03F-22C3-4653-BF45-888360761C8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B5DE-68FA-4836-8800-12EEB3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10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C03F-22C3-4653-BF45-888360761C8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B5DE-68FA-4836-8800-12EEB3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60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C03F-22C3-4653-BF45-888360761C8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B5DE-68FA-4836-8800-12EEB3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3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C03F-22C3-4653-BF45-888360761C8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B5DE-68FA-4836-8800-12EEB3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87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C03F-22C3-4653-BF45-888360761C8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8CB5DE-68FA-4836-8800-12EEB3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14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Навык </a:t>
            </a:r>
            <a:r>
              <a:rPr lang="en-US" dirty="0" smtClean="0"/>
              <a:t>“</a:t>
            </a:r>
            <a:r>
              <a:rPr lang="ru-RU" dirty="0" smtClean="0"/>
              <a:t>Пандемия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746" y="462034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Захаров Данила</a:t>
            </a:r>
          </a:p>
          <a:p>
            <a:pPr algn="r"/>
            <a:r>
              <a:rPr lang="ru-RU" dirty="0" smtClean="0"/>
              <a:t>г</a:t>
            </a:r>
            <a:r>
              <a:rPr lang="en-US" dirty="0" smtClean="0"/>
              <a:t>.</a:t>
            </a:r>
            <a:r>
              <a:rPr lang="ru-RU" dirty="0" smtClean="0"/>
              <a:t>Гай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4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35130" y="144000"/>
            <a:ext cx="4156869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800" b="0" strike="noStrike" cap="all" spc="-1" dirty="0">
                <a:latin typeface="Tw Cen MT"/>
              </a:rPr>
              <a:t>Реализация</a:t>
            </a:r>
            <a:endParaRPr lang="ru-RU" sz="4800" b="0" strike="noStrike" spc="-1" dirty="0">
              <a:latin typeface="XO Oriel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56352" y="1045028"/>
            <a:ext cx="4156869" cy="1750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Далее каждому игроку присваивается случайным образом его способность или профессия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663" y="23288"/>
            <a:ext cx="6235337" cy="41051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47" y="2978141"/>
            <a:ext cx="6048810" cy="387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0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923" y="599340"/>
            <a:ext cx="7083268" cy="2346332"/>
          </a:xfrm>
          <a:prstGeom prst="rect">
            <a:avLst/>
          </a:prstGeom>
        </p:spPr>
      </p:pic>
      <p:sp>
        <p:nvSpPr>
          <p:cNvPr id="3" name="CustomShape 1"/>
          <p:cNvSpPr/>
          <p:nvPr/>
        </p:nvSpPr>
        <p:spPr>
          <a:xfrm>
            <a:off x="235130" y="144000"/>
            <a:ext cx="4156869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800" b="0" strike="noStrike" cap="all" spc="-1" dirty="0">
                <a:latin typeface="Tw Cen MT"/>
              </a:rPr>
              <a:t>Реализация</a:t>
            </a:r>
            <a:endParaRPr lang="ru-RU" sz="4800" b="0" strike="noStrike" spc="-1" dirty="0">
              <a:latin typeface="XO Oriel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35130" y="1018903"/>
            <a:ext cx="4156869" cy="4428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Начинается ход игрока.</a:t>
            </a:r>
          </a:p>
          <a:p>
            <a:r>
              <a:rPr lang="ru-RU" sz="2400" dirty="0" smtClean="0"/>
              <a:t>У него есть выбор между действием и просмотром своей колоды городов. </a:t>
            </a:r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Цель игроков изобрести лекарство, чтобы это сделать нужно определенное количество городов одной группы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923" y="3858485"/>
            <a:ext cx="6188234" cy="252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26" y="466008"/>
            <a:ext cx="5719762" cy="1866866"/>
          </a:xfrm>
          <a:prstGeom prst="rect">
            <a:avLst/>
          </a:prstGeom>
        </p:spPr>
      </p:pic>
      <p:sp>
        <p:nvSpPr>
          <p:cNvPr id="3" name="CustomShape 1"/>
          <p:cNvSpPr/>
          <p:nvPr/>
        </p:nvSpPr>
        <p:spPr>
          <a:xfrm>
            <a:off x="235130" y="144000"/>
            <a:ext cx="4156869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800" b="0" strike="noStrike" cap="all" spc="-1" dirty="0">
                <a:latin typeface="Tw Cen MT"/>
              </a:rPr>
              <a:t>Реализация</a:t>
            </a:r>
            <a:endParaRPr lang="ru-RU" sz="4800" b="0" strike="noStrike" spc="-1" dirty="0">
              <a:latin typeface="XO Oriel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35130" y="1280158"/>
            <a:ext cx="4156869" cy="33963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Если игрок доберет карты, то они прибавятся к его колоде игроков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Неудача – ход переходит к следующему игроку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79" y="3278777"/>
            <a:ext cx="5729410" cy="19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35130" y="144000"/>
            <a:ext cx="4156869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800" b="0" strike="noStrike" cap="all" spc="-1" dirty="0">
                <a:latin typeface="Tw Cen MT"/>
              </a:rPr>
              <a:t>Реализация</a:t>
            </a:r>
            <a:endParaRPr lang="ru-RU" sz="4800" b="0" strike="noStrike" spc="-1" dirty="0">
              <a:latin typeface="XO Oriel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35130" y="1280159"/>
            <a:ext cx="4156869" cy="246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Если всё-таки вам  повезло, то вас об этом предупредят и скажут, что появился шанс изобрести лекарство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756" y="864000"/>
            <a:ext cx="7027878" cy="523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216000" y="182520"/>
            <a:ext cx="5090040" cy="75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z="4800" b="0" strike="noStrike" cap="all" spc="-1" dirty="0">
                <a:latin typeface="Tw Cen MT"/>
              </a:rPr>
              <a:t>Базы данных</a:t>
            </a:r>
            <a:endParaRPr lang="ru-RU" sz="4800" b="0" strike="noStrike" spc="-1" dirty="0">
              <a:latin typeface="XO Orie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24" y="1444135"/>
            <a:ext cx="3085250" cy="17398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8" y="182520"/>
            <a:ext cx="4100374" cy="6449331"/>
          </a:xfrm>
          <a:prstGeom prst="rect">
            <a:avLst/>
          </a:prstGeom>
        </p:spPr>
      </p:pic>
      <p:sp>
        <p:nvSpPr>
          <p:cNvPr id="8" name="TextShape 1"/>
          <p:cNvSpPr txBox="1"/>
          <p:nvPr/>
        </p:nvSpPr>
        <p:spPr>
          <a:xfrm>
            <a:off x="451131" y="3692073"/>
            <a:ext cx="5090040" cy="75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4800" spc="-1" dirty="0" smtClean="0">
                <a:latin typeface="XO Oriel"/>
              </a:rPr>
              <a:t>Requirements.py</a:t>
            </a:r>
            <a:endParaRPr lang="ru-RU" sz="4800" b="0" strike="noStrike" spc="-1" dirty="0">
              <a:latin typeface="XO Oriel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46" y="4583520"/>
            <a:ext cx="3519978" cy="189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3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1117440" y="455400"/>
            <a:ext cx="7845840" cy="15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latin typeface="Tw Cen MT"/>
              </a:rPr>
              <a:t>ЗАКЛЮЧЕНИЕ</a:t>
            </a:r>
            <a:endParaRPr lang="ru-RU" sz="3600" b="0" strike="noStrike" spc="-1" dirty="0">
              <a:latin typeface="XO Orie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1117440" y="2159999"/>
            <a:ext cx="7845840" cy="275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US" sz="2400" spc="-1" dirty="0" smtClean="0">
                <a:latin typeface="Tw Cen MT"/>
                <a:ea typeface="Tw Cen MT"/>
              </a:rPr>
              <a:t>*</a:t>
            </a:r>
            <a:r>
              <a:rPr lang="ru-RU" sz="2400" spc="-1" dirty="0" smtClean="0">
                <a:latin typeface="Tw Cen MT"/>
                <a:ea typeface="Tw Cen MT"/>
              </a:rPr>
              <a:t>Поставленные цели были выполнены и задачи реализованы</a:t>
            </a:r>
            <a:r>
              <a:rPr lang="en-US" sz="2400" spc="-1" dirty="0" smtClean="0">
                <a:latin typeface="Tw Cen MT"/>
                <a:ea typeface="Tw Cen MT"/>
              </a:rPr>
              <a:t>.</a:t>
            </a:r>
            <a:endParaRPr lang="ru-RU" sz="2400" b="0" strike="noStrike" spc="-1" dirty="0" smtClean="0">
              <a:latin typeface="Tw Cen MT"/>
              <a:ea typeface="Tw Cen MT"/>
            </a:endParaRPr>
          </a:p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US" sz="2400" b="0" strike="noStrike" spc="-1" dirty="0" smtClean="0">
                <a:latin typeface="Tw Cen MT"/>
                <a:ea typeface="Tw Cen MT"/>
              </a:rPr>
              <a:t>*</a:t>
            </a:r>
            <a:r>
              <a:rPr lang="ru-RU" sz="2400" b="0" strike="noStrike" spc="-1" dirty="0" smtClean="0">
                <a:latin typeface="Tw Cen MT"/>
                <a:ea typeface="Tw Cen MT"/>
              </a:rPr>
              <a:t>В </a:t>
            </a:r>
            <a:r>
              <a:rPr lang="ru-RU" sz="2400" b="0" strike="noStrike" spc="-1" dirty="0">
                <a:latin typeface="Tw Cen MT"/>
                <a:ea typeface="Tw Cen MT"/>
              </a:rPr>
              <a:t>дальнейшем развитии проекта будут </a:t>
            </a:r>
            <a:r>
              <a:rPr lang="ru-RU" sz="2400" b="0" strike="noStrike" spc="-1" dirty="0" smtClean="0">
                <a:latin typeface="Tw Cen MT"/>
                <a:ea typeface="Tw Cen MT"/>
              </a:rPr>
              <a:t>исправлять различные недочеты, добавление карты, распространение болезней</a:t>
            </a:r>
            <a:endParaRPr lang="ru-RU" sz="2400" b="0" strike="noStrike" spc="-1" dirty="0">
              <a:latin typeface="XO Orie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ru-RU" sz="2400" b="0" strike="noStrike" spc="-1" dirty="0">
              <a:latin typeface="XO Oriel"/>
            </a:endParaRPr>
          </a:p>
        </p:txBody>
      </p:sp>
    </p:spTree>
    <p:extLst>
      <p:ext uri="{BB962C8B-B14F-4D97-AF65-F5344CB8AC3E}">
        <p14:creationId xmlns:p14="http://schemas.microsoft.com/office/powerpoint/2010/main" val="26116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2304360" y="1005840"/>
            <a:ext cx="9020520" cy="130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8000" lnSpcReduction="20000"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latin typeface="Tw Cen MT"/>
              </a:rPr>
              <a:t>Цель:</a:t>
            </a:r>
            <a:r>
              <a:rPr lang="en-US" sz="3600" b="0" strike="noStrike" cap="all" spc="-1" dirty="0">
                <a:latin typeface="Tw Cen MT"/>
              </a:rPr>
              <a:t> </a:t>
            </a:r>
            <a:r>
              <a:rPr lang="ru-RU" sz="2700" b="0" strike="noStrike" cap="all" spc="-1" dirty="0">
                <a:latin typeface="Tw Cen MT"/>
                <a:ea typeface="Tw Cen MT"/>
              </a:rPr>
              <a:t>Создать программу с помощью которой пользователь </a:t>
            </a:r>
            <a:r>
              <a:rPr lang="ru-RU" sz="2700" b="0" strike="noStrike" cap="all" spc="-1" dirty="0" smtClean="0">
                <a:latin typeface="Tw Cen MT"/>
                <a:ea typeface="Tw Cen MT"/>
              </a:rPr>
              <a:t>сможет весело провести время с навыком </a:t>
            </a:r>
            <a:r>
              <a:rPr lang="en-US" sz="2700" b="0" strike="noStrike" cap="all" spc="-1" dirty="0" smtClean="0">
                <a:latin typeface="Tw Cen MT"/>
                <a:ea typeface="Tw Cen MT"/>
              </a:rPr>
              <a:t>‘</a:t>
            </a:r>
            <a:r>
              <a:rPr lang="ru-RU" sz="2700" b="0" strike="noStrike" cap="all" spc="-1" dirty="0" smtClean="0">
                <a:latin typeface="Tw Cen MT"/>
                <a:ea typeface="Tw Cen MT"/>
              </a:rPr>
              <a:t>Пандемия</a:t>
            </a:r>
            <a:r>
              <a:rPr lang="en-US" sz="2700" b="0" strike="noStrike" cap="all" spc="-1" dirty="0" smtClean="0">
                <a:latin typeface="Tw Cen MT"/>
                <a:ea typeface="Tw Cen MT"/>
              </a:rPr>
              <a:t>’</a:t>
            </a:r>
            <a:r>
              <a:rPr lang="ru-RU" sz="2700" b="0" strike="noStrike" cap="all" spc="-1" dirty="0" smtClean="0">
                <a:latin typeface="Tw Cen MT"/>
                <a:ea typeface="Tw Cen MT"/>
              </a:rPr>
              <a:t>.</a:t>
            </a:r>
            <a:r>
              <a:rPr dirty="0"/>
              <a:t/>
            </a:r>
            <a:br>
              <a:rPr dirty="0"/>
            </a:br>
            <a:endParaRPr lang="ru-RU" sz="2700" b="0" strike="noStrike" spc="-1" dirty="0">
              <a:latin typeface="XO Orie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711520" y="2783520"/>
            <a:ext cx="4309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 dirty="0">
                <a:latin typeface="Tw Cen MT"/>
              </a:rPr>
              <a:t>Задачи:</a:t>
            </a:r>
            <a:endParaRPr lang="ru-RU" sz="3600" b="0" strike="noStrike" spc="-1" dirty="0">
              <a:latin typeface="XO Orie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3323880" y="3644640"/>
            <a:ext cx="886716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 dirty="0">
                <a:latin typeface="Tw Cen MT"/>
              </a:rPr>
              <a:t>1) </a:t>
            </a:r>
            <a:r>
              <a:rPr lang="ru-RU" sz="2400" b="1" strike="noStrike" spc="-1" dirty="0" smtClean="0">
                <a:latin typeface="Tw Cen MT"/>
              </a:rPr>
              <a:t>Реализовать </a:t>
            </a:r>
            <a:r>
              <a:rPr lang="ru-RU" sz="2400" b="1" spc="-1" dirty="0" smtClean="0">
                <a:latin typeface="Tw Cen MT"/>
              </a:rPr>
              <a:t>диалог между пользователем и помощником</a:t>
            </a:r>
            <a:endParaRPr lang="ru-RU" sz="2400" b="0" strike="noStrike" spc="-1" dirty="0" smtClean="0">
              <a:latin typeface="XO Oriel"/>
            </a:endParaRPr>
          </a:p>
          <a:p>
            <a:pPr>
              <a:lnSpc>
                <a:spcPct val="100000"/>
              </a:lnSpc>
            </a:pPr>
            <a:r>
              <a:rPr lang="ru-RU" sz="2400" b="1" strike="noStrike" spc="-1" dirty="0" smtClean="0">
                <a:latin typeface="Tw Cen MT"/>
              </a:rPr>
              <a:t>2) Использование БД и </a:t>
            </a:r>
            <a:r>
              <a:rPr lang="en-US" sz="2400" b="1" strike="noStrike" spc="-1" dirty="0" smtClean="0">
                <a:latin typeface="Tw Cen MT"/>
              </a:rPr>
              <a:t>ORM</a:t>
            </a:r>
            <a:endParaRPr lang="ru-RU" sz="2400" b="0" strike="noStrike" spc="-1" dirty="0">
              <a:latin typeface="XO Oriel"/>
            </a:endParaRPr>
          </a:p>
          <a:p>
            <a:pPr>
              <a:lnSpc>
                <a:spcPct val="100000"/>
              </a:lnSpc>
            </a:pPr>
            <a:r>
              <a:rPr lang="ru-RU" sz="2400" b="1" strike="noStrike" spc="-1" dirty="0">
                <a:latin typeface="Tw Cen MT"/>
              </a:rPr>
              <a:t>4) Вывод </a:t>
            </a:r>
            <a:r>
              <a:rPr lang="ru-RU" sz="2400" b="1" spc="-1" dirty="0" smtClean="0">
                <a:latin typeface="Tw Cen MT"/>
              </a:rPr>
              <a:t>результата</a:t>
            </a:r>
            <a:endParaRPr lang="ru-RU" sz="2400" b="0" strike="noStrike" spc="-1" dirty="0">
              <a:latin typeface="XO Oriel"/>
            </a:endParaRPr>
          </a:p>
        </p:txBody>
      </p:sp>
    </p:spTree>
    <p:extLst>
      <p:ext uri="{BB962C8B-B14F-4D97-AF65-F5344CB8AC3E}">
        <p14:creationId xmlns:p14="http://schemas.microsoft.com/office/powerpoint/2010/main" val="42892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35130" y="144000"/>
            <a:ext cx="4156869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800" b="0" strike="noStrike" cap="all" spc="-1" dirty="0">
                <a:latin typeface="Tw Cen MT"/>
              </a:rPr>
              <a:t>Реализация</a:t>
            </a:r>
            <a:endParaRPr lang="ru-RU" sz="4800" b="0" strike="noStrike" spc="-1" dirty="0">
              <a:latin typeface="XO Oriel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28370" y="2528743"/>
            <a:ext cx="4156869" cy="190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Для легкого понимания все главные правила подразделили на 3 группы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39" y="864000"/>
            <a:ext cx="6814532" cy="500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35130" y="144000"/>
            <a:ext cx="4156869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800" b="0" strike="noStrike" cap="all" spc="-1" dirty="0">
                <a:latin typeface="Tw Cen MT"/>
              </a:rPr>
              <a:t>Реализация</a:t>
            </a:r>
            <a:endParaRPr lang="ru-RU" sz="4800" b="0" strike="noStrike" spc="-1" dirty="0">
              <a:latin typeface="XO Oriel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35130" y="1434058"/>
            <a:ext cx="4156869" cy="190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На данном слайде представлены добор карт и обнаружение болезней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426" y="386434"/>
            <a:ext cx="6559201" cy="28372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0" y="3911293"/>
            <a:ext cx="5462072" cy="26159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17" y="3911293"/>
            <a:ext cx="6038883" cy="261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35130" y="144000"/>
            <a:ext cx="4156869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800" b="0" strike="noStrike" cap="all" spc="-1" dirty="0">
                <a:latin typeface="Tw Cen MT"/>
              </a:rPr>
              <a:t>Реализация</a:t>
            </a:r>
            <a:endParaRPr lang="ru-RU" sz="4800" b="0" strike="noStrike" spc="-1" dirty="0">
              <a:latin typeface="XO Oriel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35130" y="1434058"/>
            <a:ext cx="4156869" cy="190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На слайде представлены различные вариации конца игры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13" y="426178"/>
            <a:ext cx="7337239" cy="47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35130" y="144000"/>
            <a:ext cx="4156869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800" b="0" strike="noStrike" cap="all" spc="-1" dirty="0">
                <a:latin typeface="Tw Cen MT"/>
              </a:rPr>
              <a:t>Реализация</a:t>
            </a:r>
            <a:endParaRPr lang="ru-RU" sz="4800" b="0" strike="noStrike" spc="-1" dirty="0">
              <a:latin typeface="XO Oriel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35130" y="1434058"/>
            <a:ext cx="4156869" cy="2981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В правилах можно узнать способности каждой профессии</a:t>
            </a:r>
          </a:p>
          <a:p>
            <a:r>
              <a:rPr lang="ru-RU" sz="2800" dirty="0" smtClean="0"/>
              <a:t>При нажатии на одну из них выводятся способности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693" y="206457"/>
            <a:ext cx="4771836" cy="35244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409" y="3708869"/>
            <a:ext cx="4828994" cy="29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35130" y="144000"/>
            <a:ext cx="4156869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800" b="0" strike="noStrike" cap="all" spc="-1" dirty="0">
                <a:latin typeface="Tw Cen MT"/>
              </a:rPr>
              <a:t>Реализация</a:t>
            </a:r>
            <a:endParaRPr lang="ru-RU" sz="4800" b="0" strike="noStrike" spc="-1" dirty="0">
              <a:latin typeface="XO Oriel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35130" y="1434058"/>
            <a:ext cx="4156869" cy="190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Пример профессии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74" y="474239"/>
            <a:ext cx="6210406" cy="57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35130" y="144000"/>
            <a:ext cx="4156869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800" b="0" strike="noStrike" cap="all" spc="-1" dirty="0">
                <a:latin typeface="Tw Cen MT"/>
              </a:rPr>
              <a:t>Реализация</a:t>
            </a:r>
            <a:endParaRPr lang="ru-RU" sz="4800" b="0" strike="noStrike" spc="-1" dirty="0">
              <a:latin typeface="XO Orie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239" y="144000"/>
            <a:ext cx="7906761" cy="595666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28370" y="2528743"/>
            <a:ext cx="4156869" cy="190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При запуске программы начинает работу навык он самостоятельно начинает диалог</a:t>
            </a:r>
            <a:r>
              <a:rPr lang="en-US" sz="2800" dirty="0" smtClean="0"/>
              <a:t>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667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67" y="0"/>
            <a:ext cx="7115611" cy="5185954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235130" y="144000"/>
            <a:ext cx="4156869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800" b="0" strike="noStrike" cap="all" spc="-1" dirty="0">
                <a:latin typeface="Tw Cen MT"/>
              </a:rPr>
              <a:t>Реализация</a:t>
            </a:r>
            <a:endParaRPr lang="ru-RU" sz="4800" b="0" strike="noStrike" spc="-1" dirty="0">
              <a:latin typeface="XO Oriel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56352" y="1045028"/>
            <a:ext cx="4156869" cy="1750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Следующее что делает навык, спрашивает сколько будет игроков и просит назвать их имена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911635"/>
            <a:ext cx="6474085" cy="1946366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56352" y="3000752"/>
            <a:ext cx="4156869" cy="1750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                                    </a:t>
            </a:r>
            <a:r>
              <a:rPr lang="ru-RU" sz="2400" dirty="0" smtClean="0"/>
              <a:t>Выбор уровня сложности</a:t>
            </a:r>
            <a:r>
              <a:rPr lang="en-US" sz="2400" dirty="0" smtClean="0"/>
              <a:t> |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\/</a:t>
            </a:r>
          </a:p>
        </p:txBody>
      </p:sp>
    </p:spTree>
    <p:extLst>
      <p:ext uri="{BB962C8B-B14F-4D97-AF65-F5344CB8AC3E}">
        <p14:creationId xmlns:p14="http://schemas.microsoft.com/office/powerpoint/2010/main" val="13552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238</Words>
  <Application>Microsoft Office PowerPoint</Application>
  <PresentationFormat>Широкоэкранный</PresentationFormat>
  <Paragraphs>48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Trebuchet MS</vt:lpstr>
      <vt:lpstr>Tw Cen MT</vt:lpstr>
      <vt:lpstr>Wingdings 3</vt:lpstr>
      <vt:lpstr>XO Oriel</vt:lpstr>
      <vt:lpstr>Аспект</vt:lpstr>
      <vt:lpstr>Навык “Пандемия”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Danila</dc:creator>
  <cp:lastModifiedBy>Danila</cp:lastModifiedBy>
  <cp:revision>9</cp:revision>
  <dcterms:created xsi:type="dcterms:W3CDTF">2023-04-26T19:21:36Z</dcterms:created>
  <dcterms:modified xsi:type="dcterms:W3CDTF">2023-04-27T09:15:28Z</dcterms:modified>
</cp:coreProperties>
</file>