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AC6FD1-C062-47F1-B86E-56F57F761CE8}" v="57" dt="2021-09-17T07:36:03.701"/>
    <p1510:client id="{B1ADA82D-44D0-4495-A5F5-F1D90EE88739}" v="100" dt="2020-12-05T09:29:48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Part1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F898D8-7964-4970-A44B-E437C215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D2A591-0250-4957-90F1-931FDD8F7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alert</a:t>
            </a:r>
            <a:r>
              <a:rPr lang="ru-RU" dirty="0">
                <a:ea typeface="+mn-lt"/>
                <a:cs typeface="+mn-lt"/>
              </a:rPr>
              <a:t>( +"200px" ); </a:t>
            </a:r>
          </a:p>
        </p:txBody>
      </p:sp>
    </p:spTree>
    <p:extLst>
      <p:ext uri="{BB962C8B-B14F-4D97-AF65-F5344CB8AC3E}">
        <p14:creationId xmlns:p14="http://schemas.microsoft.com/office/powerpoint/2010/main" val="3319264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F898D8-7964-4970-A44B-E437C215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D2A591-0250-4957-90F1-931FDD8F7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alert</a:t>
            </a:r>
            <a:r>
              <a:rPr lang="ru-RU" dirty="0">
                <a:ea typeface="+mn-lt"/>
                <a:cs typeface="+mn-lt"/>
              </a:rPr>
              <a:t>( +"200px" ); </a:t>
            </a:r>
            <a:r>
              <a:rPr lang="ru-RU" dirty="0">
                <a:highlight>
                  <a:srgbClr val="00FF00"/>
                </a:highlight>
                <a:ea typeface="+mn-lt"/>
                <a:cs typeface="+mn-lt"/>
              </a:rPr>
              <a:t>// </a:t>
            </a:r>
            <a:r>
              <a:rPr lang="ru-RU" dirty="0" err="1">
                <a:highlight>
                  <a:srgbClr val="00FF00"/>
                </a:highlight>
                <a:ea typeface="+mn-lt"/>
                <a:cs typeface="+mn-lt"/>
              </a:rPr>
              <a:t>NaN</a:t>
            </a:r>
            <a:endParaRPr lang="ru-RU">
              <a:highlight>
                <a:srgbClr val="00FF00"/>
              </a:highlight>
              <a:cs typeface="Calibri" panose="020F0502020204030204"/>
            </a:endParaRP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9268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6C22D8-A187-4DEC-A3E6-48F8DE3D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DBEFAE-4858-40EA-BCE3-4045F4E59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console.log(2 + 2 + '1' );</a:t>
            </a: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9909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9E2059-A532-4933-8224-028FE9554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68BDD8-B7C2-4092-94F0-749389631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console.log(2 + 2 + '1' ); </a:t>
            </a:r>
            <a:r>
              <a:rPr lang="ru-RU" dirty="0">
                <a:highlight>
                  <a:srgbClr val="00FF00"/>
                </a:highlight>
                <a:ea typeface="+mn-lt"/>
                <a:cs typeface="+mn-lt"/>
              </a:rPr>
              <a:t>// "41"</a:t>
            </a:r>
            <a:endParaRPr lang="ru-RU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0122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AC6A0-016A-418D-B05C-BEF2D25E7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9B2830-0E7A-4216-B5CE-57195FB16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var</a:t>
            </a:r>
            <a:r>
              <a:rPr lang="ru-RU" dirty="0">
                <a:ea typeface="+mn-lt"/>
                <a:cs typeface="+mn-lt"/>
              </a:rPr>
              <a:t> $ = 1; </a:t>
            </a:r>
            <a:endParaRPr lang="ru-RU" dirty="0">
              <a:cs typeface="Calibri" panose="020F0502020204030204"/>
            </a:endParaRPr>
          </a:p>
          <a:p>
            <a:r>
              <a:rPr lang="ru-RU" dirty="0" err="1">
                <a:ea typeface="+mn-lt"/>
                <a:cs typeface="+mn-lt"/>
              </a:rPr>
              <a:t>var</a:t>
            </a:r>
            <a:r>
              <a:rPr lang="ru-RU" dirty="0">
                <a:ea typeface="+mn-lt"/>
                <a:cs typeface="+mn-lt"/>
              </a:rPr>
              <a:t> _ = 2;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console.log($ + _); </a:t>
            </a:r>
            <a:endParaRPr lang="ru-RU" dirty="0"/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6091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36DFED-2D4E-4A5D-B336-11ED1A39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B1EE1F-1B3F-463B-8E25-CB69A8FDA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var</a:t>
            </a:r>
            <a:r>
              <a:rPr lang="ru-RU" dirty="0">
                <a:ea typeface="+mn-lt"/>
                <a:cs typeface="+mn-lt"/>
              </a:rPr>
              <a:t> $ = 1;</a:t>
            </a:r>
            <a:endParaRPr lang="ru-RU">
              <a:ea typeface="+mn-lt"/>
              <a:cs typeface="+mn-lt"/>
            </a:endParaRPr>
          </a:p>
          <a:p>
            <a:r>
              <a:rPr lang="ru-RU" dirty="0" err="1">
                <a:ea typeface="+mn-lt"/>
                <a:cs typeface="+mn-lt"/>
              </a:rPr>
              <a:t>var</a:t>
            </a:r>
            <a:r>
              <a:rPr lang="ru-RU" dirty="0">
                <a:ea typeface="+mn-lt"/>
                <a:cs typeface="+mn-lt"/>
              </a:rPr>
              <a:t> _ = 2;  </a:t>
            </a:r>
            <a:endParaRPr lang="ru-RU"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</a:rPr>
              <a:t>console.log($ + _); </a:t>
            </a:r>
            <a:r>
              <a:rPr lang="ru-RU" dirty="0">
                <a:highlight>
                  <a:srgbClr val="00FF00"/>
                </a:highlight>
                <a:ea typeface="+mn-lt"/>
                <a:cs typeface="+mn-lt"/>
              </a:rPr>
              <a:t>// 3</a:t>
            </a:r>
            <a:endParaRPr lang="ru-RU">
              <a:highlight>
                <a:srgbClr val="00FF00"/>
              </a:highlight>
              <a:ea typeface="+mn-lt"/>
              <a:cs typeface="+mn-lt"/>
            </a:endParaRP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962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F898D8-7964-4970-A44B-E437C215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D2A591-0250-4957-90F1-931FDD8F7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var</a:t>
            </a:r>
            <a:r>
              <a:rPr lang="ru-RU" dirty="0">
                <a:ea typeface="+mn-lt"/>
                <a:cs typeface="+mn-lt"/>
              </a:rPr>
              <a:t> 2r = 5; </a:t>
            </a:r>
            <a:endParaRPr lang="ru-RU" dirty="0">
              <a:cs typeface="Calibri" panose="020F0502020204030204"/>
            </a:endParaRPr>
          </a:p>
          <a:p>
            <a:r>
              <a:rPr lang="ru-RU" dirty="0" err="1">
                <a:ea typeface="+mn-lt"/>
                <a:cs typeface="+mn-lt"/>
              </a:rPr>
              <a:t>var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my-var</a:t>
            </a:r>
            <a:r>
              <a:rPr lang="ru-RU" dirty="0">
                <a:ea typeface="+mn-lt"/>
                <a:cs typeface="+mn-lt"/>
              </a:rPr>
              <a:t> = 10; </a:t>
            </a:r>
            <a:endParaRPr lang="ru-RU" dirty="0"/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033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F898D8-7964-4970-A44B-E437C215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D2A591-0250-4957-90F1-931FDD8F7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var</a:t>
            </a:r>
            <a:r>
              <a:rPr lang="ru-RU" dirty="0">
                <a:ea typeface="+mn-lt"/>
                <a:cs typeface="+mn-lt"/>
              </a:rPr>
              <a:t> 2r; </a:t>
            </a:r>
            <a:r>
              <a:rPr lang="ru-RU" dirty="0">
                <a:highlight>
                  <a:srgbClr val="00FF00"/>
                </a:highlight>
                <a:ea typeface="+mn-lt"/>
                <a:cs typeface="+mn-lt"/>
              </a:rPr>
              <a:t>// недопустимый формат объявления переменной</a:t>
            </a:r>
            <a:endParaRPr lang="ru-RU" dirty="0">
              <a:highlight>
                <a:srgbClr val="00FF00"/>
              </a:highlight>
              <a:cs typeface="Calibri" panose="020F0502020204030204"/>
            </a:endParaRPr>
          </a:p>
          <a:p>
            <a:r>
              <a:rPr lang="ru-RU" dirty="0" err="1">
                <a:ea typeface="+mn-lt"/>
                <a:cs typeface="+mn-lt"/>
              </a:rPr>
              <a:t>var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my-var</a:t>
            </a:r>
            <a:r>
              <a:rPr lang="ru-RU" dirty="0">
                <a:ea typeface="+mn-lt"/>
                <a:cs typeface="+mn-lt"/>
              </a:rPr>
              <a:t>; </a:t>
            </a:r>
            <a:r>
              <a:rPr lang="ru-RU" dirty="0">
                <a:highlight>
                  <a:srgbClr val="00FF00"/>
                </a:highlight>
                <a:ea typeface="+mn-lt"/>
                <a:cs typeface="+mn-lt"/>
              </a:rPr>
              <a:t>// недопустимый формат объявления переменной</a:t>
            </a:r>
            <a:endParaRPr lang="ru-RU">
              <a:highlight>
                <a:srgbClr val="00FF00"/>
              </a:highlight>
              <a:cs typeface="Calibri"/>
            </a:endParaRP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2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F898D8-7964-4970-A44B-E437C215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D2A591-0250-4957-90F1-931FDD8F7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console.log( 0.1 + 0.2 == 0.3 );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1560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F898D8-7964-4970-A44B-E437C215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D2A591-0250-4957-90F1-931FDD8F7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console.log( 0.1 + 0.2 == 0.3 ); </a:t>
            </a:r>
            <a:r>
              <a:rPr lang="ru-RU" dirty="0">
                <a:highlight>
                  <a:srgbClr val="00FF00"/>
                </a:highlight>
                <a:ea typeface="+mn-lt"/>
                <a:cs typeface="+mn-lt"/>
              </a:rPr>
              <a:t>//</a:t>
            </a:r>
            <a:r>
              <a:rPr lang="ru-RU" dirty="0" err="1">
                <a:highlight>
                  <a:srgbClr val="00FF00"/>
                </a:highlight>
                <a:ea typeface="+mn-lt"/>
                <a:cs typeface="+mn-lt"/>
              </a:rPr>
              <a:t>false</a:t>
            </a:r>
            <a:endParaRPr lang="ru-RU" dirty="0" err="1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8977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F898D8-7964-4970-A44B-E437C215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D2A591-0250-4957-90F1-931FDD8F7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console.log </a:t>
            </a:r>
            <a:r>
              <a:rPr lang="ru-RU" dirty="0" err="1">
                <a:ea typeface="+mn-lt"/>
                <a:cs typeface="+mn-lt"/>
              </a:rPr>
              <a:t>isNaN</a:t>
            </a:r>
            <a:r>
              <a:rPr lang="ru-RU" dirty="0">
                <a:ea typeface="+mn-lt"/>
                <a:cs typeface="+mn-lt"/>
              </a:rPr>
              <a:t>(</a:t>
            </a:r>
            <a:r>
              <a:rPr lang="ru-RU" dirty="0" err="1">
                <a:ea typeface="+mn-lt"/>
                <a:cs typeface="+mn-lt"/>
              </a:rPr>
              <a:t>NaN</a:t>
            </a:r>
            <a:r>
              <a:rPr lang="ru-RU" dirty="0">
                <a:ea typeface="+mn-lt"/>
                <a:cs typeface="+mn-lt"/>
              </a:rPr>
              <a:t>) ); </a:t>
            </a:r>
            <a:endParaRPr lang="ru-RU" dirty="0">
              <a:cs typeface="Calibri" panose="020F0502020204030204"/>
            </a:endParaRPr>
          </a:p>
          <a:p>
            <a:r>
              <a:rPr lang="ru-RU" dirty="0">
                <a:ea typeface="+mn-lt"/>
                <a:cs typeface="+mn-lt"/>
              </a:rPr>
              <a:t>console.log ( </a:t>
            </a:r>
            <a:r>
              <a:rPr lang="ru-RU" dirty="0" err="1">
                <a:ea typeface="+mn-lt"/>
                <a:cs typeface="+mn-lt"/>
              </a:rPr>
              <a:t>isNaN</a:t>
            </a:r>
            <a:r>
              <a:rPr lang="ru-RU" dirty="0">
                <a:ea typeface="+mn-lt"/>
                <a:cs typeface="+mn-lt"/>
              </a:rPr>
              <a:t>("</a:t>
            </a:r>
            <a:r>
              <a:rPr lang="ru-RU" dirty="0" err="1">
                <a:ea typeface="+mn-lt"/>
                <a:cs typeface="+mn-lt"/>
              </a:rPr>
              <a:t>hello</a:t>
            </a:r>
            <a:r>
              <a:rPr lang="ru-RU" dirty="0">
                <a:ea typeface="+mn-lt"/>
                <a:cs typeface="+mn-lt"/>
              </a:rPr>
              <a:t>") ); </a:t>
            </a:r>
            <a:endParaRPr lang="ru-RU" dirty="0"/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707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F898D8-7964-4970-A44B-E437C215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D2A591-0250-4957-90F1-931FDD8F7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console.log </a:t>
            </a:r>
            <a:r>
              <a:rPr lang="ru-RU" dirty="0" err="1">
                <a:ea typeface="+mn-lt"/>
                <a:cs typeface="+mn-lt"/>
              </a:rPr>
              <a:t>isNaN</a:t>
            </a:r>
            <a:r>
              <a:rPr lang="ru-RU" dirty="0">
                <a:ea typeface="+mn-lt"/>
                <a:cs typeface="+mn-lt"/>
              </a:rPr>
              <a:t>(</a:t>
            </a:r>
            <a:r>
              <a:rPr lang="ru-RU" dirty="0" err="1">
                <a:ea typeface="+mn-lt"/>
                <a:cs typeface="+mn-lt"/>
              </a:rPr>
              <a:t>NaN</a:t>
            </a:r>
            <a:r>
              <a:rPr lang="ru-RU" dirty="0">
                <a:ea typeface="+mn-lt"/>
                <a:cs typeface="+mn-lt"/>
              </a:rPr>
              <a:t>) ); </a:t>
            </a:r>
            <a:r>
              <a:rPr lang="ru-RU" dirty="0">
                <a:highlight>
                  <a:srgbClr val="00FF00"/>
                </a:highlight>
                <a:ea typeface="+mn-lt"/>
                <a:cs typeface="+mn-lt"/>
              </a:rPr>
              <a:t>// </a:t>
            </a:r>
            <a:r>
              <a:rPr lang="ru-RU" dirty="0" err="1">
                <a:highlight>
                  <a:srgbClr val="00FF00"/>
                </a:highlight>
                <a:ea typeface="+mn-lt"/>
                <a:cs typeface="+mn-lt"/>
              </a:rPr>
              <a:t>true</a:t>
            </a:r>
            <a:r>
              <a:rPr lang="ru-RU" dirty="0">
                <a:ea typeface="+mn-lt"/>
                <a:cs typeface="+mn-lt"/>
              </a:rPr>
              <a:t> </a:t>
            </a:r>
            <a:endParaRPr lang="ru-RU" dirty="0">
              <a:cs typeface="Calibri" panose="020F0502020204030204"/>
            </a:endParaRPr>
          </a:p>
          <a:p>
            <a:r>
              <a:rPr lang="ru-RU" dirty="0">
                <a:ea typeface="+mn-lt"/>
                <a:cs typeface="+mn-lt"/>
              </a:rPr>
              <a:t>console.log ( </a:t>
            </a:r>
            <a:r>
              <a:rPr lang="ru-RU" dirty="0" err="1">
                <a:ea typeface="+mn-lt"/>
                <a:cs typeface="+mn-lt"/>
              </a:rPr>
              <a:t>isNaN</a:t>
            </a:r>
            <a:r>
              <a:rPr lang="ru-RU" dirty="0">
                <a:ea typeface="+mn-lt"/>
                <a:cs typeface="+mn-lt"/>
              </a:rPr>
              <a:t>("</a:t>
            </a:r>
            <a:r>
              <a:rPr lang="ru-RU" dirty="0" err="1">
                <a:ea typeface="+mn-lt"/>
                <a:cs typeface="+mn-lt"/>
              </a:rPr>
              <a:t>hello</a:t>
            </a:r>
            <a:r>
              <a:rPr lang="ru-RU" dirty="0">
                <a:ea typeface="+mn-lt"/>
                <a:cs typeface="+mn-lt"/>
              </a:rPr>
              <a:t>") ); </a:t>
            </a:r>
            <a:r>
              <a:rPr lang="ru-RU" dirty="0">
                <a:highlight>
                  <a:srgbClr val="00FF00"/>
                </a:highlight>
                <a:ea typeface="+mn-lt"/>
                <a:cs typeface="+mn-lt"/>
              </a:rPr>
              <a:t>// </a:t>
            </a:r>
            <a:r>
              <a:rPr lang="ru-RU" dirty="0" err="1">
                <a:highlight>
                  <a:srgbClr val="00FF00"/>
                </a:highlight>
                <a:ea typeface="+mn-lt"/>
                <a:cs typeface="+mn-lt"/>
              </a:rPr>
              <a:t>true</a:t>
            </a:r>
            <a:endParaRPr lang="ru-RU" dirty="0" err="1">
              <a:highlight>
                <a:srgbClr val="00FF00"/>
              </a:highlight>
            </a:endParaRP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51941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Part1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39</cp:revision>
  <dcterms:created xsi:type="dcterms:W3CDTF">2020-12-05T09:22:52Z</dcterms:created>
  <dcterms:modified xsi:type="dcterms:W3CDTF">2021-09-17T07:36:05Z</dcterms:modified>
</cp:coreProperties>
</file>