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7DF-D7E3-4EE2-B192-E9C993532992}" type="datetimeFigureOut">
              <a:rPr lang="ru-RU" smtClean="0"/>
              <a:t>пн.06.12.2021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B70-B7C3-4FF1-AF76-ECA1ED33C44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55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7DF-D7E3-4EE2-B192-E9C993532992}" type="datetimeFigureOut">
              <a:rPr lang="ru-RU" smtClean="0"/>
              <a:t>пн.06.12.2021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B70-B7C3-4FF1-AF76-ECA1ED33C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68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7DF-D7E3-4EE2-B192-E9C993532992}" type="datetimeFigureOut">
              <a:rPr lang="ru-RU" smtClean="0"/>
              <a:t>пн.06.12.2021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B70-B7C3-4FF1-AF76-ECA1ED33C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1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7DF-D7E3-4EE2-B192-E9C993532992}" type="datetimeFigureOut">
              <a:rPr lang="ru-RU" smtClean="0"/>
              <a:t>пн.06.12.2021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B70-B7C3-4FF1-AF76-ECA1ED33C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80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7DF-D7E3-4EE2-B192-E9C993532992}" type="datetimeFigureOut">
              <a:rPr lang="ru-RU" smtClean="0"/>
              <a:t>пн.06.12.2021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B70-B7C3-4FF1-AF76-ECA1ED33C44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88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7DF-D7E3-4EE2-B192-E9C993532992}" type="datetimeFigureOut">
              <a:rPr lang="ru-RU" smtClean="0"/>
              <a:t>пн.06.12.2021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B70-B7C3-4FF1-AF76-ECA1ED33C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01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7DF-D7E3-4EE2-B192-E9C993532992}" type="datetimeFigureOut">
              <a:rPr lang="ru-RU" smtClean="0"/>
              <a:t>пн.06.12.2021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B70-B7C3-4FF1-AF76-ECA1ED33C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38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7DF-D7E3-4EE2-B192-E9C993532992}" type="datetimeFigureOut">
              <a:rPr lang="ru-RU" smtClean="0"/>
              <a:t>пн.06.12.2021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B70-B7C3-4FF1-AF76-ECA1ED33C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73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7DF-D7E3-4EE2-B192-E9C993532992}" type="datetimeFigureOut">
              <a:rPr lang="ru-RU" smtClean="0"/>
              <a:t>пн.06.12.2021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B70-B7C3-4FF1-AF76-ECA1ED33C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24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2F67DF-D7E3-4EE2-B192-E9C993532992}" type="datetimeFigureOut">
              <a:rPr lang="ru-RU" smtClean="0"/>
              <a:t>пн.06.12.2021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26B70-B7C3-4FF1-AF76-ECA1ED33C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53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7DF-D7E3-4EE2-B192-E9C993532992}" type="datetimeFigureOut">
              <a:rPr lang="ru-RU" smtClean="0"/>
              <a:t>пн.06.12.2021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B70-B7C3-4FF1-AF76-ECA1ED33C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70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2F67DF-D7E3-4EE2-B192-E9C993532992}" type="datetimeFigureOut">
              <a:rPr lang="ru-RU" smtClean="0"/>
              <a:t>пн.06.12.2021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626B70-B7C3-4FF1-AF76-ECA1ED33C44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2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49D391-5C30-42E1-8707-1B4BCB6724D8}"/>
              </a:ext>
            </a:extLst>
          </p:cNvPr>
          <p:cNvSpPr txBox="1"/>
          <p:nvPr/>
        </p:nvSpPr>
        <p:spPr>
          <a:xfrm>
            <a:off x="2494671" y="2659559"/>
            <a:ext cx="7793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Ранние годы(</a:t>
            </a:r>
            <a:r>
              <a:rPr lang="en-US" sz="4400" dirty="0"/>
              <a:t>THE EARLY YEARS</a:t>
            </a:r>
            <a:r>
              <a:rPr lang="ru-RU" sz="44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2A814-0467-4657-8269-94B9ECBFFB52}"/>
              </a:ext>
            </a:extLst>
          </p:cNvPr>
          <p:cNvSpPr txBox="1"/>
          <p:nvPr/>
        </p:nvSpPr>
        <p:spPr>
          <a:xfrm>
            <a:off x="9406596" y="5522352"/>
            <a:ext cx="291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Author: </a:t>
            </a:r>
            <a:r>
              <a:rPr lang="en-US" dirty="0" err="1"/>
              <a:t>Golovachev</a:t>
            </a:r>
            <a:r>
              <a:rPr lang="en-US" dirty="0"/>
              <a:t> Danila</a:t>
            </a:r>
          </a:p>
          <a:p>
            <a:r>
              <a:rPr lang="en-US" dirty="0"/>
              <a:t>Group: Y2431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B518C-CCFD-403C-8F06-AC0740556BBB}"/>
              </a:ext>
            </a:extLst>
          </p:cNvPr>
          <p:cNvSpPr txBox="1"/>
          <p:nvPr/>
        </p:nvSpPr>
        <p:spPr>
          <a:xfrm>
            <a:off x="140677" y="6386732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2587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F0CB6F-9EE1-4D02-AB7F-50FF3229CEB6}"/>
              </a:ext>
            </a:extLst>
          </p:cNvPr>
          <p:cNvSpPr txBox="1"/>
          <p:nvPr/>
        </p:nvSpPr>
        <p:spPr>
          <a:xfrm>
            <a:off x="1107245" y="501821"/>
            <a:ext cx="5247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Questions</a:t>
            </a: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647D9-9BB4-4E00-978C-A7434CDD9F88}"/>
              </a:ext>
            </a:extLst>
          </p:cNvPr>
          <p:cNvSpPr txBox="1"/>
          <p:nvPr/>
        </p:nvSpPr>
        <p:spPr>
          <a:xfrm>
            <a:off x="140677" y="6386732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EB4FE-3A1E-447B-8C08-395FCD1A6867}"/>
              </a:ext>
            </a:extLst>
          </p:cNvPr>
          <p:cNvSpPr txBox="1"/>
          <p:nvPr/>
        </p:nvSpPr>
        <p:spPr>
          <a:xfrm>
            <a:off x="1107245" y="1420836"/>
            <a:ext cx="8486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Who was one of the authors of the integrated circuit?</a:t>
            </a:r>
            <a:endParaRPr lang="ru-RU" sz="2000" dirty="0"/>
          </a:p>
          <a:p>
            <a:endParaRPr lang="ru-RU" sz="2000" dirty="0"/>
          </a:p>
          <a:p>
            <a:r>
              <a:rPr lang="en-US" sz="2000" dirty="0"/>
              <a:t>Which company was the first to start producing computer peripherals?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2463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F0CB6F-9EE1-4D02-AB7F-50FF3229CEB6}"/>
              </a:ext>
            </a:extLst>
          </p:cNvPr>
          <p:cNvSpPr txBox="1"/>
          <p:nvPr/>
        </p:nvSpPr>
        <p:spPr>
          <a:xfrm>
            <a:off x="3597226" y="2583840"/>
            <a:ext cx="5247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Thanks for the attention</a:t>
            </a:r>
            <a:endParaRPr lang="ru-RU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647D9-9BB4-4E00-978C-A7434CDD9F88}"/>
              </a:ext>
            </a:extLst>
          </p:cNvPr>
          <p:cNvSpPr txBox="1"/>
          <p:nvPr/>
        </p:nvSpPr>
        <p:spPr>
          <a:xfrm>
            <a:off x="140677" y="6386732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8472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85D11BA-C331-4AF3-9C02-4E740DC23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419613"/>
            <a:ext cx="8001000" cy="5343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F0CB6F-9EE1-4D02-AB7F-50FF3229CEB6}"/>
              </a:ext>
            </a:extLst>
          </p:cNvPr>
          <p:cNvSpPr txBox="1"/>
          <p:nvPr/>
        </p:nvSpPr>
        <p:spPr>
          <a:xfrm>
            <a:off x="4849251" y="5763138"/>
            <a:ext cx="524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of the first computers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647D9-9BB4-4E00-978C-A7434CDD9F88}"/>
              </a:ext>
            </a:extLst>
          </p:cNvPr>
          <p:cNvSpPr txBox="1"/>
          <p:nvPr/>
        </p:nvSpPr>
        <p:spPr>
          <a:xfrm>
            <a:off x="140677" y="6386732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9716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85D11BA-C331-4AF3-9C02-4E740DC23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419613"/>
            <a:ext cx="8001000" cy="5343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F0CB6F-9EE1-4D02-AB7F-50FF3229CEB6}"/>
              </a:ext>
            </a:extLst>
          </p:cNvPr>
          <p:cNvSpPr txBox="1"/>
          <p:nvPr/>
        </p:nvSpPr>
        <p:spPr>
          <a:xfrm>
            <a:off x="5158741" y="5763138"/>
            <a:ext cx="524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Silicon</a:t>
            </a:r>
            <a:r>
              <a:rPr lang="ru-RU" dirty="0"/>
              <a:t> </a:t>
            </a:r>
            <a:r>
              <a:rPr lang="ru-RU" dirty="0" err="1"/>
              <a:t>Valley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647D9-9BB4-4E00-978C-A7434CDD9F88}"/>
              </a:ext>
            </a:extLst>
          </p:cNvPr>
          <p:cNvSpPr txBox="1"/>
          <p:nvPr/>
        </p:nvSpPr>
        <p:spPr>
          <a:xfrm>
            <a:off x="140677" y="6386732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pic>
        <p:nvPicPr>
          <p:cNvPr id="2050" name="Picture 2" descr="Кремниевая долина (Silicon Valley)">
            <a:extLst>
              <a:ext uri="{FF2B5EF4-FFF2-40B4-BE49-F238E27FC236}">
                <a16:creationId xmlns:a16="http://schemas.microsoft.com/office/drawing/2014/main" id="{FE347889-9D1F-405C-A3BF-40AF3BCDB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433513"/>
            <a:ext cx="80010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72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F0CB6F-9EE1-4D02-AB7F-50FF3229CEB6}"/>
              </a:ext>
            </a:extLst>
          </p:cNvPr>
          <p:cNvSpPr txBox="1"/>
          <p:nvPr/>
        </p:nvSpPr>
        <p:spPr>
          <a:xfrm>
            <a:off x="4849251" y="5763138"/>
            <a:ext cx="524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Robert Noyce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647D9-9BB4-4E00-978C-A7434CDD9F88}"/>
              </a:ext>
            </a:extLst>
          </p:cNvPr>
          <p:cNvSpPr txBox="1"/>
          <p:nvPr/>
        </p:nvSpPr>
        <p:spPr>
          <a:xfrm>
            <a:off x="140677" y="6386732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pic>
        <p:nvPicPr>
          <p:cNvPr id="3074" name="Picture 2" descr="Нойс, Роберт — Википедия">
            <a:extLst>
              <a:ext uri="{FF2B5EF4-FFF2-40B4-BE49-F238E27FC236}">
                <a16:creationId xmlns:a16="http://schemas.microsoft.com/office/drawing/2014/main" id="{48EBAAC4-5081-4A1E-AEFC-32745A4C4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685" y="725530"/>
            <a:ext cx="8955747" cy="503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96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F0CB6F-9EE1-4D02-AB7F-50FF3229CEB6}"/>
              </a:ext>
            </a:extLst>
          </p:cNvPr>
          <p:cNvSpPr txBox="1"/>
          <p:nvPr/>
        </p:nvSpPr>
        <p:spPr>
          <a:xfrm>
            <a:off x="5205045" y="4588943"/>
            <a:ext cx="524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Integrated circuit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647D9-9BB4-4E00-978C-A7434CDD9F88}"/>
              </a:ext>
            </a:extLst>
          </p:cNvPr>
          <p:cNvSpPr txBox="1"/>
          <p:nvPr/>
        </p:nvSpPr>
        <p:spPr>
          <a:xfrm>
            <a:off x="140677" y="6386732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15E814-3681-4A9A-9015-65BDEA6B0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823" y="1899724"/>
            <a:ext cx="3058551" cy="3058551"/>
          </a:xfrm>
          <a:prstGeom prst="rect">
            <a:avLst/>
          </a:prstGeom>
        </p:spPr>
      </p:pic>
      <p:pic>
        <p:nvPicPr>
          <p:cNvPr id="1026" name="Picture 2" descr="История: какие гаджеты нам подарили 1950-е">
            <a:extLst>
              <a:ext uri="{FF2B5EF4-FFF2-40B4-BE49-F238E27FC236}">
                <a16:creationId xmlns:a16="http://schemas.microsoft.com/office/drawing/2014/main" id="{9392637D-B141-45F6-AB73-FEBEBFC61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159" y="1810922"/>
            <a:ext cx="4113758" cy="323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2B415A0-3A86-4A76-B07F-AF22ECBC4077}"/>
              </a:ext>
            </a:extLst>
          </p:cNvPr>
          <p:cNvCxnSpPr/>
          <p:nvPr/>
        </p:nvCxnSpPr>
        <p:spPr>
          <a:xfrm>
            <a:off x="5205046" y="2757268"/>
            <a:ext cx="2082019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9ADFD11-145A-44A3-8A41-8162AB22CC06}"/>
              </a:ext>
            </a:extLst>
          </p:cNvPr>
          <p:cNvCxnSpPr/>
          <p:nvPr/>
        </p:nvCxnSpPr>
        <p:spPr>
          <a:xfrm>
            <a:off x="5205045" y="3078480"/>
            <a:ext cx="2082019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59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F0CB6F-9EE1-4D02-AB7F-50FF3229CEB6}"/>
              </a:ext>
            </a:extLst>
          </p:cNvPr>
          <p:cNvSpPr txBox="1"/>
          <p:nvPr/>
        </p:nvSpPr>
        <p:spPr>
          <a:xfrm>
            <a:off x="4050909" y="5763138"/>
            <a:ext cx="524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personal computers in the masses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647D9-9BB4-4E00-978C-A7434CDD9F88}"/>
              </a:ext>
            </a:extLst>
          </p:cNvPr>
          <p:cNvSpPr txBox="1"/>
          <p:nvPr/>
        </p:nvSpPr>
        <p:spPr>
          <a:xfrm>
            <a:off x="140677" y="6386732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30F602-896B-4629-BDFE-793F3A1F2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634845"/>
            <a:ext cx="7202658" cy="512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F0CB6F-9EE1-4D02-AB7F-50FF3229CEB6}"/>
              </a:ext>
            </a:extLst>
          </p:cNvPr>
          <p:cNvSpPr txBox="1"/>
          <p:nvPr/>
        </p:nvSpPr>
        <p:spPr>
          <a:xfrm>
            <a:off x="4849251" y="5763138"/>
            <a:ext cx="524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 III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647D9-9BB4-4E00-978C-A7434CDD9F88}"/>
              </a:ext>
            </a:extLst>
          </p:cNvPr>
          <p:cNvSpPr txBox="1"/>
          <p:nvPr/>
        </p:nvSpPr>
        <p:spPr>
          <a:xfrm>
            <a:off x="140677" y="6386732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  <p:pic>
        <p:nvPicPr>
          <p:cNvPr id="2050" name="Picture 2" descr="Apple III — Википедия">
            <a:extLst>
              <a:ext uri="{FF2B5EF4-FFF2-40B4-BE49-F238E27FC236}">
                <a16:creationId xmlns:a16="http://schemas.microsoft.com/office/drawing/2014/main" id="{C228761C-F967-441D-B804-D48C525CE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419613"/>
            <a:ext cx="57150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8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F0CB6F-9EE1-4D02-AB7F-50FF3229CEB6}"/>
              </a:ext>
            </a:extLst>
          </p:cNvPr>
          <p:cNvSpPr txBox="1"/>
          <p:nvPr/>
        </p:nvSpPr>
        <p:spPr>
          <a:xfrm>
            <a:off x="4849251" y="5763138"/>
            <a:ext cx="524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peripherals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647D9-9BB4-4E00-978C-A7434CDD9F88}"/>
              </a:ext>
            </a:extLst>
          </p:cNvPr>
          <p:cNvSpPr txBox="1"/>
          <p:nvPr/>
        </p:nvSpPr>
        <p:spPr>
          <a:xfrm>
            <a:off x="140677" y="6386732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518262-3E50-409B-8338-88E3694BF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53" y="1288036"/>
            <a:ext cx="7801947" cy="428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3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0647D9-9BB4-4E00-978C-A7434CDD9F88}"/>
              </a:ext>
            </a:extLst>
          </p:cNvPr>
          <p:cNvSpPr txBox="1"/>
          <p:nvPr/>
        </p:nvSpPr>
        <p:spPr>
          <a:xfrm>
            <a:off x="140677" y="6386732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CF4AEB-2BC7-4A23-9C46-EAF349A5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311" y="725530"/>
            <a:ext cx="6674826" cy="500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7204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</TotalTime>
  <Words>74</Words>
  <Application>Microsoft Office PowerPoint</Application>
  <PresentationFormat>Широкоэкранный</PresentationFormat>
  <Paragraphs>26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17</cp:revision>
  <dcterms:created xsi:type="dcterms:W3CDTF">2021-12-06T07:13:01Z</dcterms:created>
  <dcterms:modified xsi:type="dcterms:W3CDTF">2021-12-06T08:44:14Z</dcterms:modified>
</cp:coreProperties>
</file>