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5.xml" ContentType="application/vnd.openxmlformats-officedocument.presentationml.notesSlide+xml"/>
  <Override PartName="/ppt/tags/tag24.xml" ContentType="application/vnd.openxmlformats-officedocument.presentationml.tags+xml"/>
  <Override PartName="/ppt/notesSlides/notesSlide1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7.xml" ContentType="application/vnd.openxmlformats-officedocument.presentationml.notesSlide+xml"/>
  <Override PartName="/ppt/tags/tag32.xml" ContentType="application/vnd.openxmlformats-officedocument.presentationml.tags+xml"/>
  <Override PartName="/ppt/notesSlides/notesSlide1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9.xml" ContentType="application/vnd.openxmlformats-officedocument.presentationml.notesSlide+xml"/>
  <Override PartName="/ppt/tags/tag40.xml" ContentType="application/vnd.openxmlformats-officedocument.presentationml.tags+xml"/>
  <Override PartName="/ppt/notesSlides/notesSlide20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1.xml" ContentType="application/vnd.openxmlformats-officedocument.presentationml.notesSlide+xml"/>
  <Override PartName="/ppt/tags/tag48.xml" ContentType="application/vnd.openxmlformats-officedocument.presentationml.tags+xml"/>
  <Override PartName="/ppt/notesSlides/notesSlide2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3.xml" ContentType="application/vnd.openxmlformats-officedocument.presentationml.notesSlide+xml"/>
  <Override PartName="/ppt/tags/tag56.xml" ContentType="application/vnd.openxmlformats-officedocument.presentationml.tags+xml"/>
  <Override PartName="/ppt/notesSlides/notesSlide24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5.xml" ContentType="application/vnd.openxmlformats-officedocument.presentationml.notesSlide+xml"/>
  <Override PartName="/ppt/tags/tag64.xml" ContentType="application/vnd.openxmlformats-officedocument.presentationml.tags+xml"/>
  <Override PartName="/ppt/notesSlides/notesSlide26.xml" ContentType="application/vnd.openxmlformats-officedocument.presentationml.notesSlide+xml"/>
  <Override PartName="/ppt/tags/tag65.xml" ContentType="application/vnd.openxmlformats-officedocument.presentationml.tags+xml"/>
  <Override PartName="/ppt/notesSlides/notesSlide27.xml" ContentType="application/vnd.openxmlformats-officedocument.presentationml.notesSlide+xml"/>
  <Override PartName="/ppt/tags/tag66.xml" ContentType="application/vnd.openxmlformats-officedocument.presentationml.tags+xml"/>
  <Override PartName="/ppt/notesSlides/notesSlide28.xml" ContentType="application/vnd.openxmlformats-officedocument.presentationml.notesSlide+xml"/>
  <Override PartName="/ppt/tags/tag67.xml" ContentType="application/vnd.openxmlformats-officedocument.presentationml.tags+xml"/>
  <Override PartName="/ppt/notesSlides/notesSlide29.xml" ContentType="application/vnd.openxmlformats-officedocument.presentationml.notesSlide+xml"/>
  <Override PartName="/ppt/tags/tag68.xml" ContentType="application/vnd.openxmlformats-officedocument.presentationml.tags+xml"/>
  <Override PartName="/ppt/notesSlides/notesSlide30.xml" ContentType="application/vnd.openxmlformats-officedocument.presentationml.notesSlide+xml"/>
  <Override PartName="/ppt/tags/tag69.xml" ContentType="application/vnd.openxmlformats-officedocument.presentationml.tags+xml"/>
  <Override PartName="/ppt/notesSlides/notesSlide31.xml" ContentType="application/vnd.openxmlformats-officedocument.presentationml.notesSlide+xml"/>
  <Override PartName="/ppt/tags/tag70.xml" ContentType="application/vnd.openxmlformats-officedocument.presentationml.tags+xml"/>
  <Override PartName="/ppt/notesSlides/notesSlide32.xml" ContentType="application/vnd.openxmlformats-officedocument.presentationml.notesSlide+xml"/>
  <Override PartName="/ppt/tags/tag71.xml" ContentType="application/vnd.openxmlformats-officedocument.presentationml.tags+xml"/>
  <Override PartName="/ppt/notesSlides/notesSlide33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0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1" r:id="rId31"/>
    <p:sldId id="288" r:id="rId32"/>
    <p:sldId id="285" r:id="rId33"/>
    <p:sldId id="286" r:id="rId34"/>
    <p:sldId id="287" r:id="rId35"/>
  </p:sldIdLst>
  <p:sldSz cx="12192000" cy="6858000"/>
  <p:notesSz cx="6858000" cy="9144000"/>
  <p:custDataLst>
    <p:tags r:id="rId3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prstClr val="red"/>
    </p:penClr>
    <p:extLst>
      <p:ext uri="{F99C55AA-B7CB-42B0-86F8-08522FDF87E8}">
        <p14:browseMode xmlns:p14="http://schemas.microsoft.com/office/powerpoint/2010/main" showStatus="0"/>
      </p:ex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21BD9-84DA-4220-9A12-665826365E03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8648C-3AAC-461D-A7F3-8AE34C076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09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648C-3AAC-461D-A7F3-8AE34C076E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586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18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F3246-0158-4D2E-B136-B160AB4297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94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648C-3AAC-461D-A7F3-8AE34C076E4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129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0BD97-5D35-4A96-A8BF-786E1DD7BA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43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25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96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62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1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92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2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0BD97-5D35-4A96-A8BF-786E1DD7BA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63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60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36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55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329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2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21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508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0BD97-5D35-4A96-A8BF-786E1DD7BA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38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F3246-0158-4D2E-B136-B160AB42977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08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864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648C-3AAC-461D-A7F3-8AE34C076E4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7595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648C-3AAC-461D-A7F3-8AE34C076E43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7997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44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0BD97-5D35-4A96-A8BF-786E1DD7BAF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513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6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0BD97-5D35-4A96-A8BF-786E1DD7B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9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A426-FA3A-42F9-B9F8-9D837CCBDE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25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648C-3AAC-461D-A7F3-8AE34C076E4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260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648C-3AAC-461D-A7F3-8AE34C076E4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002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8648C-3AAC-461D-A7F3-8AE34C076E4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823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0BD97-5D35-4A96-A8BF-786E1DD7B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9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27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27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302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1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5160963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Text 1"/>
          <p:cNvSpPr>
            <a:spLocks noGrp="1"/>
          </p:cNvSpPr>
          <p:nvPr>
            <p:ph type="body" sz="quarter" idx="10" hasCustomPrompt="1"/>
          </p:nvPr>
        </p:nvSpPr>
        <p:spPr>
          <a:xfrm>
            <a:off x="6070490" y="947585"/>
            <a:ext cx="4977337" cy="387644"/>
          </a:xfrm>
        </p:spPr>
        <p:txBody>
          <a:bodyPr lIns="0" rIns="0">
            <a:noAutofit/>
          </a:bodyPr>
          <a:lstStyle>
            <a:lvl1pPr>
              <a:defRPr sz="2700" b="1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3" name="Text 2"/>
          <p:cNvSpPr>
            <a:spLocks noGrp="1"/>
          </p:cNvSpPr>
          <p:nvPr>
            <p:ph type="body" sz="quarter" idx="12" hasCustomPrompt="1"/>
          </p:nvPr>
        </p:nvSpPr>
        <p:spPr>
          <a:xfrm>
            <a:off x="6070491" y="1349313"/>
            <a:ext cx="4977337" cy="752173"/>
          </a:xfrm>
        </p:spPr>
        <p:txBody>
          <a:bodyPr l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25" name="Text 3"/>
          <p:cNvSpPr>
            <a:spLocks noGrp="1"/>
          </p:cNvSpPr>
          <p:nvPr>
            <p:ph type="body" sz="quarter" idx="13" hasCustomPrompt="1"/>
          </p:nvPr>
        </p:nvSpPr>
        <p:spPr>
          <a:xfrm>
            <a:off x="6070491" y="2255362"/>
            <a:ext cx="4977336" cy="387644"/>
          </a:xfrm>
        </p:spPr>
        <p:txBody>
          <a:bodyPr lIns="0" rIns="0">
            <a:noAutofit/>
          </a:bodyPr>
          <a:lstStyle>
            <a:lvl1pPr>
              <a:defRPr sz="2700" b="1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6" name="Text 4"/>
          <p:cNvSpPr>
            <a:spLocks noGrp="1"/>
          </p:cNvSpPr>
          <p:nvPr>
            <p:ph type="body" sz="quarter" idx="14" hasCustomPrompt="1"/>
          </p:nvPr>
        </p:nvSpPr>
        <p:spPr>
          <a:xfrm>
            <a:off x="6070491" y="2646856"/>
            <a:ext cx="4977337" cy="737346"/>
          </a:xfrm>
        </p:spPr>
        <p:txBody>
          <a:bodyPr l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27" name="Text 5"/>
          <p:cNvSpPr>
            <a:spLocks noGrp="1"/>
          </p:cNvSpPr>
          <p:nvPr>
            <p:ph type="body" sz="quarter" idx="15" hasCustomPrompt="1"/>
          </p:nvPr>
        </p:nvSpPr>
        <p:spPr>
          <a:xfrm>
            <a:off x="6070491" y="3556550"/>
            <a:ext cx="4977336" cy="410261"/>
          </a:xfrm>
        </p:spPr>
        <p:txBody>
          <a:bodyPr lIns="0" rIns="0">
            <a:noAutofit/>
          </a:bodyPr>
          <a:lstStyle>
            <a:lvl1pPr>
              <a:defRPr sz="2700" b="1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8" name="Text 6"/>
          <p:cNvSpPr>
            <a:spLocks noGrp="1"/>
          </p:cNvSpPr>
          <p:nvPr>
            <p:ph type="body" sz="quarter" idx="16" hasCustomPrompt="1"/>
          </p:nvPr>
        </p:nvSpPr>
        <p:spPr>
          <a:xfrm>
            <a:off x="6070491" y="3962423"/>
            <a:ext cx="4977337" cy="746499"/>
          </a:xfrm>
        </p:spPr>
        <p:txBody>
          <a:bodyPr l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2" name="Text 7"/>
          <p:cNvSpPr>
            <a:spLocks noGrp="1"/>
          </p:cNvSpPr>
          <p:nvPr>
            <p:ph type="body" sz="quarter" idx="17" hasCustomPrompt="1"/>
          </p:nvPr>
        </p:nvSpPr>
        <p:spPr>
          <a:xfrm>
            <a:off x="6070491" y="4873032"/>
            <a:ext cx="4977336" cy="433133"/>
          </a:xfrm>
        </p:spPr>
        <p:txBody>
          <a:bodyPr lIns="0" rIns="0">
            <a:noAutofit/>
          </a:bodyPr>
          <a:lstStyle>
            <a:lvl1pPr>
              <a:defRPr sz="2700" b="1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3" name="Text 8"/>
          <p:cNvSpPr>
            <a:spLocks noGrp="1"/>
          </p:cNvSpPr>
          <p:nvPr>
            <p:ph type="body" sz="quarter" idx="18" hasCustomPrompt="1"/>
          </p:nvPr>
        </p:nvSpPr>
        <p:spPr>
          <a:xfrm>
            <a:off x="6070491" y="5301776"/>
            <a:ext cx="4977337" cy="721898"/>
          </a:xfrm>
        </p:spPr>
        <p:txBody>
          <a:bodyPr lIns="0" rIns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1235242" y="3056021"/>
            <a:ext cx="2735179" cy="74595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257144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80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35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90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41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08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5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59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22D7-4506-4C14-9A4A-7F24FC7E1342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87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022D7-4506-4C14-9A4A-7F24FC7E1342}" type="datetimeFigureOut">
              <a:rPr lang="ru-RU" smtClean="0"/>
              <a:t>03.12.2023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8419B-9EBA-4F0E-8BED-C471A803ED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10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slide" Target="slide1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slide" Target="slide12.xml"/><Relationship Id="rId5" Type="http://schemas.openxmlformats.org/officeDocument/2006/relationships/hyperlink" Target="https://github.com/marketplace/amblyopiatreatment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video" Target="../media/media1.mp4"/><Relationship Id="rId7" Type="http://schemas.openxmlformats.org/officeDocument/2006/relationships/slide" Target="slide2.xml"/><Relationship Id="rId2" Type="http://schemas.microsoft.com/office/2007/relationships/media" Target="../media/media1.mp4"/><Relationship Id="rId1" Type="http://schemas.openxmlformats.org/officeDocument/2006/relationships/tags" Target="../tags/tag13.xml"/><Relationship Id="rId6" Type="http://schemas.openxmlformats.org/officeDocument/2006/relationships/notesSlide" Target="../notesSlides/notesSlide12.xml"/><Relationship Id="rId11" Type="http://schemas.openxmlformats.org/officeDocument/2006/relationships/slide" Target="slide13.xml"/><Relationship Id="rId5" Type="http://schemas.openxmlformats.org/officeDocument/2006/relationships/slideLayout" Target="../slideLayouts/slideLayout1.xml"/><Relationship Id="rId10" Type="http://schemas.openxmlformats.org/officeDocument/2006/relationships/slide" Target="slide12.xml"/><Relationship Id="rId4" Type="http://schemas.openxmlformats.org/officeDocument/2006/relationships/tags" Target="../tags/tag14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.gi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6" Type="http://schemas.openxmlformats.org/officeDocument/2006/relationships/slide" Target="slide14.xml"/><Relationship Id="rId5" Type="http://schemas.openxmlformats.org/officeDocument/2006/relationships/image" Target="../media/image5.pn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slide" Target="slide15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19.png"/><Relationship Id="rId18" Type="http://schemas.openxmlformats.org/officeDocument/2006/relationships/slide" Target="slide16.xml"/><Relationship Id="rId3" Type="http://schemas.openxmlformats.org/officeDocument/2006/relationships/tags" Target="../tags/tag19.xml"/><Relationship Id="rId21" Type="http://schemas.openxmlformats.org/officeDocument/2006/relationships/image" Target="../media/image25.png"/><Relationship Id="rId7" Type="http://schemas.openxmlformats.org/officeDocument/2006/relationships/tags" Target="../tags/tag23.xml"/><Relationship Id="rId12" Type="http://schemas.openxmlformats.org/officeDocument/2006/relationships/image" Target="../media/image18.png"/><Relationship Id="rId17" Type="http://schemas.openxmlformats.org/officeDocument/2006/relationships/slide" Target="slide15.xml"/><Relationship Id="rId25" Type="http://schemas.openxmlformats.org/officeDocument/2006/relationships/image" Target="../media/image29.png"/><Relationship Id="rId2" Type="http://schemas.openxmlformats.org/officeDocument/2006/relationships/tags" Target="../tags/tag18.xml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7.png"/><Relationship Id="rId24" Type="http://schemas.openxmlformats.org/officeDocument/2006/relationships/image" Target="../media/image28.png"/><Relationship Id="rId5" Type="http://schemas.openxmlformats.org/officeDocument/2006/relationships/tags" Target="../tags/tag21.xml"/><Relationship Id="rId15" Type="http://schemas.openxmlformats.org/officeDocument/2006/relationships/image" Target="../media/image21.png"/><Relationship Id="rId23" Type="http://schemas.openxmlformats.org/officeDocument/2006/relationships/image" Target="../media/image27.png"/><Relationship Id="rId10" Type="http://schemas.openxmlformats.org/officeDocument/2006/relationships/image" Target="../media/image2.png"/><Relationship Id="rId19" Type="http://schemas.openxmlformats.org/officeDocument/2006/relationships/image" Target="../media/image23.png"/><Relationship Id="rId4" Type="http://schemas.openxmlformats.org/officeDocument/2006/relationships/tags" Target="../tags/tag20.xml"/><Relationship Id="rId9" Type="http://schemas.openxmlformats.org/officeDocument/2006/relationships/notesSlide" Target="../notesSlides/notesSlide15.xml"/><Relationship Id="rId14" Type="http://schemas.openxmlformats.org/officeDocument/2006/relationships/image" Target="../media/image20.png"/><Relationship Id="rId2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slide" Target="slide16.xml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6.png"/><Relationship Id="rId12" Type="http://schemas.openxmlformats.org/officeDocument/2006/relationships/image" Target="../media/image30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6" Type="http://schemas.openxmlformats.org/officeDocument/2006/relationships/image" Target="../media/image25.png"/><Relationship Id="rId11" Type="http://schemas.openxmlformats.org/officeDocument/2006/relationships/image" Target="../media/image24.png"/><Relationship Id="rId5" Type="http://schemas.openxmlformats.org/officeDocument/2006/relationships/image" Target="../media/image17.pn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8.png"/><Relationship Id="rId1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20.png"/><Relationship Id="rId18" Type="http://schemas.openxmlformats.org/officeDocument/2006/relationships/slide" Target="slide15.xml"/><Relationship Id="rId3" Type="http://schemas.openxmlformats.org/officeDocument/2006/relationships/tags" Target="../tags/tag27.xml"/><Relationship Id="rId21" Type="http://schemas.openxmlformats.org/officeDocument/2006/relationships/image" Target="../media/image25.png"/><Relationship Id="rId7" Type="http://schemas.openxmlformats.org/officeDocument/2006/relationships/tags" Target="../tags/tag31.xml"/><Relationship Id="rId12" Type="http://schemas.openxmlformats.org/officeDocument/2006/relationships/image" Target="../media/image19.png"/><Relationship Id="rId17" Type="http://schemas.openxmlformats.org/officeDocument/2006/relationships/image" Target="../media/image22.png"/><Relationship Id="rId25" Type="http://schemas.openxmlformats.org/officeDocument/2006/relationships/image" Target="../media/image29.png"/><Relationship Id="rId2" Type="http://schemas.openxmlformats.org/officeDocument/2006/relationships/tags" Target="../tags/tag26.xml"/><Relationship Id="rId16" Type="http://schemas.openxmlformats.org/officeDocument/2006/relationships/slide" Target="slide18.xml"/><Relationship Id="rId20" Type="http://schemas.openxmlformats.org/officeDocument/2006/relationships/image" Target="../media/image24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18.png"/><Relationship Id="rId24" Type="http://schemas.openxmlformats.org/officeDocument/2006/relationships/image" Target="../media/image28.png"/><Relationship Id="rId5" Type="http://schemas.openxmlformats.org/officeDocument/2006/relationships/tags" Target="../tags/tag29.xml"/><Relationship Id="rId15" Type="http://schemas.openxmlformats.org/officeDocument/2006/relationships/slide" Target="slide17.xml"/><Relationship Id="rId23" Type="http://schemas.openxmlformats.org/officeDocument/2006/relationships/image" Target="../media/image27.png"/><Relationship Id="rId10" Type="http://schemas.openxmlformats.org/officeDocument/2006/relationships/image" Target="../media/image2.png"/><Relationship Id="rId19" Type="http://schemas.openxmlformats.org/officeDocument/2006/relationships/image" Target="../media/image23.png"/><Relationship Id="rId4" Type="http://schemas.openxmlformats.org/officeDocument/2006/relationships/tags" Target="../tags/tag28.xml"/><Relationship Id="rId9" Type="http://schemas.openxmlformats.org/officeDocument/2006/relationships/notesSlide" Target="../notesSlides/notesSlide17.xml"/><Relationship Id="rId14" Type="http://schemas.openxmlformats.org/officeDocument/2006/relationships/image" Target="../media/image21.png"/><Relationship Id="rId22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slide" Target="slide18.xml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7.png"/><Relationship Id="rId12" Type="http://schemas.openxmlformats.org/officeDocument/2006/relationships/image" Target="../media/image3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6" Type="http://schemas.openxmlformats.org/officeDocument/2006/relationships/image" Target="../media/image26.png"/><Relationship Id="rId11" Type="http://schemas.openxmlformats.org/officeDocument/2006/relationships/image" Target="../media/image25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29.png"/><Relationship Id="rId1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20.png"/><Relationship Id="rId18" Type="http://schemas.openxmlformats.org/officeDocument/2006/relationships/slide" Target="slide15.xml"/><Relationship Id="rId3" Type="http://schemas.openxmlformats.org/officeDocument/2006/relationships/tags" Target="../tags/tag35.xml"/><Relationship Id="rId21" Type="http://schemas.openxmlformats.org/officeDocument/2006/relationships/image" Target="../media/image25.png"/><Relationship Id="rId7" Type="http://schemas.openxmlformats.org/officeDocument/2006/relationships/tags" Target="../tags/tag39.xml"/><Relationship Id="rId12" Type="http://schemas.openxmlformats.org/officeDocument/2006/relationships/image" Target="../media/image19.png"/><Relationship Id="rId17" Type="http://schemas.openxmlformats.org/officeDocument/2006/relationships/image" Target="../media/image22.png"/><Relationship Id="rId25" Type="http://schemas.openxmlformats.org/officeDocument/2006/relationships/image" Target="../media/image29.png"/><Relationship Id="rId2" Type="http://schemas.openxmlformats.org/officeDocument/2006/relationships/tags" Target="../tags/tag34.xml"/><Relationship Id="rId16" Type="http://schemas.openxmlformats.org/officeDocument/2006/relationships/image" Target="../media/image21.png"/><Relationship Id="rId20" Type="http://schemas.openxmlformats.org/officeDocument/2006/relationships/image" Target="../media/image24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18.png"/><Relationship Id="rId24" Type="http://schemas.openxmlformats.org/officeDocument/2006/relationships/image" Target="../media/image28.png"/><Relationship Id="rId5" Type="http://schemas.openxmlformats.org/officeDocument/2006/relationships/tags" Target="../tags/tag37.xml"/><Relationship Id="rId15" Type="http://schemas.openxmlformats.org/officeDocument/2006/relationships/slide" Target="slide20.xml"/><Relationship Id="rId23" Type="http://schemas.openxmlformats.org/officeDocument/2006/relationships/image" Target="../media/image27.png"/><Relationship Id="rId10" Type="http://schemas.openxmlformats.org/officeDocument/2006/relationships/image" Target="../media/image2.png"/><Relationship Id="rId19" Type="http://schemas.openxmlformats.org/officeDocument/2006/relationships/image" Target="../media/image23.png"/><Relationship Id="rId4" Type="http://schemas.openxmlformats.org/officeDocument/2006/relationships/tags" Target="../tags/tag36.xml"/><Relationship Id="rId9" Type="http://schemas.openxmlformats.org/officeDocument/2006/relationships/notesSlide" Target="../notesSlides/notesSlide19.xml"/><Relationship Id="rId14" Type="http://schemas.openxmlformats.org/officeDocument/2006/relationships/slide" Target="slide19.xml"/><Relationship Id="rId2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slide" Target="slide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slide" Target="slide21.xml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7.png"/><Relationship Id="rId12" Type="http://schemas.openxmlformats.org/officeDocument/2006/relationships/image" Target="../media/image3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Relationship Id="rId6" Type="http://schemas.openxmlformats.org/officeDocument/2006/relationships/image" Target="../media/image25.png"/><Relationship Id="rId11" Type="http://schemas.openxmlformats.org/officeDocument/2006/relationships/image" Target="../media/image26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29.png"/><Relationship Id="rId14" Type="http://schemas.openxmlformats.org/officeDocument/2006/relationships/slide" Target="slid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slide" Target="slide21.xml"/><Relationship Id="rId18" Type="http://schemas.openxmlformats.org/officeDocument/2006/relationships/slide" Target="slide15.xml"/><Relationship Id="rId3" Type="http://schemas.openxmlformats.org/officeDocument/2006/relationships/tags" Target="../tags/tag43.xml"/><Relationship Id="rId21" Type="http://schemas.openxmlformats.org/officeDocument/2006/relationships/image" Target="../media/image25.png"/><Relationship Id="rId7" Type="http://schemas.openxmlformats.org/officeDocument/2006/relationships/tags" Target="../tags/tag47.xml"/><Relationship Id="rId12" Type="http://schemas.openxmlformats.org/officeDocument/2006/relationships/image" Target="../media/image19.png"/><Relationship Id="rId17" Type="http://schemas.openxmlformats.org/officeDocument/2006/relationships/image" Target="../media/image22.png"/><Relationship Id="rId25" Type="http://schemas.openxmlformats.org/officeDocument/2006/relationships/image" Target="../media/image29.png"/><Relationship Id="rId2" Type="http://schemas.openxmlformats.org/officeDocument/2006/relationships/tags" Target="../tags/tag42.xml"/><Relationship Id="rId16" Type="http://schemas.openxmlformats.org/officeDocument/2006/relationships/image" Target="../media/image21.png"/><Relationship Id="rId20" Type="http://schemas.openxmlformats.org/officeDocument/2006/relationships/image" Target="../media/image24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18.png"/><Relationship Id="rId24" Type="http://schemas.openxmlformats.org/officeDocument/2006/relationships/image" Target="../media/image28.png"/><Relationship Id="rId5" Type="http://schemas.openxmlformats.org/officeDocument/2006/relationships/tags" Target="../tags/tag45.xml"/><Relationship Id="rId15" Type="http://schemas.openxmlformats.org/officeDocument/2006/relationships/image" Target="../media/image20.png"/><Relationship Id="rId23" Type="http://schemas.openxmlformats.org/officeDocument/2006/relationships/image" Target="../media/image27.png"/><Relationship Id="rId10" Type="http://schemas.openxmlformats.org/officeDocument/2006/relationships/image" Target="../media/image2.png"/><Relationship Id="rId19" Type="http://schemas.openxmlformats.org/officeDocument/2006/relationships/image" Target="../media/image23.png"/><Relationship Id="rId4" Type="http://schemas.openxmlformats.org/officeDocument/2006/relationships/tags" Target="../tags/tag44.xml"/><Relationship Id="rId9" Type="http://schemas.openxmlformats.org/officeDocument/2006/relationships/notesSlide" Target="../notesSlides/notesSlide21.xml"/><Relationship Id="rId14" Type="http://schemas.openxmlformats.org/officeDocument/2006/relationships/slide" Target="slide22.xml"/><Relationship Id="rId2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slide" Target="slide23.xml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6.png"/><Relationship Id="rId12" Type="http://schemas.openxmlformats.org/officeDocument/2006/relationships/image" Target="../media/image33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Relationship Id="rId6" Type="http://schemas.openxmlformats.org/officeDocument/2006/relationships/image" Target="../media/image25.png"/><Relationship Id="rId11" Type="http://schemas.openxmlformats.org/officeDocument/2006/relationships/image" Target="../media/image27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29.png"/><Relationship Id="rId14" Type="http://schemas.openxmlformats.org/officeDocument/2006/relationships/slide" Target="slide2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slide" Target="slide24.xml"/><Relationship Id="rId18" Type="http://schemas.openxmlformats.org/officeDocument/2006/relationships/slide" Target="slide15.xml"/><Relationship Id="rId3" Type="http://schemas.openxmlformats.org/officeDocument/2006/relationships/tags" Target="../tags/tag51.xml"/><Relationship Id="rId21" Type="http://schemas.openxmlformats.org/officeDocument/2006/relationships/image" Target="../media/image25.png"/><Relationship Id="rId7" Type="http://schemas.openxmlformats.org/officeDocument/2006/relationships/tags" Target="../tags/tag55.xml"/><Relationship Id="rId12" Type="http://schemas.openxmlformats.org/officeDocument/2006/relationships/slide" Target="slide23.xml"/><Relationship Id="rId17" Type="http://schemas.openxmlformats.org/officeDocument/2006/relationships/image" Target="../media/image22.png"/><Relationship Id="rId25" Type="http://schemas.openxmlformats.org/officeDocument/2006/relationships/image" Target="../media/image29.png"/><Relationship Id="rId2" Type="http://schemas.openxmlformats.org/officeDocument/2006/relationships/tags" Target="../tags/tag50.xml"/><Relationship Id="rId16" Type="http://schemas.openxmlformats.org/officeDocument/2006/relationships/image" Target="../media/image21.png"/><Relationship Id="rId20" Type="http://schemas.openxmlformats.org/officeDocument/2006/relationships/image" Target="../media/image24.png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18.png"/><Relationship Id="rId24" Type="http://schemas.openxmlformats.org/officeDocument/2006/relationships/image" Target="../media/image28.png"/><Relationship Id="rId5" Type="http://schemas.openxmlformats.org/officeDocument/2006/relationships/tags" Target="../tags/tag53.xml"/><Relationship Id="rId15" Type="http://schemas.openxmlformats.org/officeDocument/2006/relationships/image" Target="../media/image20.png"/><Relationship Id="rId23" Type="http://schemas.openxmlformats.org/officeDocument/2006/relationships/image" Target="../media/image27.png"/><Relationship Id="rId10" Type="http://schemas.openxmlformats.org/officeDocument/2006/relationships/image" Target="../media/image2.png"/><Relationship Id="rId19" Type="http://schemas.openxmlformats.org/officeDocument/2006/relationships/image" Target="../media/image23.png"/><Relationship Id="rId4" Type="http://schemas.openxmlformats.org/officeDocument/2006/relationships/tags" Target="../tags/tag52.xml"/><Relationship Id="rId9" Type="http://schemas.openxmlformats.org/officeDocument/2006/relationships/notesSlide" Target="../notesSlides/notesSlide23.xml"/><Relationship Id="rId14" Type="http://schemas.openxmlformats.org/officeDocument/2006/relationships/image" Target="../media/image19.png"/><Relationship Id="rId2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slide" Target="slide25.xml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6.png"/><Relationship Id="rId12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6.x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image" Target="../media/image17.png"/><Relationship Id="rId10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tags" Target="../tags/tag59.xml"/><Relationship Id="rId21" Type="http://schemas.openxmlformats.org/officeDocument/2006/relationships/image" Target="../media/image26.png"/><Relationship Id="rId7" Type="http://schemas.openxmlformats.org/officeDocument/2006/relationships/tags" Target="../tags/tag63.xml"/><Relationship Id="rId12" Type="http://schemas.openxmlformats.org/officeDocument/2006/relationships/image" Target="../media/image18.png"/><Relationship Id="rId17" Type="http://schemas.openxmlformats.org/officeDocument/2006/relationships/slide" Target="slide15.xml"/><Relationship Id="rId2" Type="http://schemas.openxmlformats.org/officeDocument/2006/relationships/tags" Target="../tags/tag58.xml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slide" Target="slide26.xml"/><Relationship Id="rId24" Type="http://schemas.openxmlformats.org/officeDocument/2006/relationships/image" Target="../media/image29.png"/><Relationship Id="rId5" Type="http://schemas.openxmlformats.org/officeDocument/2006/relationships/tags" Target="../tags/tag61.xml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image" Target="../media/image2.png"/><Relationship Id="rId19" Type="http://schemas.openxmlformats.org/officeDocument/2006/relationships/image" Target="../media/image24.png"/><Relationship Id="rId4" Type="http://schemas.openxmlformats.org/officeDocument/2006/relationships/tags" Target="../tags/tag60.xml"/><Relationship Id="rId9" Type="http://schemas.openxmlformats.org/officeDocument/2006/relationships/notesSlide" Target="../notesSlides/notesSlide25.xml"/><Relationship Id="rId14" Type="http://schemas.openxmlformats.org/officeDocument/2006/relationships/image" Target="../media/image20.png"/><Relationship Id="rId2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slide" Target="slide26.xml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6.png"/><Relationship Id="rId12" Type="http://schemas.openxmlformats.org/officeDocument/2006/relationships/image" Target="../media/image35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17.png"/><Relationship Id="rId10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27.png"/><Relationship Id="rId1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6" Type="http://schemas.openxmlformats.org/officeDocument/2006/relationships/slide" Target="slide28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6.xml"/><Relationship Id="rId6" Type="http://schemas.openxmlformats.org/officeDocument/2006/relationships/image" Target="../media/image6.gif"/><Relationship Id="rId5" Type="http://schemas.openxmlformats.org/officeDocument/2006/relationships/slide" Target="slide29.xml"/><Relationship Id="rId4" Type="http://schemas.openxmlformats.org/officeDocument/2006/relationships/image" Target="../media/image36.jp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notesSlide" Target="../notesSlides/notesSlide29.xml"/><Relationship Id="rId7" Type="http://schemas.openxmlformats.org/officeDocument/2006/relationships/slide" Target="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6" Type="http://schemas.openxmlformats.org/officeDocument/2006/relationships/image" Target="../media/image37.png"/><Relationship Id="rId5" Type="http://schemas.openxmlformats.org/officeDocument/2006/relationships/hyperlink" Target="https://www.youtube.com/watch?v=NfGqu65ieI0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slide" Target="slide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6" Type="http://schemas.openxmlformats.org/officeDocument/2006/relationships/slide" Target="slide33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6.gif"/><Relationship Id="rId12" Type="http://schemas.openxmlformats.org/officeDocument/2006/relationships/slide" Target="slide3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1.xml"/><Relationship Id="rId6" Type="http://schemas.openxmlformats.org/officeDocument/2006/relationships/slide" Target="slide5.xml"/><Relationship Id="rId11" Type="http://schemas.openxmlformats.org/officeDocument/2006/relationships/slide" Target="slide29.xml"/><Relationship Id="rId5" Type="http://schemas.openxmlformats.org/officeDocument/2006/relationships/image" Target="../media/image5.png"/><Relationship Id="rId10" Type="http://schemas.openxmlformats.org/officeDocument/2006/relationships/slide" Target="slide26.xml"/><Relationship Id="rId4" Type="http://schemas.openxmlformats.org/officeDocument/2006/relationships/image" Target="../media/image16.jpg"/><Relationship Id="rId9" Type="http://schemas.openxmlformats.org/officeDocument/2006/relationships/slide" Target="slide1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slide" Target="slide23.xml"/><Relationship Id="rId18" Type="http://schemas.openxmlformats.org/officeDocument/2006/relationships/image" Target="../media/image21.png"/><Relationship Id="rId26" Type="http://schemas.openxmlformats.org/officeDocument/2006/relationships/image" Target="../media/image27.png"/><Relationship Id="rId3" Type="http://schemas.openxmlformats.org/officeDocument/2006/relationships/tags" Target="../tags/tag74.xml"/><Relationship Id="rId21" Type="http://schemas.openxmlformats.org/officeDocument/2006/relationships/slide" Target="slide15.xml"/><Relationship Id="rId7" Type="http://schemas.openxmlformats.org/officeDocument/2006/relationships/tags" Target="../tags/tag78.xml"/><Relationship Id="rId12" Type="http://schemas.openxmlformats.org/officeDocument/2006/relationships/image" Target="../media/image18.png"/><Relationship Id="rId17" Type="http://schemas.openxmlformats.org/officeDocument/2006/relationships/slide" Target="slide19.xml"/><Relationship Id="rId25" Type="http://schemas.openxmlformats.org/officeDocument/2006/relationships/image" Target="../media/image26.png"/><Relationship Id="rId2" Type="http://schemas.openxmlformats.org/officeDocument/2006/relationships/tags" Target="../tags/tag73.xml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29" Type="http://schemas.openxmlformats.org/officeDocument/2006/relationships/slide" Target="slide29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slide" Target="slide25.xml"/><Relationship Id="rId24" Type="http://schemas.openxmlformats.org/officeDocument/2006/relationships/image" Target="../media/image25.png"/><Relationship Id="rId5" Type="http://schemas.openxmlformats.org/officeDocument/2006/relationships/tags" Target="../tags/tag76.xml"/><Relationship Id="rId15" Type="http://schemas.openxmlformats.org/officeDocument/2006/relationships/slide" Target="slide21.xml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2.png"/><Relationship Id="rId19" Type="http://schemas.openxmlformats.org/officeDocument/2006/relationships/slide" Target="slide17.xml"/><Relationship Id="rId4" Type="http://schemas.openxmlformats.org/officeDocument/2006/relationships/tags" Target="../tags/tag75.xml"/><Relationship Id="rId9" Type="http://schemas.openxmlformats.org/officeDocument/2006/relationships/notesSlide" Target="../notesSlides/notesSlide34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gi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slide" Target="slide5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slide" Target="slide6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notesSlide" Target="../notesSlides/notesSlide6.xml"/><Relationship Id="rId7" Type="http://schemas.openxmlformats.org/officeDocument/2006/relationships/hyperlink" Target="https://amblyopia2.wordpress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hyperlink" Target="https://rep.bntu.by/handle/data/47712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slide" Target="slide8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gi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6" Type="http://schemas.openxmlformats.org/officeDocument/2006/relationships/slide" Target="slide10.xml"/><Relationship Id="rId5" Type="http://schemas.openxmlformats.org/officeDocument/2006/relationships/image" Target="../media/image5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with gradient 2">
            <a:extLst>
              <a:ext uri="{FF2B5EF4-FFF2-40B4-BE49-F238E27FC236}">
                <a16:creationId xmlns:a16="http://schemas.microsoft.com/office/drawing/2014/main" id="{A42769C3-24A5-40AF-AB2F-DECABBB71B47}"/>
              </a:ext>
            </a:extLst>
          </p:cNvPr>
          <p:cNvSpPr/>
          <p:nvPr/>
        </p:nvSpPr>
        <p:spPr>
          <a:xfrm rot="16200000" flipH="1">
            <a:off x="3377037" y="-2682093"/>
            <a:ext cx="6858005" cy="12222191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0CDB6202-5408-4C51-B7BA-529690813920}"/>
              </a:ext>
            </a:extLst>
          </p:cNvPr>
          <p:cNvSpPr txBox="1">
            <a:spLocks/>
          </p:cNvSpPr>
          <p:nvPr/>
        </p:nvSpPr>
        <p:spPr>
          <a:xfrm>
            <a:off x="-87941" y="1459523"/>
            <a:ext cx="5981462" cy="2864636"/>
          </a:xfrm>
          <a:prstGeom prst="rect">
            <a:avLst/>
          </a:prstGeom>
          <a:effectLst>
            <a:glow rad="1092200">
              <a:schemeClr val="bg1">
                <a:alpha val="84000"/>
              </a:schemeClr>
            </a:glow>
          </a:effectLst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algn="ctr" defTabSz="1828709">
              <a:lnSpc>
                <a:spcPct val="90000"/>
              </a:lnSpc>
              <a:spcBef>
                <a:spcPct val="0"/>
              </a:spcBef>
              <a:buNone/>
              <a:defRPr sz="7200">
                <a:effectLst>
                  <a:outerShdw blurRad="508000" dist="381000" dir="5400000" algn="t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Arial Black" panose="020B0A04020102020204" pitchFamily="34" charset="0"/>
              </a:rPr>
              <a:t>Обучение пользованию тренажером </a:t>
            </a:r>
            <a:r>
              <a:rPr lang="en-US" sz="2800" b="1" dirty="0">
                <a:latin typeface="Arial Black" panose="020B0A04020102020204" pitchFamily="34" charset="0"/>
              </a:rPr>
              <a:t>BINOCULARVISION</a:t>
            </a:r>
            <a:endParaRPr lang="ru-RU" sz="2800" dirty="0">
              <a:latin typeface="Arial Black" panose="020B0A04020102020204" pitchFamily="34" charset="0"/>
            </a:endParaRPr>
          </a:p>
          <a:p>
            <a:pPr marL="0" marR="0" lvl="0" indent="0" algn="l" defTabSz="1828709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4 Button">
            <a:hlinkClick r:id="rId4" action="ppaction://hlinksldjump"/>
            <a:extLst>
              <a:ext uri="{FF2B5EF4-FFF2-40B4-BE49-F238E27FC236}">
                <a16:creationId xmlns:a16="http://schemas.microsoft.com/office/drawing/2014/main" id="{ECCE3FDF-717F-466A-B165-D0A1FE295EF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4554" y="4806258"/>
            <a:ext cx="2706687" cy="11478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327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23900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Прямоугольник 14"/>
          <p:cNvSpPr/>
          <p:nvPr/>
        </p:nvSpPr>
        <p:spPr>
          <a:xfrm>
            <a:off x="390065" y="577652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8C9FEF2D-F393-4F44-B3DA-7B3557665995}"/>
              </a:ext>
            </a:extLst>
          </p:cNvPr>
          <p:cNvSpPr/>
          <p:nvPr/>
        </p:nvSpPr>
        <p:spPr>
          <a:xfrm rot="16200000" flipH="1">
            <a:off x="2682096" y="-2770042"/>
            <a:ext cx="6857999" cy="12222190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73000"/>
                </a:schemeClr>
              </a:gs>
              <a:gs pos="32000">
                <a:schemeClr val="tx1">
                  <a:alpha val="3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57BDF70D-F0C1-4080-AF7B-FB38966DA5E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1092" y="2041293"/>
            <a:ext cx="543089" cy="505721"/>
          </a:xfrm>
          <a:prstGeom prst="rect">
            <a:avLst/>
          </a:prstGeom>
        </p:spPr>
      </p:pic>
      <p:pic>
        <p:nvPicPr>
          <p:cNvPr id="43" name="Picture 4 Button">
            <a:hlinkClick r:id="rId6" action="ppaction://hlinksldjump"/>
            <a:extLst>
              <a:ext uri="{FF2B5EF4-FFF2-40B4-BE49-F238E27FC236}">
                <a16:creationId xmlns:a16="http://schemas.microsoft.com/office/drawing/2014/main" id="{ECCE3FDF-717F-466A-B165-D0A1FE295EF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038" y="4745298"/>
            <a:ext cx="2706687" cy="1147836"/>
          </a:xfrm>
          <a:prstGeom prst="rect">
            <a:avLst/>
          </a:prstGeom>
        </p:spPr>
      </p:pic>
      <p:sp>
        <p:nvSpPr>
          <p:cNvPr id="35" name="Text 3">
            <a:extLst>
              <a:ext uri="{FF2B5EF4-FFF2-40B4-BE49-F238E27FC236}">
                <a16:creationId xmlns:a16="http://schemas.microsoft.com/office/drawing/2014/main" id="{82F894A4-4DA7-486C-9441-7479C46934B8}"/>
              </a:ext>
            </a:extLst>
          </p:cNvPr>
          <p:cNvSpPr/>
          <p:nvPr/>
        </p:nvSpPr>
        <p:spPr>
          <a:xfrm>
            <a:off x="1088924" y="2168788"/>
            <a:ext cx="575422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400" dirty="0">
                <a:solidFill>
                  <a:schemeClr val="bg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Скачивание приложения</a:t>
            </a:r>
            <a:endParaRPr lang="en-US" sz="4400" dirty="0">
              <a:solidFill>
                <a:schemeClr val="bg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B10607CD-871B-4B94-8DC0-836B45D74240}"/>
              </a:ext>
            </a:extLst>
          </p:cNvPr>
          <p:cNvSpPr/>
          <p:nvPr/>
        </p:nvSpPr>
        <p:spPr>
          <a:xfrm>
            <a:off x="1088925" y="1653083"/>
            <a:ext cx="43639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200" dirty="0">
                <a:solidFill>
                  <a:srgbClr val="FE8C3E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Module </a:t>
            </a:r>
            <a:r>
              <a:rPr lang="ru-RU" sz="2200" dirty="0" smtClean="0">
                <a:solidFill>
                  <a:srgbClr val="FE8C3E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2</a:t>
            </a:r>
            <a:endParaRPr lang="en-US" sz="2200" dirty="0">
              <a:solidFill>
                <a:srgbClr val="FE8C3E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10342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2024" y="-502920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Text 1">
            <a:extLst>
              <a:ext uri="{FF2B5EF4-FFF2-40B4-BE49-F238E27FC236}">
                <a16:creationId xmlns:a16="http://schemas.microsoft.com/office/drawing/2014/main" id="{E10D72C1-8BD7-4E78-9715-8EE0A7AA2105}"/>
              </a:ext>
            </a:extLst>
          </p:cNvPr>
          <p:cNvSpPr/>
          <p:nvPr/>
        </p:nvSpPr>
        <p:spPr>
          <a:xfrm flipH="1">
            <a:off x="1269504" y="2168336"/>
            <a:ext cx="66977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Скачайте приложение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binocularvision.apk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телефон с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Android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https://github.com/marketplace/amblyopiatreatment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Line">
            <a:extLst>
              <a:ext uri="{FF2B5EF4-FFF2-40B4-BE49-F238E27FC236}">
                <a16:creationId xmlns:a16="http://schemas.microsoft.com/office/drawing/2014/main" id="{BC44E7C2-00D1-491D-B458-B08D23726918}"/>
              </a:ext>
            </a:extLst>
          </p:cNvPr>
          <p:cNvCxnSpPr>
            <a:cxnSpLocks/>
          </p:cNvCxnSpPr>
          <p:nvPr/>
        </p:nvCxnSpPr>
        <p:spPr>
          <a:xfrm>
            <a:off x="1027888" y="1563816"/>
            <a:ext cx="0" cy="1620183"/>
          </a:xfrm>
          <a:prstGeom prst="line">
            <a:avLst/>
          </a:prstGeom>
          <a:ln w="41275">
            <a:solidFill>
              <a:srgbClr val="FE75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4BECD151-B929-42F9-B22D-A78F5C4ACAB4}"/>
              </a:ext>
            </a:extLst>
          </p:cNvPr>
          <p:cNvSpPr/>
          <p:nvPr/>
        </p:nvSpPr>
        <p:spPr>
          <a:xfrm>
            <a:off x="1246303" y="1478729"/>
            <a:ext cx="29050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3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Все просто</a:t>
            </a:r>
            <a:endParaRPr lang="en-US" sz="3200" dirty="0">
              <a:solidFill>
                <a:schemeClr val="bg1"/>
              </a:solidFill>
              <a:latin typeface="Segoe UI Semibold" panose="020B0702040204020203" pitchFamily="34" charset="0"/>
              <a:ea typeface="Euclid Circular B Medium" panose="020B0604000000000000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: Rounded Corners 1">
            <a:hlinkClick r:id="rId6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8353048" y="2456266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6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00406" y="6023038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345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9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with gradient 2">
            <a:extLst>
              <a:ext uri="{FF2B5EF4-FFF2-40B4-BE49-F238E27FC236}">
                <a16:creationId xmlns:a16="http://schemas.microsoft.com/office/drawing/2014/main" id="{A42769C3-24A5-40AF-AB2F-DECABBB71B47}"/>
              </a:ext>
            </a:extLst>
          </p:cNvPr>
          <p:cNvSpPr/>
          <p:nvPr/>
        </p:nvSpPr>
        <p:spPr>
          <a:xfrm rot="16200000" flipH="1">
            <a:off x="3377037" y="-2682093"/>
            <a:ext cx="6858005" cy="12222191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0CDB6202-5408-4C51-B7BA-529690813920}"/>
              </a:ext>
            </a:extLst>
          </p:cNvPr>
          <p:cNvSpPr txBox="1">
            <a:spLocks/>
          </p:cNvSpPr>
          <p:nvPr/>
        </p:nvSpPr>
        <p:spPr>
          <a:xfrm>
            <a:off x="-87941" y="1459523"/>
            <a:ext cx="5981462" cy="2864636"/>
          </a:xfrm>
          <a:prstGeom prst="rect">
            <a:avLst/>
          </a:prstGeom>
          <a:effectLst>
            <a:glow rad="1092200">
              <a:schemeClr val="bg1">
                <a:alpha val="84000"/>
              </a:schemeClr>
            </a:glow>
          </a:effectLst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algn="ctr" defTabSz="1828709">
              <a:lnSpc>
                <a:spcPct val="90000"/>
              </a:lnSpc>
              <a:spcBef>
                <a:spcPct val="0"/>
              </a:spcBef>
              <a:buNone/>
              <a:defRPr sz="7200">
                <a:effectLst>
                  <a:outerShdw blurRad="508000" dist="381000" dir="5400000" algn="t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latin typeface="Arial Black" panose="020B0A04020102020204" pitchFamily="34" charset="0"/>
              </a:rPr>
              <a:t>Обучение пользованию тренажером </a:t>
            </a:r>
            <a:r>
              <a:rPr lang="en-US" sz="2800" b="1" dirty="0">
                <a:latin typeface="Arial Black" panose="020B0A04020102020204" pitchFamily="34" charset="0"/>
              </a:rPr>
              <a:t>BINOCULARVISION</a:t>
            </a:r>
            <a:endParaRPr lang="ru-RU" sz="2800" dirty="0">
              <a:latin typeface="Arial Black" panose="020B0A04020102020204" pitchFamily="34" charset="0"/>
            </a:endParaRPr>
          </a:p>
          <a:p>
            <a:pPr marL="0" marR="0" lvl="0" indent="0" algn="l" defTabSz="1828709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4 Button">
            <a:hlinkClick r:id="rId7" action="ppaction://hlinksldjump"/>
            <a:extLst>
              <a:ext uri="{FF2B5EF4-FFF2-40B4-BE49-F238E27FC236}">
                <a16:creationId xmlns:a16="http://schemas.microsoft.com/office/drawing/2014/main" id="{ECCE3FDF-717F-466A-B165-D0A1FE295EF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4554" y="4806258"/>
            <a:ext cx="2706687" cy="1147836"/>
          </a:xfrm>
          <a:prstGeom prst="rect">
            <a:avLst/>
          </a:prstGeom>
        </p:spPr>
      </p:pic>
      <p:pic>
        <p:nvPicPr>
          <p:cNvPr id="3" name="VideoProject">
            <a:hlinkClick r:id="" action="ppaction://media"/>
          </p:cNvPr>
          <p:cNvPicPr>
            <a:picLocks noChangeAspect="1"/>
          </p:cNvPicPr>
          <p:nvPr>
            <a:videoFile r:link="rId3"/>
            <p:custDataLst>
              <p:tags r:id="rId4"/>
            </p:custDataLst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1">
            <a:hlinkClick r:id="rId10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9258021" y="3304678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11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4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1247" y="565836"/>
            <a:ext cx="14045184" cy="6858000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59030515-EFAF-4ED4-B321-32B69631ADD6}"/>
              </a:ext>
            </a:extLst>
          </p:cNvPr>
          <p:cNvSpPr txBox="1">
            <a:spLocks/>
          </p:cNvSpPr>
          <p:nvPr/>
        </p:nvSpPr>
        <p:spPr>
          <a:xfrm>
            <a:off x="6873192" y="5273291"/>
            <a:ext cx="3568809" cy="7464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latin typeface="Euclid Circular B" panose="020B0504000000000000" pitchFamily="34" charset="0"/>
                <a:ea typeface="Euclid Circular B" panose="020B0504000000000000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 smtClean="0">
                <a:solidFill>
                  <a:srgbClr val="B6B2B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Отслеживание времени</a:t>
            </a:r>
            <a:endParaRPr lang="en-US" dirty="0">
              <a:solidFill>
                <a:srgbClr val="B6B2B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 7"/>
          <p:cNvSpPr>
            <a:spLocks noGrp="1"/>
          </p:cNvSpPr>
          <p:nvPr>
            <p:ph type="body" sz="quarter" idx="16"/>
          </p:nvPr>
        </p:nvSpPr>
        <p:spPr>
          <a:xfrm>
            <a:off x="6873192" y="4085521"/>
            <a:ext cx="3352168" cy="746499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002060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Использование</a:t>
            </a:r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 6"/>
          <p:cNvSpPr>
            <a:spLocks noGrp="1"/>
          </p:cNvSpPr>
          <p:nvPr>
            <p:ph type="body" sz="quarter" idx="15"/>
          </p:nvPr>
        </p:nvSpPr>
        <p:spPr>
          <a:xfrm>
            <a:off x="5242535" y="4124746"/>
            <a:ext cx="1503906" cy="41026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3</a:t>
            </a:r>
          </a:p>
        </p:txBody>
      </p:sp>
      <p:sp>
        <p:nvSpPr>
          <p:cNvPr id="68" name="Text 5"/>
          <p:cNvSpPr>
            <a:spLocks noGrp="1"/>
          </p:cNvSpPr>
          <p:nvPr>
            <p:ph type="body" sz="quarter" idx="14"/>
          </p:nvPr>
        </p:nvSpPr>
        <p:spPr>
          <a:xfrm>
            <a:off x="6873192" y="3102665"/>
            <a:ext cx="2874076" cy="450900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B6B2B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Установка</a:t>
            </a:r>
            <a:endParaRPr lang="en-US" sz="2000" dirty="0">
              <a:solidFill>
                <a:srgbClr val="B6B2B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 4"/>
          <p:cNvSpPr>
            <a:spLocks noGrp="1"/>
          </p:cNvSpPr>
          <p:nvPr>
            <p:ph type="body" sz="quarter" idx="13"/>
          </p:nvPr>
        </p:nvSpPr>
        <p:spPr>
          <a:xfrm>
            <a:off x="5175505" y="3143305"/>
            <a:ext cx="1570936" cy="41026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2</a:t>
            </a:r>
          </a:p>
        </p:txBody>
      </p:sp>
      <p:sp>
        <p:nvSpPr>
          <p:cNvPr id="28" name="Text 2"/>
          <p:cNvSpPr>
            <a:spLocks noGrp="1"/>
          </p:cNvSpPr>
          <p:nvPr>
            <p:ph type="body" sz="quarter" idx="10"/>
          </p:nvPr>
        </p:nvSpPr>
        <p:spPr>
          <a:xfrm>
            <a:off x="5175505" y="2091324"/>
            <a:ext cx="1443935" cy="41026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1</a:t>
            </a:r>
          </a:p>
        </p:txBody>
      </p:sp>
      <p:cxnSp>
        <p:nvCxnSpPr>
          <p:cNvPr id="39" name="Line">
            <a:extLst>
              <a:ext uri="{FF2B5EF4-FFF2-40B4-BE49-F238E27FC236}">
                <a16:creationId xmlns:a16="http://schemas.microsoft.com/office/drawing/2014/main" id="{40026CD3-AF35-418A-8F31-B2B28FDADAF4}"/>
              </a:ext>
            </a:extLst>
          </p:cNvPr>
          <p:cNvCxnSpPr/>
          <p:nvPr/>
        </p:nvCxnSpPr>
        <p:spPr>
          <a:xfrm>
            <a:off x="5423875" y="1235901"/>
            <a:ext cx="49072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>
            <a:extLst>
              <a:ext uri="{FF2B5EF4-FFF2-40B4-BE49-F238E27FC236}">
                <a16:creationId xmlns:a16="http://schemas.microsoft.com/office/drawing/2014/main" id="{A05C0414-B5DD-4F41-97D9-B599529D844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8681" y="5168701"/>
            <a:ext cx="724474" cy="724474"/>
          </a:xfrm>
          <a:prstGeom prst="rect">
            <a:avLst/>
          </a:prstGeom>
        </p:spPr>
      </p:pic>
      <p:pic>
        <p:nvPicPr>
          <p:cNvPr id="23" name="Picture 2">
            <a:hlinkClick r:id="rId6" action="ppaction://hlinksldjump"/>
            <a:extLst>
              <a:ext uri="{FF2B5EF4-FFF2-40B4-BE49-F238E27FC236}">
                <a16:creationId xmlns:a16="http://schemas.microsoft.com/office/drawing/2014/main" id="{197E7C38-344D-45B4-91EA-9B37B4E176E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8681" y="3994836"/>
            <a:ext cx="770634" cy="770634"/>
          </a:xfrm>
          <a:prstGeom prst="rect">
            <a:avLst/>
          </a:prstGeom>
        </p:spPr>
      </p:pic>
      <p:sp>
        <p:nvSpPr>
          <p:cNvPr id="17" name="Text 6"/>
          <p:cNvSpPr>
            <a:spLocks noGrp="1"/>
          </p:cNvSpPr>
          <p:nvPr>
            <p:ph type="body" sz="quarter" idx="15"/>
          </p:nvPr>
        </p:nvSpPr>
        <p:spPr>
          <a:xfrm>
            <a:off x="5242534" y="5325807"/>
            <a:ext cx="1558245" cy="41026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</a:t>
            </a:r>
            <a:r>
              <a:rPr lang="ru-RU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4</a:t>
            </a:r>
            <a:endParaRPr lang="en-US" sz="2000" b="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ea typeface="Euclid Circular B" panose="020B0504000000000000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Text 5"/>
          <p:cNvSpPr>
            <a:spLocks noGrp="1"/>
          </p:cNvSpPr>
          <p:nvPr>
            <p:ph type="body" sz="quarter" idx="14"/>
          </p:nvPr>
        </p:nvSpPr>
        <p:spPr>
          <a:xfrm>
            <a:off x="6800779" y="2050684"/>
            <a:ext cx="2874076" cy="450900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B6B2B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История создания</a:t>
            </a:r>
            <a:endParaRPr lang="ru-RU" sz="2000" dirty="0" smtClean="0">
              <a:solidFill>
                <a:srgbClr val="B6B2B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7526882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605028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Прямоугольник 13"/>
          <p:cNvSpPr/>
          <p:nvPr/>
        </p:nvSpPr>
        <p:spPr>
          <a:xfrm>
            <a:off x="399209" y="5915180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C9FEF2D-F393-4F44-B3DA-7B3557665995}"/>
              </a:ext>
            </a:extLst>
          </p:cNvPr>
          <p:cNvSpPr/>
          <p:nvPr/>
        </p:nvSpPr>
        <p:spPr>
          <a:xfrm rot="16200000" flipH="1">
            <a:off x="2682096" y="-2792811"/>
            <a:ext cx="6857999" cy="12222190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73000"/>
                </a:schemeClr>
              </a:gs>
              <a:gs pos="32000">
                <a:schemeClr val="tx1">
                  <a:alpha val="3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57BDF70D-F0C1-4080-AF7B-FB38966DA5E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1092" y="2041293"/>
            <a:ext cx="543089" cy="505721"/>
          </a:xfrm>
          <a:prstGeom prst="rect">
            <a:avLst/>
          </a:prstGeom>
        </p:spPr>
      </p:pic>
      <p:pic>
        <p:nvPicPr>
          <p:cNvPr id="43" name="Picture 4 Button">
            <a:hlinkClick r:id="rId6" action="ppaction://hlinksldjump"/>
            <a:extLst>
              <a:ext uri="{FF2B5EF4-FFF2-40B4-BE49-F238E27FC236}">
                <a16:creationId xmlns:a16="http://schemas.microsoft.com/office/drawing/2014/main" id="{ECCE3FDF-717F-466A-B165-D0A1FE295EF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038" y="4745298"/>
            <a:ext cx="2706687" cy="1147836"/>
          </a:xfrm>
          <a:prstGeom prst="rect">
            <a:avLst/>
          </a:prstGeom>
        </p:spPr>
      </p:pic>
      <p:sp>
        <p:nvSpPr>
          <p:cNvPr id="35" name="Text 3">
            <a:extLst>
              <a:ext uri="{FF2B5EF4-FFF2-40B4-BE49-F238E27FC236}">
                <a16:creationId xmlns:a16="http://schemas.microsoft.com/office/drawing/2014/main" id="{82F894A4-4DA7-486C-9441-7479C46934B8}"/>
              </a:ext>
            </a:extLst>
          </p:cNvPr>
          <p:cNvSpPr/>
          <p:nvPr/>
        </p:nvSpPr>
        <p:spPr>
          <a:xfrm>
            <a:off x="1088924" y="2168788"/>
            <a:ext cx="57542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400" dirty="0" smtClean="0">
                <a:solidFill>
                  <a:schemeClr val="bg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Использование</a:t>
            </a:r>
            <a:endParaRPr lang="en-US" sz="4400" dirty="0">
              <a:solidFill>
                <a:schemeClr val="bg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B10607CD-871B-4B94-8DC0-836B45D74240}"/>
              </a:ext>
            </a:extLst>
          </p:cNvPr>
          <p:cNvSpPr/>
          <p:nvPr/>
        </p:nvSpPr>
        <p:spPr>
          <a:xfrm>
            <a:off x="1088925" y="1653083"/>
            <a:ext cx="43639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200" dirty="0">
                <a:solidFill>
                  <a:srgbClr val="FE8C3E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Module </a:t>
            </a:r>
            <a:r>
              <a:rPr lang="ru-RU" sz="2200" dirty="0" smtClean="0">
                <a:solidFill>
                  <a:srgbClr val="FE8C3E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3</a:t>
            </a:r>
            <a:endParaRPr lang="en-US" sz="2200" dirty="0">
              <a:solidFill>
                <a:srgbClr val="FE8C3E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424565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6" name="Прямоугольник 55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-1" y="43520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D9F81400-C4CF-4882-ADD2-15794D6EF309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6889" y="386495"/>
            <a:ext cx="407152" cy="3791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22FDE46-CB08-47F2-80A0-6CAAB6831A7F}"/>
              </a:ext>
            </a:extLst>
          </p:cNvPr>
          <p:cNvSpPr/>
          <p:nvPr/>
        </p:nvSpPr>
        <p:spPr>
          <a:xfrm>
            <a:off x="-1" y="1940307"/>
            <a:ext cx="11381243" cy="43070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655D0C33-C989-4BE4-ACA8-8AEF05B18E87}"/>
              </a:ext>
            </a:extLst>
          </p:cNvPr>
          <p:cNvGrpSpPr/>
          <p:nvPr/>
        </p:nvGrpSpPr>
        <p:grpSpPr>
          <a:xfrm>
            <a:off x="6062280" y="4701876"/>
            <a:ext cx="4637794" cy="1276678"/>
            <a:chOff x="6100380" y="4701876"/>
            <a:chExt cx="4637794" cy="127667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7782B1-2220-4E5A-83CC-13641C201B8E}"/>
                </a:ext>
              </a:extLst>
            </p:cNvPr>
            <p:cNvSpPr/>
            <p:nvPr/>
          </p:nvSpPr>
          <p:spPr>
            <a:xfrm>
              <a:off x="6100380" y="4701876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3">
              <a:extLst>
                <a:ext uri="{FF2B5EF4-FFF2-40B4-BE49-F238E27FC236}">
                  <a16:creationId xmlns:a16="http://schemas.microsoft.com/office/drawing/2014/main" id="{F5E16B8E-804F-44ED-87A5-31D5A1C61C2E}"/>
                </a:ext>
              </a:extLst>
            </p:cNvPr>
            <p:cNvSpPr/>
            <p:nvPr/>
          </p:nvSpPr>
          <p:spPr>
            <a:xfrm>
              <a:off x="7192871" y="5103053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Сказка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1B02F43-9228-463E-9605-607AC561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4445" y="4926483"/>
              <a:ext cx="818235" cy="818235"/>
            </a:xfrm>
            <a:prstGeom prst="rect">
              <a:avLst/>
            </a:prstGeom>
          </p:spPr>
        </p:pic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7AC54B4F-2F3E-4849-855D-5029B19B0EAF}"/>
              </a:ext>
            </a:extLst>
          </p:cNvPr>
          <p:cNvGrpSpPr/>
          <p:nvPr/>
        </p:nvGrpSpPr>
        <p:grpSpPr>
          <a:xfrm>
            <a:off x="6062280" y="3429000"/>
            <a:ext cx="4637794" cy="1276678"/>
            <a:chOff x="6100380" y="3429000"/>
            <a:chExt cx="4637794" cy="127667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3582BD-D622-4AF3-9405-245EABB50898}"/>
                </a:ext>
              </a:extLst>
            </p:cNvPr>
            <p:cNvSpPr/>
            <p:nvPr/>
          </p:nvSpPr>
          <p:spPr>
            <a:xfrm>
              <a:off x="6100380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3">
              <a:extLst>
                <a:ext uri="{FF2B5EF4-FFF2-40B4-BE49-F238E27FC236}">
                  <a16:creationId xmlns:a16="http://schemas.microsoft.com/office/drawing/2014/main" id="{948A69BF-C7A6-4F1D-B51D-33261138DC0F}"/>
                </a:ext>
              </a:extLst>
            </p:cNvPr>
            <p:cNvSpPr/>
            <p:nvPr/>
          </p:nvSpPr>
          <p:spPr>
            <a:xfrm>
              <a:off x="7192871" y="3849569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Танки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2CC0DD0-DA42-4767-B059-CBDEFE26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2023" y="3666060"/>
              <a:ext cx="782058" cy="782058"/>
            </a:xfrm>
            <a:prstGeom prst="rect">
              <a:avLst/>
            </a:prstGeom>
          </p:spPr>
        </p:pic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B1876414-668E-402A-8D4F-AD5C7515441F}"/>
              </a:ext>
            </a:extLst>
          </p:cNvPr>
          <p:cNvGrpSpPr/>
          <p:nvPr/>
        </p:nvGrpSpPr>
        <p:grpSpPr>
          <a:xfrm>
            <a:off x="6062280" y="2150228"/>
            <a:ext cx="4637794" cy="1282574"/>
            <a:chOff x="6100380" y="2150228"/>
            <a:chExt cx="4637794" cy="128257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F96743-8438-4ED5-A793-8114AA45890E}"/>
                </a:ext>
              </a:extLst>
            </p:cNvPr>
            <p:cNvSpPr/>
            <p:nvPr/>
          </p:nvSpPr>
          <p:spPr>
            <a:xfrm>
              <a:off x="6100380" y="2150228"/>
              <a:ext cx="4637794" cy="1282574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8A310BB3-67B7-48FD-8D6A-B91797D7392C}"/>
                </a:ext>
              </a:extLst>
            </p:cNvPr>
            <p:cNvSpPr/>
            <p:nvPr/>
          </p:nvSpPr>
          <p:spPr>
            <a:xfrm>
              <a:off x="7192870" y="2578476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Квест2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ADA6C69-23A9-4BC7-95FE-8C63F828F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30935" y="2383486"/>
              <a:ext cx="795772" cy="795772"/>
            </a:xfrm>
            <a:prstGeom prst="rect">
              <a:avLst/>
            </a:prstGeom>
          </p:spPr>
        </p:pic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999F9F55-9061-475F-B18B-01624A28B0DB}"/>
              </a:ext>
            </a:extLst>
          </p:cNvPr>
          <p:cNvGrpSpPr/>
          <p:nvPr/>
        </p:nvGrpSpPr>
        <p:grpSpPr>
          <a:xfrm>
            <a:off x="1420106" y="4704651"/>
            <a:ext cx="4637794" cy="1276678"/>
            <a:chOff x="1458206" y="4704651"/>
            <a:chExt cx="4637794" cy="127667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B38B52-BF6B-4871-B653-DFD053BFB566}"/>
                </a:ext>
              </a:extLst>
            </p:cNvPr>
            <p:cNvSpPr/>
            <p:nvPr/>
          </p:nvSpPr>
          <p:spPr>
            <a:xfrm>
              <a:off x="1458206" y="4704651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3">
              <a:extLst>
                <a:ext uri="{FF2B5EF4-FFF2-40B4-BE49-F238E27FC236}">
                  <a16:creationId xmlns:a16="http://schemas.microsoft.com/office/drawing/2014/main" id="{8DB4E166-FDDB-4446-B837-890BD44AA8A3}"/>
                </a:ext>
              </a:extLst>
            </p:cNvPr>
            <p:cNvSpPr/>
            <p:nvPr/>
          </p:nvSpPr>
          <p:spPr>
            <a:xfrm>
              <a:off x="2602765" y="5108977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Шутер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B10CFF6-5FCC-4D36-9EAB-C5B67609F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4228" y="4933472"/>
              <a:ext cx="820063" cy="820063"/>
            </a:xfrm>
            <a:prstGeom prst="rect">
              <a:avLst/>
            </a:prstGeom>
          </p:spPr>
        </p:pic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73DD4CC4-EA4B-42E4-A5E6-8DCD2C3AE131}"/>
              </a:ext>
            </a:extLst>
          </p:cNvPr>
          <p:cNvGrpSpPr/>
          <p:nvPr/>
        </p:nvGrpSpPr>
        <p:grpSpPr>
          <a:xfrm>
            <a:off x="1420106" y="3429000"/>
            <a:ext cx="4637794" cy="1276678"/>
            <a:chOff x="1458206" y="3429000"/>
            <a:chExt cx="4637794" cy="127667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295E85-74B5-4477-8641-3BF984DA2679}"/>
                </a:ext>
              </a:extLst>
            </p:cNvPr>
            <p:cNvSpPr/>
            <p:nvPr/>
          </p:nvSpPr>
          <p:spPr>
            <a:xfrm>
              <a:off x="1458206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22B1279D-1C51-417D-B860-57724B01C411}"/>
                </a:ext>
              </a:extLst>
            </p:cNvPr>
            <p:cNvSpPr/>
            <p:nvPr/>
          </p:nvSpPr>
          <p:spPr>
            <a:xfrm>
              <a:off x="2602765" y="3855493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Платформер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FDEDF8A-88EE-4D71-8572-3A978257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27346" y="3688038"/>
              <a:ext cx="756945" cy="756945"/>
            </a:xfrm>
            <a:prstGeom prst="rect">
              <a:avLst/>
            </a:prstGeom>
          </p:spPr>
        </p:pic>
      </p:grpSp>
      <p:grpSp>
        <p:nvGrpSpPr>
          <p:cNvPr id="6" name="Group 1">
            <a:extLst>
              <a:ext uri="{FF2B5EF4-FFF2-40B4-BE49-F238E27FC236}">
                <a16:creationId xmlns:a16="http://schemas.microsoft.com/office/drawing/2014/main" id="{E65ACAD4-996B-4687-9BCA-FB7F2CBAA710}"/>
              </a:ext>
            </a:extLst>
          </p:cNvPr>
          <p:cNvGrpSpPr/>
          <p:nvPr/>
        </p:nvGrpSpPr>
        <p:grpSpPr>
          <a:xfrm>
            <a:off x="1420106" y="2150228"/>
            <a:ext cx="4637794" cy="1276678"/>
            <a:chOff x="1458206" y="2150228"/>
            <a:chExt cx="4637794" cy="1276678"/>
          </a:xfrm>
        </p:grpSpPr>
        <p:sp>
          <p:nvSpPr>
            <p:cNvPr id="35" name="Rectangle 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07D08650-9501-4BCD-AA04-65B6A9A9F750}"/>
                </a:ext>
              </a:extLst>
            </p:cNvPr>
            <p:cNvSpPr/>
            <p:nvPr/>
          </p:nvSpPr>
          <p:spPr>
            <a:xfrm>
              <a:off x="1458206" y="2150228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">
              <a:extLst>
                <a:ext uri="{FF2B5EF4-FFF2-40B4-BE49-F238E27FC236}">
                  <a16:creationId xmlns:a16="http://schemas.microsoft.com/office/drawing/2014/main" id="{F51C6BD6-BAB0-43D2-9326-E8235021ED7F}"/>
                </a:ext>
              </a:extLst>
            </p:cNvPr>
            <p:cNvSpPr/>
            <p:nvPr/>
          </p:nvSpPr>
          <p:spPr>
            <a:xfrm>
              <a:off x="2602765" y="2584400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8" action="ppaction://hlinksldjump"/>
                </a:rPr>
                <a:t>Квест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8" action="ppaction://hlinksldjump"/>
                </a:rPr>
                <a:t> 1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40F663-65D6-49D7-A7A2-2DF61BFA9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08041" y="2387722"/>
              <a:ext cx="804350" cy="804350"/>
            </a:xfrm>
            <a:prstGeom prst="rect">
              <a:avLst/>
            </a:prstGeom>
          </p:spPr>
        </p:pic>
      </p:grpSp>
      <p:sp>
        <p:nvSpPr>
          <p:cNvPr id="32" name="Text 2">
            <a:extLst>
              <a:ext uri="{FF2B5EF4-FFF2-40B4-BE49-F238E27FC236}">
                <a16:creationId xmlns:a16="http://schemas.microsoft.com/office/drawing/2014/main" id="{7CB75CC3-6489-4696-925A-00FD2D8BE25A}"/>
              </a:ext>
            </a:extLst>
          </p:cNvPr>
          <p:cNvSpPr/>
          <p:nvPr/>
        </p:nvSpPr>
        <p:spPr>
          <a:xfrm>
            <a:off x="1328966" y="1133268"/>
            <a:ext cx="9279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Попробуйте все игровые ситуации: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 1">
            <a:extLst>
              <a:ext uri="{FF2B5EF4-FFF2-40B4-BE49-F238E27FC236}">
                <a16:creationId xmlns:a16="http://schemas.microsoft.com/office/drawing/2014/main" id="{774E57E3-B223-4D95-A13D-0A09EBA9FD3D}"/>
              </a:ext>
            </a:extLst>
          </p:cNvPr>
          <p:cNvSpPr/>
          <p:nvPr/>
        </p:nvSpPr>
        <p:spPr>
          <a:xfrm>
            <a:off x="1328965" y="474377"/>
            <a:ext cx="88006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3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Семь пунктов меню, включая статистику</a:t>
            </a:r>
            <a:endParaRPr lang="en-US" sz="3200" dirty="0">
              <a:solidFill>
                <a:schemeClr val="bg1"/>
              </a:solidFill>
              <a:latin typeface="Segoe UI Semibold" panose="020B0702040204020203" pitchFamily="34" charset="0"/>
              <a:ea typeface="Euclid Circular B Medium" panose="020B0604000000000000" pitchFamily="34" charset="0"/>
              <a:cs typeface="Segoe UI Semibold" panose="020B0702040204020203" pitchFamily="34" charset="0"/>
            </a:endParaRPr>
          </a:p>
        </p:txBody>
      </p:sp>
      <p:sp>
        <p:nvSpPr>
          <p:cNvPr id="59" name="Freeform 144">
            <a:extLst>
              <a:ext uri="{FF2B5EF4-FFF2-40B4-BE49-F238E27FC236}">
                <a16:creationId xmlns:a16="http://schemas.microsoft.com/office/drawing/2014/main" id="{A629697D-5364-49E2-B8FB-12A4DBF13DF7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449098" y="3924707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Freeform 144">
            <a:extLst>
              <a:ext uri="{FF2B5EF4-FFF2-40B4-BE49-F238E27FC236}">
                <a16:creationId xmlns:a16="http://schemas.microsoft.com/office/drawing/2014/main" id="{7A45983A-3378-4C7B-B257-07F99FED3EEB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49098" y="5185980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Freeform 144">
            <a:extLst>
              <a:ext uri="{FF2B5EF4-FFF2-40B4-BE49-F238E27FC236}">
                <a16:creationId xmlns:a16="http://schemas.microsoft.com/office/drawing/2014/main" id="{A02DA9FA-C394-4CCD-99C4-F2A044E72FD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0129577" y="2599715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Freeform 144">
            <a:extLst>
              <a:ext uri="{FF2B5EF4-FFF2-40B4-BE49-F238E27FC236}">
                <a16:creationId xmlns:a16="http://schemas.microsoft.com/office/drawing/2014/main" id="{70A23890-4833-4FFB-8C51-F29C8A4D0329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0129577" y="3930084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Freeform 144">
            <a:extLst>
              <a:ext uri="{FF2B5EF4-FFF2-40B4-BE49-F238E27FC236}">
                <a16:creationId xmlns:a16="http://schemas.microsoft.com/office/drawing/2014/main" id="{9568648E-F1A8-4805-A84B-EA0691F74462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0129577" y="5170157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Freeform 144">
            <a:hlinkClick r:id="rId18" action="ppaction://hlinksldjump"/>
            <a:extLst>
              <a:ext uri="{FF2B5EF4-FFF2-40B4-BE49-F238E27FC236}">
                <a16:creationId xmlns:a16="http://schemas.microsoft.com/office/drawing/2014/main" id="{1AF51DE8-6B0A-49CE-842A-04088B498C70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449098" y="2626672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E753E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60799" y="2315876"/>
            <a:ext cx="1150720" cy="9906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63716" y="3480237"/>
            <a:ext cx="1167631" cy="11543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42647" y="4777544"/>
            <a:ext cx="1229252" cy="11289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096000" y="2269218"/>
            <a:ext cx="1098181" cy="109818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115925" y="3471963"/>
            <a:ext cx="1236166" cy="121447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137676" y="4838760"/>
            <a:ext cx="1106090" cy="10748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9582857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Прямоугольник 22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0" y="0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6BF7F6-E84F-408B-9465-4168C665F05F}"/>
              </a:ext>
            </a:extLst>
          </p:cNvPr>
          <p:cNvSpPr/>
          <p:nvPr/>
        </p:nvSpPr>
        <p:spPr>
          <a:xfrm>
            <a:off x="874712" y="2595382"/>
            <a:ext cx="10815675" cy="4007360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CAEFEF35-92EF-4659-967A-347A3BE580C5}"/>
              </a:ext>
            </a:extLst>
          </p:cNvPr>
          <p:cNvSpPr/>
          <p:nvPr/>
        </p:nvSpPr>
        <p:spPr>
          <a:xfrm>
            <a:off x="1282624" y="2876236"/>
            <a:ext cx="45814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Три уровня</a:t>
            </a:r>
          </a:p>
          <a:p>
            <a:endParaRPr lang="ru-RU" sz="2000" dirty="0" smtClean="0">
              <a:solidFill>
                <a:srgbClr val="000000"/>
              </a:solidFill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Обучение не предусмотрено: в этом и состоит </a:t>
            </a:r>
            <a:r>
              <a:rPr lang="ru-RU" sz="2000" dirty="0" err="1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квест</a:t>
            </a: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Подсказка! Управление зависит от гравитации 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017728D-FB42-4D6C-A6FC-3D00DFEA25E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4103" y="336088"/>
            <a:ext cx="407152" cy="379137"/>
          </a:xfrm>
          <a:prstGeom prst="rect">
            <a:avLst/>
          </a:prstGeom>
        </p:spPr>
      </p:pic>
      <p:sp>
        <p:nvSpPr>
          <p:cNvPr id="15" name="Text 1">
            <a:extLst>
              <a:ext uri="{FF2B5EF4-FFF2-40B4-BE49-F238E27FC236}">
                <a16:creationId xmlns:a16="http://schemas.microsoft.com/office/drawing/2014/main" id="{CDF9865E-9488-4F0B-AC74-8F0DBABBE6EE}"/>
              </a:ext>
            </a:extLst>
          </p:cNvPr>
          <p:cNvSpPr/>
          <p:nvPr/>
        </p:nvSpPr>
        <p:spPr>
          <a:xfrm>
            <a:off x="785812" y="474377"/>
            <a:ext cx="6303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3200" dirty="0" err="1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Квест</a:t>
            </a:r>
            <a:r>
              <a:rPr lang="ru-RU" sz="3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 первый</a:t>
            </a:r>
            <a:endParaRPr lang="en-US" sz="3200" dirty="0">
              <a:solidFill>
                <a:schemeClr val="bg1"/>
              </a:solidFill>
              <a:latin typeface="Segoe UI Semibold" panose="020B0702040204020203" pitchFamily="34" charset="0"/>
              <a:ea typeface="Euclid Circular B Medium" panose="020B0604000000000000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510" y="1462228"/>
            <a:ext cx="1003380" cy="99197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1960" y="1474928"/>
            <a:ext cx="1029611" cy="94556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8147" y="1448531"/>
            <a:ext cx="1017638" cy="101763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5542" y="1433286"/>
            <a:ext cx="1039151" cy="102092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66739" y="1477528"/>
            <a:ext cx="959540" cy="93243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720D663-1A35-496C-873F-9BC6F0DE7981}"/>
              </a:ext>
            </a:extLst>
          </p:cNvPr>
          <p:cNvSpPr/>
          <p:nvPr/>
        </p:nvSpPr>
        <p:spPr>
          <a:xfrm>
            <a:off x="874712" y="1331843"/>
            <a:ext cx="10848041" cy="113432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5744" y="1403663"/>
            <a:ext cx="1150720" cy="9906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581" y="2887938"/>
            <a:ext cx="5578178" cy="2767127"/>
          </a:xfrm>
          <a:prstGeom prst="rect">
            <a:avLst/>
          </a:prstGeom>
        </p:spPr>
      </p:pic>
      <p:sp>
        <p:nvSpPr>
          <p:cNvPr id="21" name="Rectangle: Rounded Corners 1">
            <a:hlinkClick r:id="rId13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1709969" y="5314282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14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425088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Прямоугольник 42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4828" y="-15434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2FDE46-CB08-47F2-80A0-6CAAB6831A7F}"/>
              </a:ext>
            </a:extLst>
          </p:cNvPr>
          <p:cNvSpPr/>
          <p:nvPr/>
        </p:nvSpPr>
        <p:spPr>
          <a:xfrm>
            <a:off x="-1" y="1940307"/>
            <a:ext cx="11381243" cy="43070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655D0C33-C989-4BE4-ACA8-8AEF05B18E87}"/>
              </a:ext>
            </a:extLst>
          </p:cNvPr>
          <p:cNvGrpSpPr/>
          <p:nvPr/>
        </p:nvGrpSpPr>
        <p:grpSpPr>
          <a:xfrm>
            <a:off x="6062280" y="4701876"/>
            <a:ext cx="4637794" cy="1276678"/>
            <a:chOff x="6100380" y="4701876"/>
            <a:chExt cx="4637794" cy="127667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7782B1-2220-4E5A-83CC-13641C201B8E}"/>
                </a:ext>
              </a:extLst>
            </p:cNvPr>
            <p:cNvSpPr/>
            <p:nvPr/>
          </p:nvSpPr>
          <p:spPr>
            <a:xfrm>
              <a:off x="6100380" y="4701876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3">
              <a:extLst>
                <a:ext uri="{FF2B5EF4-FFF2-40B4-BE49-F238E27FC236}">
                  <a16:creationId xmlns:a16="http://schemas.microsoft.com/office/drawing/2014/main" id="{F5E16B8E-804F-44ED-87A5-31D5A1C61C2E}"/>
                </a:ext>
              </a:extLst>
            </p:cNvPr>
            <p:cNvSpPr/>
            <p:nvPr/>
          </p:nvSpPr>
          <p:spPr>
            <a:xfrm>
              <a:off x="7192871" y="5103053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Сказка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1B02F43-9228-463E-9605-607AC561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4445" y="4926483"/>
              <a:ext cx="818235" cy="818235"/>
            </a:xfrm>
            <a:prstGeom prst="rect">
              <a:avLst/>
            </a:prstGeom>
          </p:spPr>
        </p:pic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7AC54B4F-2F3E-4849-855D-5029B19B0EAF}"/>
              </a:ext>
            </a:extLst>
          </p:cNvPr>
          <p:cNvGrpSpPr/>
          <p:nvPr/>
        </p:nvGrpSpPr>
        <p:grpSpPr>
          <a:xfrm>
            <a:off x="6062280" y="3429000"/>
            <a:ext cx="4637794" cy="1276678"/>
            <a:chOff x="6100380" y="3429000"/>
            <a:chExt cx="4637794" cy="127667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3582BD-D622-4AF3-9405-245EABB50898}"/>
                </a:ext>
              </a:extLst>
            </p:cNvPr>
            <p:cNvSpPr/>
            <p:nvPr/>
          </p:nvSpPr>
          <p:spPr>
            <a:xfrm>
              <a:off x="6100380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3">
              <a:extLst>
                <a:ext uri="{FF2B5EF4-FFF2-40B4-BE49-F238E27FC236}">
                  <a16:creationId xmlns:a16="http://schemas.microsoft.com/office/drawing/2014/main" id="{948A69BF-C7A6-4F1D-B51D-33261138DC0F}"/>
                </a:ext>
              </a:extLst>
            </p:cNvPr>
            <p:cNvSpPr/>
            <p:nvPr/>
          </p:nvSpPr>
          <p:spPr>
            <a:xfrm>
              <a:off x="7192871" y="3849569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Танки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2CC0DD0-DA42-4767-B059-CBDEFE26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2023" y="3666060"/>
              <a:ext cx="782058" cy="782058"/>
            </a:xfrm>
            <a:prstGeom prst="rect">
              <a:avLst/>
            </a:prstGeom>
          </p:spPr>
        </p:pic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B1876414-668E-402A-8D4F-AD5C7515441F}"/>
              </a:ext>
            </a:extLst>
          </p:cNvPr>
          <p:cNvGrpSpPr/>
          <p:nvPr/>
        </p:nvGrpSpPr>
        <p:grpSpPr>
          <a:xfrm>
            <a:off x="6062280" y="2150228"/>
            <a:ext cx="4637794" cy="1282574"/>
            <a:chOff x="6100380" y="2150228"/>
            <a:chExt cx="4637794" cy="128257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F96743-8438-4ED5-A793-8114AA45890E}"/>
                </a:ext>
              </a:extLst>
            </p:cNvPr>
            <p:cNvSpPr/>
            <p:nvPr/>
          </p:nvSpPr>
          <p:spPr>
            <a:xfrm>
              <a:off x="6100380" y="2150228"/>
              <a:ext cx="4637794" cy="1282574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8A310BB3-67B7-48FD-8D6A-B91797D7392C}"/>
                </a:ext>
              </a:extLst>
            </p:cNvPr>
            <p:cNvSpPr/>
            <p:nvPr/>
          </p:nvSpPr>
          <p:spPr>
            <a:xfrm>
              <a:off x="7192870" y="2578476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Квест2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ADA6C69-23A9-4BC7-95FE-8C63F828F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30935" y="2383486"/>
              <a:ext cx="795772" cy="795772"/>
            </a:xfrm>
            <a:prstGeom prst="rect">
              <a:avLst/>
            </a:prstGeom>
          </p:spPr>
        </p:pic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999F9F55-9061-475F-B18B-01624A28B0DB}"/>
              </a:ext>
            </a:extLst>
          </p:cNvPr>
          <p:cNvGrpSpPr/>
          <p:nvPr/>
        </p:nvGrpSpPr>
        <p:grpSpPr>
          <a:xfrm>
            <a:off x="1420106" y="4704651"/>
            <a:ext cx="4637794" cy="1276678"/>
            <a:chOff x="1458206" y="4704651"/>
            <a:chExt cx="4637794" cy="127667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B38B52-BF6B-4871-B653-DFD053BFB566}"/>
                </a:ext>
              </a:extLst>
            </p:cNvPr>
            <p:cNvSpPr/>
            <p:nvPr/>
          </p:nvSpPr>
          <p:spPr>
            <a:xfrm>
              <a:off x="1458206" y="4704651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3">
              <a:extLst>
                <a:ext uri="{FF2B5EF4-FFF2-40B4-BE49-F238E27FC236}">
                  <a16:creationId xmlns:a16="http://schemas.microsoft.com/office/drawing/2014/main" id="{8DB4E166-FDDB-4446-B837-890BD44AA8A3}"/>
                </a:ext>
              </a:extLst>
            </p:cNvPr>
            <p:cNvSpPr/>
            <p:nvPr/>
          </p:nvSpPr>
          <p:spPr>
            <a:xfrm>
              <a:off x="2602765" y="5108977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Шутер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B10CFF6-5FCC-4D36-9EAB-C5B67609F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4228" y="4933472"/>
              <a:ext cx="820063" cy="820063"/>
            </a:xfrm>
            <a:prstGeom prst="rect">
              <a:avLst/>
            </a:prstGeom>
          </p:spPr>
        </p:pic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73DD4CC4-EA4B-42E4-A5E6-8DCD2C3AE131}"/>
              </a:ext>
            </a:extLst>
          </p:cNvPr>
          <p:cNvGrpSpPr/>
          <p:nvPr/>
        </p:nvGrpSpPr>
        <p:grpSpPr>
          <a:xfrm>
            <a:off x="1420106" y="3429000"/>
            <a:ext cx="4637794" cy="1276678"/>
            <a:chOff x="1458206" y="3429000"/>
            <a:chExt cx="4637794" cy="1276678"/>
          </a:xfrm>
        </p:grpSpPr>
        <p:sp>
          <p:nvSpPr>
            <p:cNvPr id="36" name="Rectangle 35">
              <a:hlinkClick r:id="rId15" action="ppaction://hlinksldjump"/>
              <a:extLst>
                <a:ext uri="{FF2B5EF4-FFF2-40B4-BE49-F238E27FC236}">
                  <a16:creationId xmlns:a16="http://schemas.microsoft.com/office/drawing/2014/main" id="{D6295E85-74B5-4477-8641-3BF984DA2679}"/>
                </a:ext>
              </a:extLst>
            </p:cNvPr>
            <p:cNvSpPr/>
            <p:nvPr/>
          </p:nvSpPr>
          <p:spPr>
            <a:xfrm>
              <a:off x="1458206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22B1279D-1C51-417D-B860-57724B01C411}"/>
                </a:ext>
              </a:extLst>
            </p:cNvPr>
            <p:cNvSpPr/>
            <p:nvPr/>
          </p:nvSpPr>
          <p:spPr>
            <a:xfrm>
              <a:off x="2602765" y="3855493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6" action="ppaction://hlinksldjump"/>
                </a:rPr>
                <a:t>Платформер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FDEDF8A-88EE-4D71-8572-3A978257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27346" y="3688038"/>
              <a:ext cx="756945" cy="756945"/>
            </a:xfrm>
            <a:prstGeom prst="rect">
              <a:avLst/>
            </a:prstGeom>
          </p:spPr>
        </p:pic>
      </p:grpSp>
      <p:grpSp>
        <p:nvGrpSpPr>
          <p:cNvPr id="6" name="Group 1">
            <a:extLst>
              <a:ext uri="{FF2B5EF4-FFF2-40B4-BE49-F238E27FC236}">
                <a16:creationId xmlns:a16="http://schemas.microsoft.com/office/drawing/2014/main" id="{E65ACAD4-996B-4687-9BCA-FB7F2CBAA710}"/>
              </a:ext>
            </a:extLst>
          </p:cNvPr>
          <p:cNvGrpSpPr/>
          <p:nvPr/>
        </p:nvGrpSpPr>
        <p:grpSpPr>
          <a:xfrm>
            <a:off x="1420106" y="2150228"/>
            <a:ext cx="4637794" cy="1276678"/>
            <a:chOff x="1458206" y="2150228"/>
            <a:chExt cx="4637794" cy="1276678"/>
          </a:xfrm>
        </p:grpSpPr>
        <p:sp>
          <p:nvSpPr>
            <p:cNvPr id="35" name="Rectangle 34">
              <a:hlinkClick r:id="rId18" action="ppaction://hlinksldjump"/>
              <a:extLst>
                <a:ext uri="{FF2B5EF4-FFF2-40B4-BE49-F238E27FC236}">
                  <a16:creationId xmlns:a16="http://schemas.microsoft.com/office/drawing/2014/main" id="{07D08650-9501-4BCD-AA04-65B6A9A9F750}"/>
                </a:ext>
              </a:extLst>
            </p:cNvPr>
            <p:cNvSpPr/>
            <p:nvPr/>
          </p:nvSpPr>
          <p:spPr>
            <a:xfrm>
              <a:off x="1458206" y="2150228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">
              <a:extLst>
                <a:ext uri="{FF2B5EF4-FFF2-40B4-BE49-F238E27FC236}">
                  <a16:creationId xmlns:a16="http://schemas.microsoft.com/office/drawing/2014/main" id="{F51C6BD6-BAB0-43D2-9326-E8235021ED7F}"/>
                </a:ext>
              </a:extLst>
            </p:cNvPr>
            <p:cNvSpPr/>
            <p:nvPr/>
          </p:nvSpPr>
          <p:spPr>
            <a:xfrm>
              <a:off x="2602765" y="2584400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Квест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1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40F663-65D6-49D7-A7A2-2DF61BFA9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08041" y="2387722"/>
              <a:ext cx="804350" cy="804350"/>
            </a:xfrm>
            <a:prstGeom prst="rect">
              <a:avLst/>
            </a:prstGeom>
          </p:spPr>
        </p:pic>
      </p:grpSp>
      <p:sp>
        <p:nvSpPr>
          <p:cNvPr id="59" name="Freeform 144">
            <a:extLst>
              <a:ext uri="{FF2B5EF4-FFF2-40B4-BE49-F238E27FC236}">
                <a16:creationId xmlns:a16="http://schemas.microsoft.com/office/drawing/2014/main" id="{A629697D-5364-49E2-B8FB-12A4DBF13DF7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482077" y="268983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Freeform 144">
            <a:extLst>
              <a:ext uri="{FF2B5EF4-FFF2-40B4-BE49-F238E27FC236}">
                <a16:creationId xmlns:a16="http://schemas.microsoft.com/office/drawing/2014/main" id="{7A45983A-3378-4C7B-B257-07F99FED3EEB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49098" y="5185980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Freeform 144">
            <a:extLst>
              <a:ext uri="{FF2B5EF4-FFF2-40B4-BE49-F238E27FC236}">
                <a16:creationId xmlns:a16="http://schemas.microsoft.com/office/drawing/2014/main" id="{A02DA9FA-C394-4CCD-99C4-F2A044E72FD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0129577" y="2599715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Freeform 144">
            <a:extLst>
              <a:ext uri="{FF2B5EF4-FFF2-40B4-BE49-F238E27FC236}">
                <a16:creationId xmlns:a16="http://schemas.microsoft.com/office/drawing/2014/main" id="{70A23890-4833-4FFB-8C51-F29C8A4D0329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0129577" y="3930084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Freeform 144">
            <a:extLst>
              <a:ext uri="{FF2B5EF4-FFF2-40B4-BE49-F238E27FC236}">
                <a16:creationId xmlns:a16="http://schemas.microsoft.com/office/drawing/2014/main" id="{9568648E-F1A8-4805-A84B-EA0691F74462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0129577" y="5170157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Freeform 144">
            <a:hlinkClick r:id="rId16" action="ppaction://hlinksldjump"/>
            <a:extLst>
              <a:ext uri="{FF2B5EF4-FFF2-40B4-BE49-F238E27FC236}">
                <a16:creationId xmlns:a16="http://schemas.microsoft.com/office/drawing/2014/main" id="{1AF51DE8-6B0A-49CE-842A-04088B498C70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470087" y="3930626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E753E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60799" y="2315876"/>
            <a:ext cx="1150720" cy="9906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63716" y="3480237"/>
            <a:ext cx="1167631" cy="11543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42647" y="4777544"/>
            <a:ext cx="1229252" cy="11289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096000" y="2269218"/>
            <a:ext cx="1098181" cy="109818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115925" y="3471963"/>
            <a:ext cx="1236166" cy="121447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137676" y="4838760"/>
            <a:ext cx="1106090" cy="10748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200352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Прямоугольник 22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0" y="0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6BF7F6-E84F-408B-9465-4168C665F05F}"/>
              </a:ext>
            </a:extLst>
          </p:cNvPr>
          <p:cNvSpPr/>
          <p:nvPr/>
        </p:nvSpPr>
        <p:spPr>
          <a:xfrm>
            <a:off x="874712" y="2595382"/>
            <a:ext cx="10815675" cy="4007360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CAEFEF35-92EF-4659-967A-347A3BE580C5}"/>
              </a:ext>
            </a:extLst>
          </p:cNvPr>
          <p:cNvSpPr/>
          <p:nvPr/>
        </p:nvSpPr>
        <p:spPr>
          <a:xfrm>
            <a:off x="1175744" y="3015383"/>
            <a:ext cx="45814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Десять уровней</a:t>
            </a:r>
          </a:p>
          <a:p>
            <a:endParaRPr lang="ru-RU" sz="2000" dirty="0" smtClean="0">
              <a:solidFill>
                <a:srgbClr val="000000"/>
              </a:solidFill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Переход на другой уровень возможен из меню</a:t>
            </a:r>
          </a:p>
          <a:p>
            <a:endParaRPr lang="ru-RU" sz="2000" dirty="0">
              <a:solidFill>
                <a:srgbClr val="000000"/>
              </a:solidFill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Задача: собрать максимальное количество звезд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017728D-FB42-4D6C-A6FC-3D00DFEA25E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6475" y="345163"/>
            <a:ext cx="407152" cy="379137"/>
          </a:xfrm>
          <a:prstGeom prst="rect">
            <a:avLst/>
          </a:prstGeom>
        </p:spPr>
      </p:pic>
      <p:sp>
        <p:nvSpPr>
          <p:cNvPr id="15" name="Text 1">
            <a:extLst>
              <a:ext uri="{FF2B5EF4-FFF2-40B4-BE49-F238E27FC236}">
                <a16:creationId xmlns:a16="http://schemas.microsoft.com/office/drawing/2014/main" id="{CDF9865E-9488-4F0B-AC74-8F0DBABBE6EE}"/>
              </a:ext>
            </a:extLst>
          </p:cNvPr>
          <p:cNvSpPr/>
          <p:nvPr/>
        </p:nvSpPr>
        <p:spPr>
          <a:xfrm>
            <a:off x="785812" y="474377"/>
            <a:ext cx="6303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3200" dirty="0" err="1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Платформер</a:t>
            </a:r>
            <a:endParaRPr lang="en-US" sz="3200" dirty="0">
              <a:solidFill>
                <a:schemeClr val="bg1"/>
              </a:solidFill>
              <a:latin typeface="Segoe UI Semibold" panose="020B0702040204020203" pitchFamily="34" charset="0"/>
              <a:ea typeface="Euclid Circular B Medium" panose="020B0604000000000000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1960" y="1474928"/>
            <a:ext cx="1029611" cy="94556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8147" y="1448531"/>
            <a:ext cx="1017638" cy="101763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5542" y="1433286"/>
            <a:ext cx="1039151" cy="102092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6739" y="1477528"/>
            <a:ext cx="959540" cy="93243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5744" y="1403663"/>
            <a:ext cx="1150720" cy="99068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720D663-1A35-496C-873F-9BC6F0DE7981}"/>
              </a:ext>
            </a:extLst>
          </p:cNvPr>
          <p:cNvSpPr/>
          <p:nvPr/>
        </p:nvSpPr>
        <p:spPr>
          <a:xfrm>
            <a:off x="874712" y="1260185"/>
            <a:ext cx="10848041" cy="12059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56221" y="1327485"/>
            <a:ext cx="1123876" cy="11111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839" y="2876236"/>
            <a:ext cx="5806440" cy="2880360"/>
          </a:xfrm>
          <a:prstGeom prst="rect">
            <a:avLst/>
          </a:prstGeom>
        </p:spPr>
      </p:pic>
      <p:sp>
        <p:nvSpPr>
          <p:cNvPr id="21" name="Rectangle: Rounded Corners 1">
            <a:hlinkClick r:id="rId13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1506393" y="5490587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14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366360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Прямоугольник 42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4828" y="119615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2FDE46-CB08-47F2-80A0-6CAAB6831A7F}"/>
              </a:ext>
            </a:extLst>
          </p:cNvPr>
          <p:cNvSpPr/>
          <p:nvPr/>
        </p:nvSpPr>
        <p:spPr>
          <a:xfrm>
            <a:off x="-1" y="1940307"/>
            <a:ext cx="11381243" cy="43070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655D0C33-C989-4BE4-ACA8-8AEF05B18E87}"/>
              </a:ext>
            </a:extLst>
          </p:cNvPr>
          <p:cNvGrpSpPr/>
          <p:nvPr/>
        </p:nvGrpSpPr>
        <p:grpSpPr>
          <a:xfrm>
            <a:off x="6062280" y="4701876"/>
            <a:ext cx="4637794" cy="1276678"/>
            <a:chOff x="6100380" y="4701876"/>
            <a:chExt cx="4637794" cy="127667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7782B1-2220-4E5A-83CC-13641C201B8E}"/>
                </a:ext>
              </a:extLst>
            </p:cNvPr>
            <p:cNvSpPr/>
            <p:nvPr/>
          </p:nvSpPr>
          <p:spPr>
            <a:xfrm>
              <a:off x="6100380" y="4701876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3">
              <a:extLst>
                <a:ext uri="{FF2B5EF4-FFF2-40B4-BE49-F238E27FC236}">
                  <a16:creationId xmlns:a16="http://schemas.microsoft.com/office/drawing/2014/main" id="{F5E16B8E-804F-44ED-87A5-31D5A1C61C2E}"/>
                </a:ext>
              </a:extLst>
            </p:cNvPr>
            <p:cNvSpPr/>
            <p:nvPr/>
          </p:nvSpPr>
          <p:spPr>
            <a:xfrm>
              <a:off x="7192871" y="5103053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Сказка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1B02F43-9228-463E-9605-607AC561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4445" y="4926483"/>
              <a:ext cx="818235" cy="818235"/>
            </a:xfrm>
            <a:prstGeom prst="rect">
              <a:avLst/>
            </a:prstGeom>
          </p:spPr>
        </p:pic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7AC54B4F-2F3E-4849-855D-5029B19B0EAF}"/>
              </a:ext>
            </a:extLst>
          </p:cNvPr>
          <p:cNvGrpSpPr/>
          <p:nvPr/>
        </p:nvGrpSpPr>
        <p:grpSpPr>
          <a:xfrm>
            <a:off x="6062280" y="3429000"/>
            <a:ext cx="4637794" cy="1276678"/>
            <a:chOff x="6100380" y="3429000"/>
            <a:chExt cx="4637794" cy="127667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3582BD-D622-4AF3-9405-245EABB50898}"/>
                </a:ext>
              </a:extLst>
            </p:cNvPr>
            <p:cNvSpPr/>
            <p:nvPr/>
          </p:nvSpPr>
          <p:spPr>
            <a:xfrm>
              <a:off x="6100380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3">
              <a:extLst>
                <a:ext uri="{FF2B5EF4-FFF2-40B4-BE49-F238E27FC236}">
                  <a16:creationId xmlns:a16="http://schemas.microsoft.com/office/drawing/2014/main" id="{948A69BF-C7A6-4F1D-B51D-33261138DC0F}"/>
                </a:ext>
              </a:extLst>
            </p:cNvPr>
            <p:cNvSpPr/>
            <p:nvPr/>
          </p:nvSpPr>
          <p:spPr>
            <a:xfrm>
              <a:off x="7192871" y="3849569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Танки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2CC0DD0-DA42-4767-B059-CBDEFE26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2023" y="3666060"/>
              <a:ext cx="782058" cy="782058"/>
            </a:xfrm>
            <a:prstGeom prst="rect">
              <a:avLst/>
            </a:prstGeom>
          </p:spPr>
        </p:pic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B1876414-668E-402A-8D4F-AD5C7515441F}"/>
              </a:ext>
            </a:extLst>
          </p:cNvPr>
          <p:cNvGrpSpPr/>
          <p:nvPr/>
        </p:nvGrpSpPr>
        <p:grpSpPr>
          <a:xfrm>
            <a:off x="6062280" y="2150228"/>
            <a:ext cx="4637794" cy="1282574"/>
            <a:chOff x="6100380" y="2150228"/>
            <a:chExt cx="4637794" cy="128257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F96743-8438-4ED5-A793-8114AA45890E}"/>
                </a:ext>
              </a:extLst>
            </p:cNvPr>
            <p:cNvSpPr/>
            <p:nvPr/>
          </p:nvSpPr>
          <p:spPr>
            <a:xfrm>
              <a:off x="6100380" y="2150228"/>
              <a:ext cx="4637794" cy="1282574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8A310BB3-67B7-48FD-8D6A-B91797D7392C}"/>
                </a:ext>
              </a:extLst>
            </p:cNvPr>
            <p:cNvSpPr/>
            <p:nvPr/>
          </p:nvSpPr>
          <p:spPr>
            <a:xfrm>
              <a:off x="7192870" y="2578476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Квест2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ADA6C69-23A9-4BC7-95FE-8C63F828F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30935" y="2383486"/>
              <a:ext cx="795772" cy="795772"/>
            </a:xfrm>
            <a:prstGeom prst="rect">
              <a:avLst/>
            </a:prstGeom>
          </p:spPr>
        </p:pic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999F9F55-9061-475F-B18B-01624A28B0DB}"/>
              </a:ext>
            </a:extLst>
          </p:cNvPr>
          <p:cNvGrpSpPr/>
          <p:nvPr/>
        </p:nvGrpSpPr>
        <p:grpSpPr>
          <a:xfrm>
            <a:off x="1420106" y="4704651"/>
            <a:ext cx="4637794" cy="1276678"/>
            <a:chOff x="1458206" y="4704651"/>
            <a:chExt cx="4637794" cy="1276678"/>
          </a:xfrm>
        </p:grpSpPr>
        <p:sp>
          <p:nvSpPr>
            <p:cNvPr id="37" name="Rectangle 36">
              <a:hlinkClick r:id="rId14" action="ppaction://hlinksldjump"/>
              <a:extLst>
                <a:ext uri="{FF2B5EF4-FFF2-40B4-BE49-F238E27FC236}">
                  <a16:creationId xmlns:a16="http://schemas.microsoft.com/office/drawing/2014/main" id="{F3B38B52-BF6B-4871-B653-DFD053BFB566}"/>
                </a:ext>
              </a:extLst>
            </p:cNvPr>
            <p:cNvSpPr/>
            <p:nvPr/>
          </p:nvSpPr>
          <p:spPr>
            <a:xfrm>
              <a:off x="1458206" y="4704651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3">
              <a:extLst>
                <a:ext uri="{FF2B5EF4-FFF2-40B4-BE49-F238E27FC236}">
                  <a16:creationId xmlns:a16="http://schemas.microsoft.com/office/drawing/2014/main" id="{8DB4E166-FDDB-4446-B837-890BD44AA8A3}"/>
                </a:ext>
              </a:extLst>
            </p:cNvPr>
            <p:cNvSpPr/>
            <p:nvPr/>
          </p:nvSpPr>
          <p:spPr>
            <a:xfrm>
              <a:off x="2602765" y="5108977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5" action="ppaction://hlinksldjump"/>
                </a:rPr>
                <a:t>Шутер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B10CFF6-5FCC-4D36-9EAB-C5B67609F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4228" y="4933472"/>
              <a:ext cx="820063" cy="820063"/>
            </a:xfrm>
            <a:prstGeom prst="rect">
              <a:avLst/>
            </a:prstGeom>
          </p:spPr>
        </p:pic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73DD4CC4-EA4B-42E4-A5E6-8DCD2C3AE131}"/>
              </a:ext>
            </a:extLst>
          </p:cNvPr>
          <p:cNvGrpSpPr/>
          <p:nvPr/>
        </p:nvGrpSpPr>
        <p:grpSpPr>
          <a:xfrm>
            <a:off x="1420106" y="3429000"/>
            <a:ext cx="4637794" cy="1276678"/>
            <a:chOff x="1458206" y="3429000"/>
            <a:chExt cx="4637794" cy="127667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295E85-74B5-4477-8641-3BF984DA2679}"/>
                </a:ext>
              </a:extLst>
            </p:cNvPr>
            <p:cNvSpPr/>
            <p:nvPr/>
          </p:nvSpPr>
          <p:spPr>
            <a:xfrm>
              <a:off x="1458206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22B1279D-1C51-417D-B860-57724B01C411}"/>
                </a:ext>
              </a:extLst>
            </p:cNvPr>
            <p:cNvSpPr/>
            <p:nvPr/>
          </p:nvSpPr>
          <p:spPr>
            <a:xfrm>
              <a:off x="2602765" y="3855493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Платформер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FDEDF8A-88EE-4D71-8572-3A978257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27346" y="3688038"/>
              <a:ext cx="756945" cy="756945"/>
            </a:xfrm>
            <a:prstGeom prst="rect">
              <a:avLst/>
            </a:prstGeom>
          </p:spPr>
        </p:pic>
      </p:grpSp>
      <p:grpSp>
        <p:nvGrpSpPr>
          <p:cNvPr id="6" name="Group 1">
            <a:extLst>
              <a:ext uri="{FF2B5EF4-FFF2-40B4-BE49-F238E27FC236}">
                <a16:creationId xmlns:a16="http://schemas.microsoft.com/office/drawing/2014/main" id="{E65ACAD4-996B-4687-9BCA-FB7F2CBAA710}"/>
              </a:ext>
            </a:extLst>
          </p:cNvPr>
          <p:cNvGrpSpPr/>
          <p:nvPr/>
        </p:nvGrpSpPr>
        <p:grpSpPr>
          <a:xfrm>
            <a:off x="1420106" y="2150228"/>
            <a:ext cx="4637794" cy="1276678"/>
            <a:chOff x="1458206" y="2150228"/>
            <a:chExt cx="4637794" cy="1276678"/>
          </a:xfrm>
        </p:grpSpPr>
        <p:sp>
          <p:nvSpPr>
            <p:cNvPr id="35" name="Rectangle 34">
              <a:hlinkClick r:id="rId18" action="ppaction://hlinksldjump"/>
              <a:extLst>
                <a:ext uri="{FF2B5EF4-FFF2-40B4-BE49-F238E27FC236}">
                  <a16:creationId xmlns:a16="http://schemas.microsoft.com/office/drawing/2014/main" id="{07D08650-9501-4BCD-AA04-65B6A9A9F750}"/>
                </a:ext>
              </a:extLst>
            </p:cNvPr>
            <p:cNvSpPr/>
            <p:nvPr/>
          </p:nvSpPr>
          <p:spPr>
            <a:xfrm>
              <a:off x="1458206" y="2150228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">
              <a:extLst>
                <a:ext uri="{FF2B5EF4-FFF2-40B4-BE49-F238E27FC236}">
                  <a16:creationId xmlns:a16="http://schemas.microsoft.com/office/drawing/2014/main" id="{F51C6BD6-BAB0-43D2-9326-E8235021ED7F}"/>
                </a:ext>
              </a:extLst>
            </p:cNvPr>
            <p:cNvSpPr/>
            <p:nvPr/>
          </p:nvSpPr>
          <p:spPr>
            <a:xfrm>
              <a:off x="2602765" y="2584400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Квест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1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40F663-65D6-49D7-A7A2-2DF61BFA9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08041" y="2387722"/>
              <a:ext cx="804350" cy="804350"/>
            </a:xfrm>
            <a:prstGeom prst="rect">
              <a:avLst/>
            </a:prstGeom>
          </p:spPr>
        </p:pic>
      </p:grpSp>
      <p:sp>
        <p:nvSpPr>
          <p:cNvPr id="59" name="Freeform 144">
            <a:extLst>
              <a:ext uri="{FF2B5EF4-FFF2-40B4-BE49-F238E27FC236}">
                <a16:creationId xmlns:a16="http://schemas.microsoft.com/office/drawing/2014/main" id="{A629697D-5364-49E2-B8FB-12A4DBF13DF7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482077" y="268983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Freeform 144">
            <a:extLst>
              <a:ext uri="{FF2B5EF4-FFF2-40B4-BE49-F238E27FC236}">
                <a16:creationId xmlns:a16="http://schemas.microsoft.com/office/drawing/2014/main" id="{7A45983A-3378-4C7B-B257-07F99FED3EEB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46105" y="398186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Freeform 144">
            <a:extLst>
              <a:ext uri="{FF2B5EF4-FFF2-40B4-BE49-F238E27FC236}">
                <a16:creationId xmlns:a16="http://schemas.microsoft.com/office/drawing/2014/main" id="{A02DA9FA-C394-4CCD-99C4-F2A044E72FD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0129577" y="2599715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Freeform 144">
            <a:extLst>
              <a:ext uri="{FF2B5EF4-FFF2-40B4-BE49-F238E27FC236}">
                <a16:creationId xmlns:a16="http://schemas.microsoft.com/office/drawing/2014/main" id="{70A23890-4833-4FFB-8C51-F29C8A4D0329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0129577" y="3930084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Freeform 144">
            <a:extLst>
              <a:ext uri="{FF2B5EF4-FFF2-40B4-BE49-F238E27FC236}">
                <a16:creationId xmlns:a16="http://schemas.microsoft.com/office/drawing/2014/main" id="{9568648E-F1A8-4805-A84B-EA0691F74462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0129577" y="5170157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Freeform 144">
            <a:hlinkClick r:id="rId15" action="ppaction://hlinksldjump"/>
            <a:extLst>
              <a:ext uri="{FF2B5EF4-FFF2-40B4-BE49-F238E27FC236}">
                <a16:creationId xmlns:a16="http://schemas.microsoft.com/office/drawing/2014/main" id="{1AF51DE8-6B0A-49CE-842A-04088B498C70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446980" y="5190496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E753E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60799" y="2315876"/>
            <a:ext cx="1150720" cy="9906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63716" y="3480237"/>
            <a:ext cx="1167631" cy="11543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42647" y="4777544"/>
            <a:ext cx="1229252" cy="11289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096000" y="2269218"/>
            <a:ext cx="1098181" cy="109818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115925" y="3471963"/>
            <a:ext cx="1236166" cy="121447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137676" y="4838760"/>
            <a:ext cx="1106090" cy="10748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079708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89" y="-5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Прямоугольник 12"/>
          <p:cNvSpPr/>
          <p:nvPr/>
        </p:nvSpPr>
        <p:spPr>
          <a:xfrm>
            <a:off x="417497" y="6453182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10" name="Rectangle with gradient 1">
            <a:extLst>
              <a:ext uri="{FF2B5EF4-FFF2-40B4-BE49-F238E27FC236}">
                <a16:creationId xmlns:a16="http://schemas.microsoft.com/office/drawing/2014/main" id="{B01D01D2-7DF1-4719-9C1D-3091FA9F5EE0}"/>
              </a:ext>
            </a:extLst>
          </p:cNvPr>
          <p:cNvSpPr/>
          <p:nvPr/>
        </p:nvSpPr>
        <p:spPr>
          <a:xfrm rot="16200000" flipH="1">
            <a:off x="2678207" y="-2682100"/>
            <a:ext cx="6857999" cy="1222219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A509CBC6-1EA1-40CB-883C-06EC59FE4BCE}"/>
              </a:ext>
            </a:extLst>
          </p:cNvPr>
          <p:cNvGrpSpPr/>
          <p:nvPr/>
        </p:nvGrpSpPr>
        <p:grpSpPr>
          <a:xfrm>
            <a:off x="1038570" y="1552429"/>
            <a:ext cx="6047954" cy="2719847"/>
            <a:chOff x="1456456" y="1836894"/>
            <a:chExt cx="3986151" cy="2515615"/>
          </a:xfrm>
        </p:grpSpPr>
        <p:sp>
          <p:nvSpPr>
            <p:cNvPr id="28" name="Textfields 1">
              <a:extLst>
                <a:ext uri="{FF2B5EF4-FFF2-40B4-BE49-F238E27FC236}">
                  <a16:creationId xmlns:a16="http://schemas.microsoft.com/office/drawing/2014/main" id="{3EE0B94A-A480-481A-8A1B-8B18DFA11C60}"/>
                </a:ext>
              </a:extLst>
            </p:cNvPr>
            <p:cNvSpPr txBox="1">
              <a:spLocks/>
            </p:cNvSpPr>
            <p:nvPr/>
          </p:nvSpPr>
          <p:spPr>
            <a:xfrm>
              <a:off x="1496636" y="1836894"/>
              <a:ext cx="3945971" cy="467746"/>
            </a:xfrm>
            <a:prstGeom prst="rect">
              <a:avLst/>
            </a:prstGeom>
            <a:effectLst>
              <a:glow rad="1092200">
                <a:schemeClr val="bg1">
                  <a:alpha val="84000"/>
                </a:schemeClr>
              </a:glow>
            </a:effectLst>
          </p:spPr>
          <p:txBody>
            <a:bodyPr vert="horz" lIns="91440" tIns="45720" rIns="91440" bIns="45720" rtlCol="0" anchor="t">
              <a:noAutofit/>
            </a:bodyPr>
            <a:lstStyle>
              <a:defPPr>
                <a:defRPr lang="en-US"/>
              </a:defPPr>
              <a:lvl1pPr algn="ctr" defTabSz="1828709">
                <a:lnSpc>
                  <a:spcPct val="90000"/>
                </a:lnSpc>
                <a:spcBef>
                  <a:spcPct val="0"/>
                </a:spcBef>
                <a:buNone/>
                <a:defRPr sz="7200">
                  <a:effectLst>
                    <a:outerShdw blurRad="508000" dist="381000" dir="5400000" algn="t" rotWithShape="0">
                      <a:prstClr val="black">
                        <a:alpha val="30000"/>
                      </a:prst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1828709" eaLnBrk="1" fontAlgn="auto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goe UI" panose="020B0502040204020203" pitchFamily="34" charset="0"/>
                  <a:ea typeface="Euclid Circular B" panose="020B0504000000000000" pitchFamily="34" charset="0"/>
                  <a:cs typeface="Segoe UI" panose="020B0502040204020203" pitchFamily="34" charset="0"/>
                </a:rPr>
                <a:t>Online </a:t>
              </a:r>
              <a:r>
                <a:rPr lang="ru-RU" sz="2800" kern="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Segoe UI" panose="020B0502040204020203" pitchFamily="34" charset="0"/>
                  <a:ea typeface="Euclid Circular B" panose="020B0504000000000000" pitchFamily="34" charset="0"/>
                  <a:cs typeface="Segoe UI" panose="020B0502040204020203" pitchFamily="34" charset="0"/>
                </a:rPr>
                <a:t>курс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Title 6">
              <a:extLst>
                <a:ext uri="{FF2B5EF4-FFF2-40B4-BE49-F238E27FC236}">
                  <a16:creationId xmlns:a16="http://schemas.microsoft.com/office/drawing/2014/main" id="{0CDB6202-5408-4C51-B7BA-529690813920}"/>
                </a:ext>
              </a:extLst>
            </p:cNvPr>
            <p:cNvSpPr txBox="1">
              <a:spLocks/>
            </p:cNvSpPr>
            <p:nvPr/>
          </p:nvSpPr>
          <p:spPr>
            <a:xfrm>
              <a:off x="1456456" y="2583955"/>
              <a:ext cx="3945971" cy="1768554"/>
            </a:xfrm>
            <a:prstGeom prst="rect">
              <a:avLst/>
            </a:prstGeom>
            <a:effectLst>
              <a:glow rad="1092200">
                <a:schemeClr val="bg1">
                  <a:alpha val="84000"/>
                </a:schemeClr>
              </a:glow>
            </a:effectLst>
          </p:spPr>
          <p:txBody>
            <a:bodyPr vert="horz" lIns="91440" tIns="45720" rIns="91440" bIns="45720" rtlCol="0" anchor="t">
              <a:noAutofit/>
            </a:bodyPr>
            <a:lstStyle>
              <a:defPPr>
                <a:defRPr lang="en-US"/>
              </a:defPPr>
              <a:lvl1pPr algn="ctr" defTabSz="1828709">
                <a:lnSpc>
                  <a:spcPct val="90000"/>
                </a:lnSpc>
                <a:spcBef>
                  <a:spcPct val="0"/>
                </a:spcBef>
                <a:buNone/>
                <a:defRPr sz="7200">
                  <a:effectLst>
                    <a:outerShdw blurRad="508000" dist="381000" dir="5400000" algn="t" rotWithShape="0">
                      <a:prstClr val="black">
                        <a:alpha val="30000"/>
                      </a:prst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 lvl="0" algn="l">
                <a:lnSpc>
                  <a:spcPct val="80000"/>
                </a:lnSpc>
                <a:defRPr/>
              </a:pPr>
              <a:r>
                <a:rPr lang="en-US" sz="6600" b="1" dirty="0" smtClean="0">
                  <a:latin typeface="Arial Black" panose="020B0A04020102020204" pitchFamily="34" charset="0"/>
                </a:rPr>
                <a:t>BINOCULARVISION</a:t>
              </a:r>
              <a:endPara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200088" sx="102000" sy="102000" algn="ctr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23" name="Picture">
            <a:extLst>
              <a:ext uri="{FF2B5EF4-FFF2-40B4-BE49-F238E27FC236}">
                <a16:creationId xmlns:a16="http://schemas.microsoft.com/office/drawing/2014/main" id="{4CDA5B20-C3B5-4D02-9CE3-716D0AE161E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4024" y="2179623"/>
            <a:ext cx="543090" cy="505721"/>
          </a:xfrm>
          <a:prstGeom prst="rect">
            <a:avLst/>
          </a:prstGeom>
        </p:spPr>
      </p:pic>
      <p:sp>
        <p:nvSpPr>
          <p:cNvPr id="14" name="Rectangle: Rounded Corners 1">
            <a:hlinkClick r:id="rId6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1200150" y="4595701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6" action="ppaction://hlinksldjump"/>
              </a:rPr>
              <a:t>Начать курс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208155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Прямоугольник 22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-6593" y="0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6BF7F6-E84F-408B-9465-4168C665F05F}"/>
              </a:ext>
            </a:extLst>
          </p:cNvPr>
          <p:cNvSpPr/>
          <p:nvPr/>
        </p:nvSpPr>
        <p:spPr>
          <a:xfrm>
            <a:off x="874712" y="2595382"/>
            <a:ext cx="10815675" cy="4007360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CAEFEF35-92EF-4659-967A-347A3BE580C5}"/>
              </a:ext>
            </a:extLst>
          </p:cNvPr>
          <p:cNvSpPr/>
          <p:nvPr/>
        </p:nvSpPr>
        <p:spPr>
          <a:xfrm>
            <a:off x="1175744" y="2882320"/>
            <a:ext cx="458146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Есть обучение</a:t>
            </a:r>
            <a:b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Есть звук</a:t>
            </a:r>
          </a:p>
          <a:p>
            <a:endParaRPr lang="ru-RU" sz="2000" dirty="0">
              <a:solidFill>
                <a:srgbClr val="000000"/>
              </a:solidFill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Возможность менять </a:t>
            </a:r>
            <a:r>
              <a:rPr lang="ru-RU" sz="2000" dirty="0" err="1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скин</a:t>
            </a: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 главного игрока </a:t>
            </a:r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Два языка: русский и английский (как впрочем и у ряда других игровых ситуаций этого тренажера)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017728D-FB42-4D6C-A6FC-3D00DFEA25E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1960" y="333201"/>
            <a:ext cx="407152" cy="379137"/>
          </a:xfrm>
          <a:prstGeom prst="rect">
            <a:avLst/>
          </a:prstGeom>
        </p:spPr>
      </p:pic>
      <p:sp>
        <p:nvSpPr>
          <p:cNvPr id="15" name="Text 1">
            <a:extLst>
              <a:ext uri="{FF2B5EF4-FFF2-40B4-BE49-F238E27FC236}">
                <a16:creationId xmlns:a16="http://schemas.microsoft.com/office/drawing/2014/main" id="{CDF9865E-9488-4F0B-AC74-8F0DBABBE6EE}"/>
              </a:ext>
            </a:extLst>
          </p:cNvPr>
          <p:cNvSpPr/>
          <p:nvPr/>
        </p:nvSpPr>
        <p:spPr>
          <a:xfrm>
            <a:off x="785812" y="474377"/>
            <a:ext cx="6303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3200" dirty="0" err="1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Шутер</a:t>
            </a:r>
            <a:r>
              <a:rPr lang="ru-RU" sz="3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 (</a:t>
            </a:r>
            <a:r>
              <a:rPr lang="en-US" sz="3200" dirty="0" err="1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Gleamy</a:t>
            </a:r>
            <a:r>
              <a:rPr lang="en-US" sz="3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 Star)</a:t>
            </a:r>
            <a:endParaRPr lang="en-US" sz="3200" dirty="0">
              <a:solidFill>
                <a:schemeClr val="bg1"/>
              </a:solidFill>
              <a:latin typeface="Segoe UI Semibold" panose="020B0702040204020203" pitchFamily="34" charset="0"/>
              <a:ea typeface="Euclid Circular B Medium" panose="020B0604000000000000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510" y="1462228"/>
            <a:ext cx="1003380" cy="99197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8147" y="1448531"/>
            <a:ext cx="1017638" cy="101763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5542" y="1433286"/>
            <a:ext cx="1039151" cy="102092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6739" y="1477528"/>
            <a:ext cx="959540" cy="93243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5744" y="1403663"/>
            <a:ext cx="1150720" cy="99068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720D663-1A35-496C-873F-9BC6F0DE7981}"/>
              </a:ext>
            </a:extLst>
          </p:cNvPr>
          <p:cNvSpPr/>
          <p:nvPr/>
        </p:nvSpPr>
        <p:spPr>
          <a:xfrm>
            <a:off x="874712" y="1319880"/>
            <a:ext cx="10848041" cy="113432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11960" y="1379410"/>
            <a:ext cx="1133621" cy="10410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99" y="3021496"/>
            <a:ext cx="4761812" cy="2678772"/>
          </a:xfrm>
          <a:prstGeom prst="rect">
            <a:avLst/>
          </a:prstGeom>
        </p:spPr>
      </p:pic>
      <p:sp>
        <p:nvSpPr>
          <p:cNvPr id="21" name="Rectangle: Rounded Corners 1">
            <a:hlinkClick r:id="rId13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6298732" y="5829481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14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336379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Прямоугольник 42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-15097" y="43520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2FDE46-CB08-47F2-80A0-6CAAB6831A7F}"/>
              </a:ext>
            </a:extLst>
          </p:cNvPr>
          <p:cNvSpPr/>
          <p:nvPr/>
        </p:nvSpPr>
        <p:spPr>
          <a:xfrm>
            <a:off x="-1" y="1940307"/>
            <a:ext cx="11381243" cy="43070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655D0C33-C989-4BE4-ACA8-8AEF05B18E87}"/>
              </a:ext>
            </a:extLst>
          </p:cNvPr>
          <p:cNvGrpSpPr/>
          <p:nvPr/>
        </p:nvGrpSpPr>
        <p:grpSpPr>
          <a:xfrm>
            <a:off x="6062280" y="4701876"/>
            <a:ext cx="4637794" cy="1276678"/>
            <a:chOff x="6100380" y="4701876"/>
            <a:chExt cx="4637794" cy="127667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7782B1-2220-4E5A-83CC-13641C201B8E}"/>
                </a:ext>
              </a:extLst>
            </p:cNvPr>
            <p:cNvSpPr/>
            <p:nvPr/>
          </p:nvSpPr>
          <p:spPr>
            <a:xfrm>
              <a:off x="6100380" y="4701876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3">
              <a:extLst>
                <a:ext uri="{FF2B5EF4-FFF2-40B4-BE49-F238E27FC236}">
                  <a16:creationId xmlns:a16="http://schemas.microsoft.com/office/drawing/2014/main" id="{F5E16B8E-804F-44ED-87A5-31D5A1C61C2E}"/>
                </a:ext>
              </a:extLst>
            </p:cNvPr>
            <p:cNvSpPr/>
            <p:nvPr/>
          </p:nvSpPr>
          <p:spPr>
            <a:xfrm>
              <a:off x="7192871" y="5103053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Сказка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1B02F43-9228-463E-9605-607AC561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4445" y="4926483"/>
              <a:ext cx="818235" cy="818235"/>
            </a:xfrm>
            <a:prstGeom prst="rect">
              <a:avLst/>
            </a:prstGeom>
          </p:spPr>
        </p:pic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7AC54B4F-2F3E-4849-855D-5029B19B0EAF}"/>
              </a:ext>
            </a:extLst>
          </p:cNvPr>
          <p:cNvGrpSpPr/>
          <p:nvPr/>
        </p:nvGrpSpPr>
        <p:grpSpPr>
          <a:xfrm>
            <a:off x="6062280" y="3429000"/>
            <a:ext cx="4637794" cy="1276678"/>
            <a:chOff x="6100380" y="3429000"/>
            <a:chExt cx="4637794" cy="127667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3582BD-D622-4AF3-9405-245EABB50898}"/>
                </a:ext>
              </a:extLst>
            </p:cNvPr>
            <p:cNvSpPr/>
            <p:nvPr/>
          </p:nvSpPr>
          <p:spPr>
            <a:xfrm>
              <a:off x="6100380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3">
              <a:extLst>
                <a:ext uri="{FF2B5EF4-FFF2-40B4-BE49-F238E27FC236}">
                  <a16:creationId xmlns:a16="http://schemas.microsoft.com/office/drawing/2014/main" id="{948A69BF-C7A6-4F1D-B51D-33261138DC0F}"/>
                </a:ext>
              </a:extLst>
            </p:cNvPr>
            <p:cNvSpPr/>
            <p:nvPr/>
          </p:nvSpPr>
          <p:spPr>
            <a:xfrm>
              <a:off x="7192871" y="3849569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Танки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2CC0DD0-DA42-4767-B059-CBDEFE26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2023" y="3666060"/>
              <a:ext cx="782058" cy="782058"/>
            </a:xfrm>
            <a:prstGeom prst="rect">
              <a:avLst/>
            </a:prstGeom>
          </p:spPr>
        </p:pic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B1876414-668E-402A-8D4F-AD5C7515441F}"/>
              </a:ext>
            </a:extLst>
          </p:cNvPr>
          <p:cNvGrpSpPr/>
          <p:nvPr/>
        </p:nvGrpSpPr>
        <p:grpSpPr>
          <a:xfrm>
            <a:off x="6062280" y="2150228"/>
            <a:ext cx="4637794" cy="1282574"/>
            <a:chOff x="6100380" y="2150228"/>
            <a:chExt cx="4637794" cy="1282574"/>
          </a:xfrm>
        </p:grpSpPr>
        <p:sp>
          <p:nvSpPr>
            <p:cNvPr id="39" name="Rectangle 38">
              <a:hlinkClick r:id="rId13" action="ppaction://hlinksldjump"/>
              <a:extLst>
                <a:ext uri="{FF2B5EF4-FFF2-40B4-BE49-F238E27FC236}">
                  <a16:creationId xmlns:a16="http://schemas.microsoft.com/office/drawing/2014/main" id="{1EF96743-8438-4ED5-A793-8114AA45890E}"/>
                </a:ext>
              </a:extLst>
            </p:cNvPr>
            <p:cNvSpPr/>
            <p:nvPr/>
          </p:nvSpPr>
          <p:spPr>
            <a:xfrm>
              <a:off x="6100380" y="2150228"/>
              <a:ext cx="4637794" cy="1282574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8A310BB3-67B7-48FD-8D6A-B91797D7392C}"/>
                </a:ext>
              </a:extLst>
            </p:cNvPr>
            <p:cNvSpPr/>
            <p:nvPr/>
          </p:nvSpPr>
          <p:spPr>
            <a:xfrm>
              <a:off x="7192870" y="2578476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4" action="ppaction://hlinksldjump"/>
                </a:rPr>
                <a:t>Квест2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ADA6C69-23A9-4BC7-95FE-8C63F828F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30935" y="2383486"/>
              <a:ext cx="795772" cy="795772"/>
            </a:xfrm>
            <a:prstGeom prst="rect">
              <a:avLst/>
            </a:prstGeom>
          </p:spPr>
        </p:pic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999F9F55-9061-475F-B18B-01624A28B0DB}"/>
              </a:ext>
            </a:extLst>
          </p:cNvPr>
          <p:cNvGrpSpPr/>
          <p:nvPr/>
        </p:nvGrpSpPr>
        <p:grpSpPr>
          <a:xfrm>
            <a:off x="1420106" y="4704651"/>
            <a:ext cx="4637794" cy="1276678"/>
            <a:chOff x="1458206" y="4704651"/>
            <a:chExt cx="4637794" cy="127667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B38B52-BF6B-4871-B653-DFD053BFB566}"/>
                </a:ext>
              </a:extLst>
            </p:cNvPr>
            <p:cNvSpPr/>
            <p:nvPr/>
          </p:nvSpPr>
          <p:spPr>
            <a:xfrm>
              <a:off x="1458206" y="4704651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3">
              <a:extLst>
                <a:ext uri="{FF2B5EF4-FFF2-40B4-BE49-F238E27FC236}">
                  <a16:creationId xmlns:a16="http://schemas.microsoft.com/office/drawing/2014/main" id="{8DB4E166-FDDB-4446-B837-890BD44AA8A3}"/>
                </a:ext>
              </a:extLst>
            </p:cNvPr>
            <p:cNvSpPr/>
            <p:nvPr/>
          </p:nvSpPr>
          <p:spPr>
            <a:xfrm>
              <a:off x="2602765" y="5108977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Шутер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B10CFF6-5FCC-4D36-9EAB-C5B67609F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4228" y="4933472"/>
              <a:ext cx="820063" cy="820063"/>
            </a:xfrm>
            <a:prstGeom prst="rect">
              <a:avLst/>
            </a:prstGeom>
          </p:spPr>
        </p:pic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73DD4CC4-EA4B-42E4-A5E6-8DCD2C3AE131}"/>
              </a:ext>
            </a:extLst>
          </p:cNvPr>
          <p:cNvGrpSpPr/>
          <p:nvPr/>
        </p:nvGrpSpPr>
        <p:grpSpPr>
          <a:xfrm>
            <a:off x="1420106" y="3429000"/>
            <a:ext cx="4637794" cy="1276678"/>
            <a:chOff x="1458206" y="3429000"/>
            <a:chExt cx="4637794" cy="127667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295E85-74B5-4477-8641-3BF984DA2679}"/>
                </a:ext>
              </a:extLst>
            </p:cNvPr>
            <p:cNvSpPr/>
            <p:nvPr/>
          </p:nvSpPr>
          <p:spPr>
            <a:xfrm>
              <a:off x="1458206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22B1279D-1C51-417D-B860-57724B01C411}"/>
                </a:ext>
              </a:extLst>
            </p:cNvPr>
            <p:cNvSpPr/>
            <p:nvPr/>
          </p:nvSpPr>
          <p:spPr>
            <a:xfrm>
              <a:off x="2602765" y="3855493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Платформер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FDEDF8A-88EE-4D71-8572-3A978257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27346" y="3688038"/>
              <a:ext cx="756945" cy="756945"/>
            </a:xfrm>
            <a:prstGeom prst="rect">
              <a:avLst/>
            </a:prstGeom>
          </p:spPr>
        </p:pic>
      </p:grpSp>
      <p:grpSp>
        <p:nvGrpSpPr>
          <p:cNvPr id="6" name="Group 1">
            <a:extLst>
              <a:ext uri="{FF2B5EF4-FFF2-40B4-BE49-F238E27FC236}">
                <a16:creationId xmlns:a16="http://schemas.microsoft.com/office/drawing/2014/main" id="{E65ACAD4-996B-4687-9BCA-FB7F2CBAA710}"/>
              </a:ext>
            </a:extLst>
          </p:cNvPr>
          <p:cNvGrpSpPr/>
          <p:nvPr/>
        </p:nvGrpSpPr>
        <p:grpSpPr>
          <a:xfrm>
            <a:off x="1420106" y="2150228"/>
            <a:ext cx="4637794" cy="1276678"/>
            <a:chOff x="1458206" y="2150228"/>
            <a:chExt cx="4637794" cy="1276678"/>
          </a:xfrm>
        </p:grpSpPr>
        <p:sp>
          <p:nvSpPr>
            <p:cNvPr id="35" name="Rectangle 34">
              <a:hlinkClick r:id="rId18" action="ppaction://hlinksldjump"/>
              <a:extLst>
                <a:ext uri="{FF2B5EF4-FFF2-40B4-BE49-F238E27FC236}">
                  <a16:creationId xmlns:a16="http://schemas.microsoft.com/office/drawing/2014/main" id="{07D08650-9501-4BCD-AA04-65B6A9A9F750}"/>
                </a:ext>
              </a:extLst>
            </p:cNvPr>
            <p:cNvSpPr/>
            <p:nvPr/>
          </p:nvSpPr>
          <p:spPr>
            <a:xfrm>
              <a:off x="1458206" y="2150228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">
              <a:extLst>
                <a:ext uri="{FF2B5EF4-FFF2-40B4-BE49-F238E27FC236}">
                  <a16:creationId xmlns:a16="http://schemas.microsoft.com/office/drawing/2014/main" id="{F51C6BD6-BAB0-43D2-9326-E8235021ED7F}"/>
                </a:ext>
              </a:extLst>
            </p:cNvPr>
            <p:cNvSpPr/>
            <p:nvPr/>
          </p:nvSpPr>
          <p:spPr>
            <a:xfrm>
              <a:off x="2602765" y="2584400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Квест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1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40F663-65D6-49D7-A7A2-2DF61BFA9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08041" y="2387722"/>
              <a:ext cx="804350" cy="804350"/>
            </a:xfrm>
            <a:prstGeom prst="rect">
              <a:avLst/>
            </a:prstGeom>
          </p:spPr>
        </p:pic>
      </p:grpSp>
      <p:sp>
        <p:nvSpPr>
          <p:cNvPr id="59" name="Freeform 144">
            <a:extLst>
              <a:ext uri="{FF2B5EF4-FFF2-40B4-BE49-F238E27FC236}">
                <a16:creationId xmlns:a16="http://schemas.microsoft.com/office/drawing/2014/main" id="{A629697D-5364-49E2-B8FB-12A4DBF13DF7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482077" y="268983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Freeform 144">
            <a:extLst>
              <a:ext uri="{FF2B5EF4-FFF2-40B4-BE49-F238E27FC236}">
                <a16:creationId xmlns:a16="http://schemas.microsoft.com/office/drawing/2014/main" id="{7A45983A-3378-4C7B-B257-07F99FED3EEB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46105" y="398186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Freeform 144">
            <a:extLst>
              <a:ext uri="{FF2B5EF4-FFF2-40B4-BE49-F238E27FC236}">
                <a16:creationId xmlns:a16="http://schemas.microsoft.com/office/drawing/2014/main" id="{A02DA9FA-C394-4CCD-99C4-F2A044E72FD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446105" y="5132575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Freeform 144">
            <a:extLst>
              <a:ext uri="{FF2B5EF4-FFF2-40B4-BE49-F238E27FC236}">
                <a16:creationId xmlns:a16="http://schemas.microsoft.com/office/drawing/2014/main" id="{70A23890-4833-4FFB-8C51-F29C8A4D0329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0129577" y="3930084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Freeform 144">
            <a:extLst>
              <a:ext uri="{FF2B5EF4-FFF2-40B4-BE49-F238E27FC236}">
                <a16:creationId xmlns:a16="http://schemas.microsoft.com/office/drawing/2014/main" id="{9568648E-F1A8-4805-A84B-EA0691F74462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0129577" y="5170157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Freeform 144">
            <a:hlinkClick r:id="rId14" action="ppaction://hlinksldjump"/>
            <a:extLst>
              <a:ext uri="{FF2B5EF4-FFF2-40B4-BE49-F238E27FC236}">
                <a16:creationId xmlns:a16="http://schemas.microsoft.com/office/drawing/2014/main" id="{1AF51DE8-6B0A-49CE-842A-04088B498C70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10125937" y="2762764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E753E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60799" y="2315876"/>
            <a:ext cx="1150720" cy="9906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63716" y="3480237"/>
            <a:ext cx="1167631" cy="11543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42647" y="4777544"/>
            <a:ext cx="1229252" cy="11289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096000" y="2269218"/>
            <a:ext cx="1098181" cy="109818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115925" y="3471963"/>
            <a:ext cx="1236166" cy="121447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137676" y="4838760"/>
            <a:ext cx="1106090" cy="10748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948941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Прямоугольник 22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0" y="-15434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6BF7F6-E84F-408B-9465-4168C665F05F}"/>
              </a:ext>
            </a:extLst>
          </p:cNvPr>
          <p:cNvSpPr/>
          <p:nvPr/>
        </p:nvSpPr>
        <p:spPr>
          <a:xfrm>
            <a:off x="874712" y="2595382"/>
            <a:ext cx="10815675" cy="4007360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CAEFEF35-92EF-4659-967A-347A3BE580C5}"/>
              </a:ext>
            </a:extLst>
          </p:cNvPr>
          <p:cNvSpPr/>
          <p:nvPr/>
        </p:nvSpPr>
        <p:spPr>
          <a:xfrm>
            <a:off x="1239468" y="2774848"/>
            <a:ext cx="45814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Эффект мелькания можно отключать</a:t>
            </a:r>
            <a:b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endParaRPr lang="ru-RU" sz="2000" dirty="0" smtClean="0">
              <a:solidFill>
                <a:srgbClr val="000000"/>
              </a:solidFill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Десять уровней</a:t>
            </a:r>
          </a:p>
          <a:p>
            <a:endParaRPr lang="ru-RU" sz="2000" dirty="0" smtClean="0">
              <a:solidFill>
                <a:srgbClr val="000000"/>
              </a:solidFill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Новый уровень открывается только после прохождения предыдущего</a:t>
            </a:r>
            <a:b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Первые уровни очень легкие, являются </a:t>
            </a:r>
            <a:r>
              <a:rPr lang="ru-RU" sz="2000" dirty="0" err="1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квестом</a:t>
            </a: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 только для дошкольников</a:t>
            </a:r>
            <a:b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Дополнительный </a:t>
            </a:r>
            <a:r>
              <a:rPr lang="ru-RU" sz="2000" dirty="0" err="1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квест</a:t>
            </a: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 в управлении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017728D-FB42-4D6C-A6FC-3D00DFEA25E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4103" y="336088"/>
            <a:ext cx="407152" cy="379137"/>
          </a:xfrm>
          <a:prstGeom prst="rect">
            <a:avLst/>
          </a:prstGeom>
        </p:spPr>
      </p:pic>
      <p:sp>
        <p:nvSpPr>
          <p:cNvPr id="15" name="Text 1">
            <a:extLst>
              <a:ext uri="{FF2B5EF4-FFF2-40B4-BE49-F238E27FC236}">
                <a16:creationId xmlns:a16="http://schemas.microsoft.com/office/drawing/2014/main" id="{CDF9865E-9488-4F0B-AC74-8F0DBABBE6EE}"/>
              </a:ext>
            </a:extLst>
          </p:cNvPr>
          <p:cNvSpPr/>
          <p:nvPr/>
        </p:nvSpPr>
        <p:spPr>
          <a:xfrm>
            <a:off x="785812" y="474377"/>
            <a:ext cx="6303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3200" dirty="0" err="1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Квест</a:t>
            </a:r>
            <a:r>
              <a:rPr lang="ru-RU" sz="3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 второй</a:t>
            </a:r>
            <a:endParaRPr lang="en-US" sz="3200" dirty="0">
              <a:solidFill>
                <a:schemeClr val="bg1"/>
              </a:solidFill>
              <a:latin typeface="Segoe UI Semibold" panose="020B0702040204020203" pitchFamily="34" charset="0"/>
              <a:ea typeface="Euclid Circular B Medium" panose="020B0604000000000000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510" y="1462228"/>
            <a:ext cx="1003380" cy="99197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1960" y="1474928"/>
            <a:ext cx="1029611" cy="945561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5542" y="1433286"/>
            <a:ext cx="1039151" cy="102092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6739" y="1477528"/>
            <a:ext cx="959540" cy="93243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5744" y="1403663"/>
            <a:ext cx="1150720" cy="99068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720D663-1A35-496C-873F-9BC6F0DE7981}"/>
              </a:ext>
            </a:extLst>
          </p:cNvPr>
          <p:cNvSpPr/>
          <p:nvPr/>
        </p:nvSpPr>
        <p:spPr>
          <a:xfrm>
            <a:off x="874712" y="1331843"/>
            <a:ext cx="10848041" cy="113432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60990" y="1367753"/>
            <a:ext cx="1062506" cy="106250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49" y="3122289"/>
            <a:ext cx="4579620" cy="2575560"/>
          </a:xfrm>
          <a:prstGeom prst="rect">
            <a:avLst/>
          </a:prstGeom>
        </p:spPr>
      </p:pic>
      <p:sp>
        <p:nvSpPr>
          <p:cNvPr id="21" name="Rectangle: Rounded Corners 1">
            <a:hlinkClick r:id="rId13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7387590" y="5827062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14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974949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Прямоугольник 42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0" y="43520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2FDE46-CB08-47F2-80A0-6CAAB6831A7F}"/>
              </a:ext>
            </a:extLst>
          </p:cNvPr>
          <p:cNvSpPr/>
          <p:nvPr/>
        </p:nvSpPr>
        <p:spPr>
          <a:xfrm>
            <a:off x="-1" y="1940307"/>
            <a:ext cx="11381243" cy="43070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655D0C33-C989-4BE4-ACA8-8AEF05B18E87}"/>
              </a:ext>
            </a:extLst>
          </p:cNvPr>
          <p:cNvGrpSpPr/>
          <p:nvPr/>
        </p:nvGrpSpPr>
        <p:grpSpPr>
          <a:xfrm>
            <a:off x="6062280" y="4701876"/>
            <a:ext cx="4637794" cy="1276678"/>
            <a:chOff x="6100380" y="4701876"/>
            <a:chExt cx="4637794" cy="127667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7782B1-2220-4E5A-83CC-13641C201B8E}"/>
                </a:ext>
              </a:extLst>
            </p:cNvPr>
            <p:cNvSpPr/>
            <p:nvPr/>
          </p:nvSpPr>
          <p:spPr>
            <a:xfrm>
              <a:off x="6100380" y="4701876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3">
              <a:extLst>
                <a:ext uri="{FF2B5EF4-FFF2-40B4-BE49-F238E27FC236}">
                  <a16:creationId xmlns:a16="http://schemas.microsoft.com/office/drawing/2014/main" id="{F5E16B8E-804F-44ED-87A5-31D5A1C61C2E}"/>
                </a:ext>
              </a:extLst>
            </p:cNvPr>
            <p:cNvSpPr/>
            <p:nvPr/>
          </p:nvSpPr>
          <p:spPr>
            <a:xfrm>
              <a:off x="7192871" y="5103053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Сказка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1B02F43-9228-463E-9605-607AC561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4445" y="4926483"/>
              <a:ext cx="818235" cy="818235"/>
            </a:xfrm>
            <a:prstGeom prst="rect">
              <a:avLst/>
            </a:prstGeom>
          </p:spPr>
        </p:pic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7AC54B4F-2F3E-4849-855D-5029B19B0EAF}"/>
              </a:ext>
            </a:extLst>
          </p:cNvPr>
          <p:cNvGrpSpPr/>
          <p:nvPr/>
        </p:nvGrpSpPr>
        <p:grpSpPr>
          <a:xfrm>
            <a:off x="6062280" y="3429000"/>
            <a:ext cx="4637794" cy="1276678"/>
            <a:chOff x="6100380" y="3429000"/>
            <a:chExt cx="4637794" cy="1276678"/>
          </a:xfrm>
        </p:grpSpPr>
        <p:sp>
          <p:nvSpPr>
            <p:cNvPr id="40" name="Rectangle 39">
              <a:hlinkClick r:id="rId12" action="ppaction://hlinksldjump"/>
              <a:extLst>
                <a:ext uri="{FF2B5EF4-FFF2-40B4-BE49-F238E27FC236}">
                  <a16:creationId xmlns:a16="http://schemas.microsoft.com/office/drawing/2014/main" id="{5B3582BD-D622-4AF3-9405-245EABB50898}"/>
                </a:ext>
              </a:extLst>
            </p:cNvPr>
            <p:cNvSpPr/>
            <p:nvPr/>
          </p:nvSpPr>
          <p:spPr>
            <a:xfrm>
              <a:off x="6100380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3">
              <a:extLst>
                <a:ext uri="{FF2B5EF4-FFF2-40B4-BE49-F238E27FC236}">
                  <a16:creationId xmlns:a16="http://schemas.microsoft.com/office/drawing/2014/main" id="{948A69BF-C7A6-4F1D-B51D-33261138DC0F}"/>
                </a:ext>
              </a:extLst>
            </p:cNvPr>
            <p:cNvSpPr/>
            <p:nvPr/>
          </p:nvSpPr>
          <p:spPr>
            <a:xfrm>
              <a:off x="7192871" y="3849569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3" action="ppaction://hlinksldjump"/>
                </a:rPr>
                <a:t>Танки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2CC0DD0-DA42-4767-B059-CBDEFE26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2023" y="3666060"/>
              <a:ext cx="782058" cy="782058"/>
            </a:xfrm>
            <a:prstGeom prst="rect">
              <a:avLst/>
            </a:prstGeom>
          </p:spPr>
        </p:pic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B1876414-668E-402A-8D4F-AD5C7515441F}"/>
              </a:ext>
            </a:extLst>
          </p:cNvPr>
          <p:cNvGrpSpPr/>
          <p:nvPr/>
        </p:nvGrpSpPr>
        <p:grpSpPr>
          <a:xfrm>
            <a:off x="6062280" y="2150228"/>
            <a:ext cx="4637794" cy="1282574"/>
            <a:chOff x="6100380" y="2150228"/>
            <a:chExt cx="4637794" cy="128257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F96743-8438-4ED5-A793-8114AA45890E}"/>
                </a:ext>
              </a:extLst>
            </p:cNvPr>
            <p:cNvSpPr/>
            <p:nvPr/>
          </p:nvSpPr>
          <p:spPr>
            <a:xfrm>
              <a:off x="6100380" y="2150228"/>
              <a:ext cx="4637794" cy="1282574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8A310BB3-67B7-48FD-8D6A-B91797D7392C}"/>
                </a:ext>
              </a:extLst>
            </p:cNvPr>
            <p:cNvSpPr/>
            <p:nvPr/>
          </p:nvSpPr>
          <p:spPr>
            <a:xfrm>
              <a:off x="7192870" y="2578476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Квест2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ADA6C69-23A9-4BC7-95FE-8C63F828F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30935" y="2383486"/>
              <a:ext cx="795772" cy="795772"/>
            </a:xfrm>
            <a:prstGeom prst="rect">
              <a:avLst/>
            </a:prstGeom>
          </p:spPr>
        </p:pic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999F9F55-9061-475F-B18B-01624A28B0DB}"/>
              </a:ext>
            </a:extLst>
          </p:cNvPr>
          <p:cNvGrpSpPr/>
          <p:nvPr/>
        </p:nvGrpSpPr>
        <p:grpSpPr>
          <a:xfrm>
            <a:off x="1420106" y="4704651"/>
            <a:ext cx="4637794" cy="1276678"/>
            <a:chOff x="1458206" y="4704651"/>
            <a:chExt cx="4637794" cy="127667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B38B52-BF6B-4871-B653-DFD053BFB566}"/>
                </a:ext>
              </a:extLst>
            </p:cNvPr>
            <p:cNvSpPr/>
            <p:nvPr/>
          </p:nvSpPr>
          <p:spPr>
            <a:xfrm>
              <a:off x="1458206" y="4704651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3">
              <a:extLst>
                <a:ext uri="{FF2B5EF4-FFF2-40B4-BE49-F238E27FC236}">
                  <a16:creationId xmlns:a16="http://schemas.microsoft.com/office/drawing/2014/main" id="{8DB4E166-FDDB-4446-B837-890BD44AA8A3}"/>
                </a:ext>
              </a:extLst>
            </p:cNvPr>
            <p:cNvSpPr/>
            <p:nvPr/>
          </p:nvSpPr>
          <p:spPr>
            <a:xfrm>
              <a:off x="2602765" y="5108977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Шутер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B10CFF6-5FCC-4D36-9EAB-C5B67609F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4228" y="4933472"/>
              <a:ext cx="820063" cy="820063"/>
            </a:xfrm>
            <a:prstGeom prst="rect">
              <a:avLst/>
            </a:prstGeom>
          </p:spPr>
        </p:pic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73DD4CC4-EA4B-42E4-A5E6-8DCD2C3AE131}"/>
              </a:ext>
            </a:extLst>
          </p:cNvPr>
          <p:cNvGrpSpPr/>
          <p:nvPr/>
        </p:nvGrpSpPr>
        <p:grpSpPr>
          <a:xfrm>
            <a:off x="1420106" y="3429000"/>
            <a:ext cx="4637794" cy="1276678"/>
            <a:chOff x="1458206" y="3429000"/>
            <a:chExt cx="4637794" cy="127667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295E85-74B5-4477-8641-3BF984DA2679}"/>
                </a:ext>
              </a:extLst>
            </p:cNvPr>
            <p:cNvSpPr/>
            <p:nvPr/>
          </p:nvSpPr>
          <p:spPr>
            <a:xfrm>
              <a:off x="1458206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22B1279D-1C51-417D-B860-57724B01C411}"/>
                </a:ext>
              </a:extLst>
            </p:cNvPr>
            <p:cNvSpPr/>
            <p:nvPr/>
          </p:nvSpPr>
          <p:spPr>
            <a:xfrm>
              <a:off x="2602765" y="3855493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Платформер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FDEDF8A-88EE-4D71-8572-3A978257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27346" y="3688038"/>
              <a:ext cx="756945" cy="756945"/>
            </a:xfrm>
            <a:prstGeom prst="rect">
              <a:avLst/>
            </a:prstGeom>
          </p:spPr>
        </p:pic>
      </p:grpSp>
      <p:grpSp>
        <p:nvGrpSpPr>
          <p:cNvPr id="6" name="Group 1">
            <a:extLst>
              <a:ext uri="{FF2B5EF4-FFF2-40B4-BE49-F238E27FC236}">
                <a16:creationId xmlns:a16="http://schemas.microsoft.com/office/drawing/2014/main" id="{E65ACAD4-996B-4687-9BCA-FB7F2CBAA710}"/>
              </a:ext>
            </a:extLst>
          </p:cNvPr>
          <p:cNvGrpSpPr/>
          <p:nvPr/>
        </p:nvGrpSpPr>
        <p:grpSpPr>
          <a:xfrm>
            <a:off x="1420106" y="2150228"/>
            <a:ext cx="4637794" cy="1276678"/>
            <a:chOff x="1458206" y="2150228"/>
            <a:chExt cx="4637794" cy="1276678"/>
          </a:xfrm>
        </p:grpSpPr>
        <p:sp>
          <p:nvSpPr>
            <p:cNvPr id="35" name="Rectangle 34">
              <a:hlinkClick r:id="rId18" action="ppaction://hlinksldjump"/>
              <a:extLst>
                <a:ext uri="{FF2B5EF4-FFF2-40B4-BE49-F238E27FC236}">
                  <a16:creationId xmlns:a16="http://schemas.microsoft.com/office/drawing/2014/main" id="{07D08650-9501-4BCD-AA04-65B6A9A9F750}"/>
                </a:ext>
              </a:extLst>
            </p:cNvPr>
            <p:cNvSpPr/>
            <p:nvPr/>
          </p:nvSpPr>
          <p:spPr>
            <a:xfrm>
              <a:off x="1458206" y="2150228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">
              <a:extLst>
                <a:ext uri="{FF2B5EF4-FFF2-40B4-BE49-F238E27FC236}">
                  <a16:creationId xmlns:a16="http://schemas.microsoft.com/office/drawing/2014/main" id="{F51C6BD6-BAB0-43D2-9326-E8235021ED7F}"/>
                </a:ext>
              </a:extLst>
            </p:cNvPr>
            <p:cNvSpPr/>
            <p:nvPr/>
          </p:nvSpPr>
          <p:spPr>
            <a:xfrm>
              <a:off x="2602765" y="2584400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Квест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1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40F663-65D6-49D7-A7A2-2DF61BFA9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08041" y="2387722"/>
              <a:ext cx="804350" cy="804350"/>
            </a:xfrm>
            <a:prstGeom prst="rect">
              <a:avLst/>
            </a:prstGeom>
          </p:spPr>
        </p:pic>
      </p:grpSp>
      <p:sp>
        <p:nvSpPr>
          <p:cNvPr id="59" name="Freeform 144">
            <a:extLst>
              <a:ext uri="{FF2B5EF4-FFF2-40B4-BE49-F238E27FC236}">
                <a16:creationId xmlns:a16="http://schemas.microsoft.com/office/drawing/2014/main" id="{A629697D-5364-49E2-B8FB-12A4DBF13DF7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482077" y="268983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Freeform 144">
            <a:extLst>
              <a:ext uri="{FF2B5EF4-FFF2-40B4-BE49-F238E27FC236}">
                <a16:creationId xmlns:a16="http://schemas.microsoft.com/office/drawing/2014/main" id="{7A45983A-3378-4C7B-B257-07F99FED3EEB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46105" y="398186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Freeform 144">
            <a:extLst>
              <a:ext uri="{FF2B5EF4-FFF2-40B4-BE49-F238E27FC236}">
                <a16:creationId xmlns:a16="http://schemas.microsoft.com/office/drawing/2014/main" id="{A02DA9FA-C394-4CCD-99C4-F2A044E72FD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446105" y="5132575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Freeform 144">
            <a:extLst>
              <a:ext uri="{FF2B5EF4-FFF2-40B4-BE49-F238E27FC236}">
                <a16:creationId xmlns:a16="http://schemas.microsoft.com/office/drawing/2014/main" id="{70A23890-4833-4FFB-8C51-F29C8A4D0329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9916295" y="2788567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Freeform 144">
            <a:extLst>
              <a:ext uri="{FF2B5EF4-FFF2-40B4-BE49-F238E27FC236}">
                <a16:creationId xmlns:a16="http://schemas.microsoft.com/office/drawing/2014/main" id="{9568648E-F1A8-4805-A84B-EA0691F74462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0129577" y="5170157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Freeform 144">
            <a:hlinkClick r:id="rId13" action="ppaction://hlinksldjump"/>
            <a:extLst>
              <a:ext uri="{FF2B5EF4-FFF2-40B4-BE49-F238E27FC236}">
                <a16:creationId xmlns:a16="http://schemas.microsoft.com/office/drawing/2014/main" id="{1AF51DE8-6B0A-49CE-842A-04088B498C70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10022936" y="3967316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E753E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60799" y="2315876"/>
            <a:ext cx="1150720" cy="9906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63716" y="3480237"/>
            <a:ext cx="1167631" cy="11543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42647" y="4777544"/>
            <a:ext cx="1229252" cy="11289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096000" y="2269218"/>
            <a:ext cx="1098181" cy="109818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115925" y="3471963"/>
            <a:ext cx="1236166" cy="121447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137676" y="4838760"/>
            <a:ext cx="1106090" cy="10748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6741304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Прямоугольник 22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-85963" y="-94949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6BF7F6-E84F-408B-9465-4168C665F05F}"/>
              </a:ext>
            </a:extLst>
          </p:cNvPr>
          <p:cNvSpPr/>
          <p:nvPr/>
        </p:nvSpPr>
        <p:spPr>
          <a:xfrm>
            <a:off x="874712" y="2595382"/>
            <a:ext cx="10815675" cy="4007360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CAEFEF35-92EF-4659-967A-347A3BE580C5}"/>
              </a:ext>
            </a:extLst>
          </p:cNvPr>
          <p:cNvSpPr/>
          <p:nvPr/>
        </p:nvSpPr>
        <p:spPr>
          <a:xfrm>
            <a:off x="1239468" y="2774848"/>
            <a:ext cx="458146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Игра в команде ботов против команды ботов (танки другого цвета)</a:t>
            </a:r>
          </a:p>
          <a:p>
            <a:endParaRPr lang="ru-RU" sz="2000" dirty="0">
              <a:solidFill>
                <a:srgbClr val="000000"/>
              </a:solidFill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Через какое-то время команда восстанавливается, включая основного игрока</a:t>
            </a:r>
          </a:p>
          <a:p>
            <a:endParaRPr lang="ru-RU" sz="2000" dirty="0">
              <a:solidFill>
                <a:srgbClr val="000000"/>
              </a:solidFill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Мониторинг какой танк уничтожен, и кто его подбил, а также </a:t>
            </a:r>
            <a:b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</a:b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сколько </a:t>
            </a:r>
            <a:r>
              <a:rPr lang="en-US" sz="2000" dirty="0" err="1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hp</a:t>
            </a:r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 осталось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017728D-FB42-4D6C-A6FC-3D00DFEA25E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1077" y="345164"/>
            <a:ext cx="407152" cy="379137"/>
          </a:xfrm>
          <a:prstGeom prst="rect">
            <a:avLst/>
          </a:prstGeom>
        </p:spPr>
      </p:pic>
      <p:sp>
        <p:nvSpPr>
          <p:cNvPr id="15" name="Text 1">
            <a:extLst>
              <a:ext uri="{FF2B5EF4-FFF2-40B4-BE49-F238E27FC236}">
                <a16:creationId xmlns:a16="http://schemas.microsoft.com/office/drawing/2014/main" id="{CDF9865E-9488-4F0B-AC74-8F0DBABBE6EE}"/>
              </a:ext>
            </a:extLst>
          </p:cNvPr>
          <p:cNvSpPr/>
          <p:nvPr/>
        </p:nvSpPr>
        <p:spPr>
          <a:xfrm>
            <a:off x="785812" y="474377"/>
            <a:ext cx="6303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3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Танки</a:t>
            </a:r>
            <a:endParaRPr lang="en-US" sz="3200" dirty="0">
              <a:solidFill>
                <a:schemeClr val="bg1"/>
              </a:solidFill>
              <a:latin typeface="Segoe UI Semibold" panose="020B0702040204020203" pitchFamily="34" charset="0"/>
              <a:ea typeface="Euclid Circular B Medium" panose="020B0604000000000000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510" y="1462228"/>
            <a:ext cx="1003380" cy="99197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1960" y="1474928"/>
            <a:ext cx="1029611" cy="94556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6739" y="1477528"/>
            <a:ext cx="959540" cy="93243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5744" y="1439659"/>
            <a:ext cx="1108909" cy="95469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0990" y="1488423"/>
            <a:ext cx="941836" cy="94183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720D663-1A35-496C-873F-9BC6F0DE7981}"/>
              </a:ext>
            </a:extLst>
          </p:cNvPr>
          <p:cNvSpPr/>
          <p:nvPr/>
        </p:nvSpPr>
        <p:spPr>
          <a:xfrm>
            <a:off x="874712" y="1321905"/>
            <a:ext cx="10815675" cy="114426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25542" y="1387655"/>
            <a:ext cx="1085597" cy="106655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931" y="2885773"/>
            <a:ext cx="5806943" cy="2880610"/>
          </a:xfrm>
          <a:prstGeom prst="rect">
            <a:avLst/>
          </a:prstGeom>
        </p:spPr>
      </p:pic>
      <p:sp>
        <p:nvSpPr>
          <p:cNvPr id="21" name="Rectangle: Rounded Corners 1">
            <a:hlinkClick r:id="rId13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4211122" y="5783630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13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269352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79" y="-295614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Прямоугольник 42"/>
          <p:cNvSpPr/>
          <p:nvPr/>
        </p:nvSpPr>
        <p:spPr>
          <a:xfrm>
            <a:off x="419009" y="6179464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26579" y="-69318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2FDE46-CB08-47F2-80A0-6CAAB6831A7F}"/>
              </a:ext>
            </a:extLst>
          </p:cNvPr>
          <p:cNvSpPr/>
          <p:nvPr/>
        </p:nvSpPr>
        <p:spPr>
          <a:xfrm>
            <a:off x="-1" y="1940307"/>
            <a:ext cx="11381243" cy="43070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655D0C33-C989-4BE4-ACA8-8AEF05B18E87}"/>
              </a:ext>
            </a:extLst>
          </p:cNvPr>
          <p:cNvGrpSpPr/>
          <p:nvPr/>
        </p:nvGrpSpPr>
        <p:grpSpPr>
          <a:xfrm>
            <a:off x="6062280" y="4701876"/>
            <a:ext cx="4637794" cy="1276678"/>
            <a:chOff x="6100380" y="4701876"/>
            <a:chExt cx="4637794" cy="127667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7782B1-2220-4E5A-83CC-13641C201B8E}"/>
                </a:ext>
              </a:extLst>
            </p:cNvPr>
            <p:cNvSpPr/>
            <p:nvPr/>
          </p:nvSpPr>
          <p:spPr>
            <a:xfrm>
              <a:off x="6100380" y="4701876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3">
              <a:extLst>
                <a:ext uri="{FF2B5EF4-FFF2-40B4-BE49-F238E27FC236}">
                  <a16:creationId xmlns:a16="http://schemas.microsoft.com/office/drawing/2014/main" id="{F5E16B8E-804F-44ED-87A5-31D5A1C61C2E}"/>
                </a:ext>
              </a:extLst>
            </p:cNvPr>
            <p:cNvSpPr/>
            <p:nvPr/>
          </p:nvSpPr>
          <p:spPr>
            <a:xfrm>
              <a:off x="7192871" y="5103053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1" action="ppaction://hlinksldjump"/>
                </a:rPr>
                <a:t>Сказка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1B02F43-9228-463E-9605-607AC561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4445" y="4926483"/>
              <a:ext cx="818235" cy="818235"/>
            </a:xfrm>
            <a:prstGeom prst="rect">
              <a:avLst/>
            </a:prstGeom>
          </p:spPr>
        </p:pic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7AC54B4F-2F3E-4849-855D-5029B19B0EAF}"/>
              </a:ext>
            </a:extLst>
          </p:cNvPr>
          <p:cNvGrpSpPr/>
          <p:nvPr/>
        </p:nvGrpSpPr>
        <p:grpSpPr>
          <a:xfrm>
            <a:off x="6062280" y="3429000"/>
            <a:ext cx="4637794" cy="1276678"/>
            <a:chOff x="6100380" y="3429000"/>
            <a:chExt cx="4637794" cy="127667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3582BD-D622-4AF3-9405-245EABB50898}"/>
                </a:ext>
              </a:extLst>
            </p:cNvPr>
            <p:cNvSpPr/>
            <p:nvPr/>
          </p:nvSpPr>
          <p:spPr>
            <a:xfrm>
              <a:off x="6100380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3">
              <a:extLst>
                <a:ext uri="{FF2B5EF4-FFF2-40B4-BE49-F238E27FC236}">
                  <a16:creationId xmlns:a16="http://schemas.microsoft.com/office/drawing/2014/main" id="{948A69BF-C7A6-4F1D-B51D-33261138DC0F}"/>
                </a:ext>
              </a:extLst>
            </p:cNvPr>
            <p:cNvSpPr/>
            <p:nvPr/>
          </p:nvSpPr>
          <p:spPr>
            <a:xfrm>
              <a:off x="7192871" y="3849569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Танки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2CC0DD0-DA42-4767-B059-CBDEFE26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2023" y="3666060"/>
              <a:ext cx="782058" cy="782058"/>
            </a:xfrm>
            <a:prstGeom prst="rect">
              <a:avLst/>
            </a:prstGeom>
          </p:spPr>
        </p:pic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B1876414-668E-402A-8D4F-AD5C7515441F}"/>
              </a:ext>
            </a:extLst>
          </p:cNvPr>
          <p:cNvGrpSpPr/>
          <p:nvPr/>
        </p:nvGrpSpPr>
        <p:grpSpPr>
          <a:xfrm>
            <a:off x="6062280" y="2150228"/>
            <a:ext cx="4637794" cy="1282574"/>
            <a:chOff x="6100380" y="2150228"/>
            <a:chExt cx="4637794" cy="128257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F96743-8438-4ED5-A793-8114AA45890E}"/>
                </a:ext>
              </a:extLst>
            </p:cNvPr>
            <p:cNvSpPr/>
            <p:nvPr/>
          </p:nvSpPr>
          <p:spPr>
            <a:xfrm>
              <a:off x="6100380" y="2150228"/>
              <a:ext cx="4637794" cy="1282574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8A310BB3-67B7-48FD-8D6A-B91797D7392C}"/>
                </a:ext>
              </a:extLst>
            </p:cNvPr>
            <p:cNvSpPr/>
            <p:nvPr/>
          </p:nvSpPr>
          <p:spPr>
            <a:xfrm>
              <a:off x="7192870" y="2578476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Квест2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ADA6C69-23A9-4BC7-95FE-8C63F828F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30935" y="2383486"/>
              <a:ext cx="795772" cy="795772"/>
            </a:xfrm>
            <a:prstGeom prst="rect">
              <a:avLst/>
            </a:prstGeom>
          </p:spPr>
        </p:pic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999F9F55-9061-475F-B18B-01624A28B0DB}"/>
              </a:ext>
            </a:extLst>
          </p:cNvPr>
          <p:cNvGrpSpPr/>
          <p:nvPr/>
        </p:nvGrpSpPr>
        <p:grpSpPr>
          <a:xfrm>
            <a:off x="1420106" y="4704651"/>
            <a:ext cx="4637794" cy="1276678"/>
            <a:chOff x="1458206" y="4704651"/>
            <a:chExt cx="4637794" cy="127667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B38B52-BF6B-4871-B653-DFD053BFB566}"/>
                </a:ext>
              </a:extLst>
            </p:cNvPr>
            <p:cNvSpPr/>
            <p:nvPr/>
          </p:nvSpPr>
          <p:spPr>
            <a:xfrm>
              <a:off x="1458206" y="4704651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3">
              <a:extLst>
                <a:ext uri="{FF2B5EF4-FFF2-40B4-BE49-F238E27FC236}">
                  <a16:creationId xmlns:a16="http://schemas.microsoft.com/office/drawing/2014/main" id="{8DB4E166-FDDB-4446-B837-890BD44AA8A3}"/>
                </a:ext>
              </a:extLst>
            </p:cNvPr>
            <p:cNvSpPr/>
            <p:nvPr/>
          </p:nvSpPr>
          <p:spPr>
            <a:xfrm>
              <a:off x="2602765" y="5108977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Шутер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B10CFF6-5FCC-4D36-9EAB-C5B67609F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4228" y="4933472"/>
              <a:ext cx="820063" cy="820063"/>
            </a:xfrm>
            <a:prstGeom prst="rect">
              <a:avLst/>
            </a:prstGeom>
          </p:spPr>
        </p:pic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73DD4CC4-EA4B-42E4-A5E6-8DCD2C3AE131}"/>
              </a:ext>
            </a:extLst>
          </p:cNvPr>
          <p:cNvGrpSpPr/>
          <p:nvPr/>
        </p:nvGrpSpPr>
        <p:grpSpPr>
          <a:xfrm>
            <a:off x="1420106" y="3429000"/>
            <a:ext cx="4637794" cy="1276678"/>
            <a:chOff x="1458206" y="3429000"/>
            <a:chExt cx="4637794" cy="127667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295E85-74B5-4477-8641-3BF984DA2679}"/>
                </a:ext>
              </a:extLst>
            </p:cNvPr>
            <p:cNvSpPr/>
            <p:nvPr/>
          </p:nvSpPr>
          <p:spPr>
            <a:xfrm>
              <a:off x="1458206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22B1279D-1C51-417D-B860-57724B01C411}"/>
                </a:ext>
              </a:extLst>
            </p:cNvPr>
            <p:cNvSpPr/>
            <p:nvPr/>
          </p:nvSpPr>
          <p:spPr>
            <a:xfrm>
              <a:off x="2602765" y="3855493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Платформер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FDEDF8A-88EE-4D71-8572-3A978257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27346" y="3688038"/>
              <a:ext cx="756945" cy="756945"/>
            </a:xfrm>
            <a:prstGeom prst="rect">
              <a:avLst/>
            </a:prstGeom>
          </p:spPr>
        </p:pic>
      </p:grpSp>
      <p:grpSp>
        <p:nvGrpSpPr>
          <p:cNvPr id="6" name="Group 1">
            <a:extLst>
              <a:ext uri="{FF2B5EF4-FFF2-40B4-BE49-F238E27FC236}">
                <a16:creationId xmlns:a16="http://schemas.microsoft.com/office/drawing/2014/main" id="{E65ACAD4-996B-4687-9BCA-FB7F2CBAA710}"/>
              </a:ext>
            </a:extLst>
          </p:cNvPr>
          <p:cNvGrpSpPr/>
          <p:nvPr/>
        </p:nvGrpSpPr>
        <p:grpSpPr>
          <a:xfrm>
            <a:off x="1420106" y="2150228"/>
            <a:ext cx="4637794" cy="1276678"/>
            <a:chOff x="1458206" y="2150228"/>
            <a:chExt cx="4637794" cy="1276678"/>
          </a:xfrm>
        </p:grpSpPr>
        <p:sp>
          <p:nvSpPr>
            <p:cNvPr id="35" name="Rectangle 34">
              <a:hlinkClick r:id="rId17" action="ppaction://hlinksldjump"/>
              <a:extLst>
                <a:ext uri="{FF2B5EF4-FFF2-40B4-BE49-F238E27FC236}">
                  <a16:creationId xmlns:a16="http://schemas.microsoft.com/office/drawing/2014/main" id="{07D08650-9501-4BCD-AA04-65B6A9A9F750}"/>
                </a:ext>
              </a:extLst>
            </p:cNvPr>
            <p:cNvSpPr/>
            <p:nvPr/>
          </p:nvSpPr>
          <p:spPr>
            <a:xfrm>
              <a:off x="1458206" y="2150228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">
              <a:extLst>
                <a:ext uri="{FF2B5EF4-FFF2-40B4-BE49-F238E27FC236}">
                  <a16:creationId xmlns:a16="http://schemas.microsoft.com/office/drawing/2014/main" id="{F51C6BD6-BAB0-43D2-9326-E8235021ED7F}"/>
                </a:ext>
              </a:extLst>
            </p:cNvPr>
            <p:cNvSpPr/>
            <p:nvPr/>
          </p:nvSpPr>
          <p:spPr>
            <a:xfrm>
              <a:off x="2602765" y="2584400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Квест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1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40F663-65D6-49D7-A7A2-2DF61BFA9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08041" y="2387722"/>
              <a:ext cx="804350" cy="804350"/>
            </a:xfrm>
            <a:prstGeom prst="rect">
              <a:avLst/>
            </a:prstGeom>
          </p:spPr>
        </p:pic>
      </p:grpSp>
      <p:sp>
        <p:nvSpPr>
          <p:cNvPr id="59" name="Freeform 144">
            <a:extLst>
              <a:ext uri="{FF2B5EF4-FFF2-40B4-BE49-F238E27FC236}">
                <a16:creationId xmlns:a16="http://schemas.microsoft.com/office/drawing/2014/main" id="{A629697D-5364-49E2-B8FB-12A4DBF13DF7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482077" y="268983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Freeform 144">
            <a:extLst>
              <a:ext uri="{FF2B5EF4-FFF2-40B4-BE49-F238E27FC236}">
                <a16:creationId xmlns:a16="http://schemas.microsoft.com/office/drawing/2014/main" id="{7A45983A-3378-4C7B-B257-07F99FED3EEB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46105" y="398186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Freeform 144">
            <a:extLst>
              <a:ext uri="{FF2B5EF4-FFF2-40B4-BE49-F238E27FC236}">
                <a16:creationId xmlns:a16="http://schemas.microsoft.com/office/drawing/2014/main" id="{A02DA9FA-C394-4CCD-99C4-F2A044E72FD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446105" y="5132575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Freeform 144">
            <a:extLst>
              <a:ext uri="{FF2B5EF4-FFF2-40B4-BE49-F238E27FC236}">
                <a16:creationId xmlns:a16="http://schemas.microsoft.com/office/drawing/2014/main" id="{70A23890-4833-4FFB-8C51-F29C8A4D0329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9930714" y="2731182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Freeform 144">
            <a:extLst>
              <a:ext uri="{FF2B5EF4-FFF2-40B4-BE49-F238E27FC236}">
                <a16:creationId xmlns:a16="http://schemas.microsoft.com/office/drawing/2014/main" id="{9568648E-F1A8-4805-A84B-EA0691F74462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9930714" y="3914366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Freeform 144">
            <a:hlinkClick r:id="rId11" action="ppaction://hlinksldjump"/>
            <a:extLst>
              <a:ext uri="{FF2B5EF4-FFF2-40B4-BE49-F238E27FC236}">
                <a16:creationId xmlns:a16="http://schemas.microsoft.com/office/drawing/2014/main" id="{1AF51DE8-6B0A-49CE-842A-04088B498C70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9930714" y="518321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E753E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60799" y="2315876"/>
            <a:ext cx="1150720" cy="9906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63716" y="3480237"/>
            <a:ext cx="1167631" cy="11543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42647" y="4777544"/>
            <a:ext cx="1229252" cy="11289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96000" y="2269218"/>
            <a:ext cx="1098181" cy="109818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115925" y="3471963"/>
            <a:ext cx="1236166" cy="121447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137676" y="4838760"/>
            <a:ext cx="1106090" cy="10748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282271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7160" y="-248014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Прямоугольник 22"/>
          <p:cNvSpPr/>
          <p:nvPr/>
        </p:nvSpPr>
        <p:spPr>
          <a:xfrm>
            <a:off x="255270" y="6227064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-30193" y="43485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6BF7F6-E84F-408B-9465-4168C665F05F}"/>
              </a:ext>
            </a:extLst>
          </p:cNvPr>
          <p:cNvSpPr/>
          <p:nvPr/>
        </p:nvSpPr>
        <p:spPr>
          <a:xfrm>
            <a:off x="874712" y="2595382"/>
            <a:ext cx="10815675" cy="4007360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CAEFEF35-92EF-4659-967A-347A3BE580C5}"/>
              </a:ext>
            </a:extLst>
          </p:cNvPr>
          <p:cNvSpPr/>
          <p:nvPr/>
        </p:nvSpPr>
        <p:spPr>
          <a:xfrm>
            <a:off x="1239468" y="3053144"/>
            <a:ext cx="45814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00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rPr>
              <a:t>Сказка, сюжет которой зависит от выбора</a:t>
            </a:r>
          </a:p>
          <a:p>
            <a:endParaRPr lang="ru-RU" sz="2000" dirty="0">
              <a:solidFill>
                <a:srgbClr val="000000"/>
              </a:solidFill>
              <a:latin typeface="Segoe UI" panose="020B0502040204020203" pitchFamily="34" charset="0"/>
              <a:ea typeface="Euclid Circular B Medium" panose="020B0604000000000000" pitchFamily="34" charset="0"/>
              <a:cs typeface="Segoe UI" panose="020B0502040204020203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ea typeface="Euclid Circular B Medium" panose="020B0604000000000000" pitchFamily="34" charset="0"/>
                <a:cs typeface="Arial" panose="020B0604020202020204" pitchFamily="34" charset="0"/>
              </a:rPr>
              <a:t>В основе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произведение </a:t>
            </a:r>
            <a:r>
              <a:rPr lang="ru-RU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Раймона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 Кено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Сказка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на ваш вкус»</a:t>
            </a: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ea typeface="Euclid Circular B Medium" panose="020B0604000000000000" pitchFamily="34" charset="0"/>
                <a:cs typeface="Arial" panose="020B0604020202020204" pitchFamily="34" charset="0"/>
              </a:rPr>
              <a:t> </a:t>
            </a:r>
          </a:p>
          <a:p>
            <a:endParaRPr lang="ru-RU" sz="2000" dirty="0">
              <a:solidFill>
                <a:srgbClr val="000000"/>
              </a:solidFill>
              <a:latin typeface="Arial" panose="020B0604020202020204" pitchFamily="34" charset="0"/>
              <a:ea typeface="Euclid Circular B Medium" panose="020B0604000000000000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ea typeface="Euclid Circular B Medium" panose="020B0604000000000000" pitchFamily="34" charset="0"/>
                <a:cs typeface="Arial" panose="020B0604020202020204" pitchFamily="34" charset="0"/>
              </a:rPr>
              <a:t>На русском языке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017728D-FB42-4D6C-A6FC-3D00DFEA25E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343" y="402557"/>
            <a:ext cx="407152" cy="379137"/>
          </a:xfrm>
          <a:prstGeom prst="rect">
            <a:avLst/>
          </a:prstGeom>
        </p:spPr>
      </p:pic>
      <p:sp>
        <p:nvSpPr>
          <p:cNvPr id="15" name="Text 1">
            <a:extLst>
              <a:ext uri="{FF2B5EF4-FFF2-40B4-BE49-F238E27FC236}">
                <a16:creationId xmlns:a16="http://schemas.microsoft.com/office/drawing/2014/main" id="{CDF9865E-9488-4F0B-AC74-8F0DBABBE6EE}"/>
              </a:ext>
            </a:extLst>
          </p:cNvPr>
          <p:cNvSpPr/>
          <p:nvPr/>
        </p:nvSpPr>
        <p:spPr>
          <a:xfrm>
            <a:off x="785812" y="474377"/>
            <a:ext cx="6303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3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Сказка</a:t>
            </a:r>
            <a:endParaRPr lang="en-US" sz="3200" dirty="0">
              <a:solidFill>
                <a:schemeClr val="bg1"/>
              </a:solidFill>
              <a:latin typeface="Segoe UI Semibold" panose="020B0702040204020203" pitchFamily="34" charset="0"/>
              <a:ea typeface="Euclid Circular B Medium" panose="020B0604000000000000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510" y="1462228"/>
            <a:ext cx="1003380" cy="99197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1960" y="1474928"/>
            <a:ext cx="1029611" cy="94556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5744" y="1433899"/>
            <a:ext cx="1115599" cy="96045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0990" y="1488423"/>
            <a:ext cx="941836" cy="941836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5542" y="1426714"/>
            <a:ext cx="1045841" cy="1027492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720D663-1A35-496C-873F-9BC6F0DE7981}"/>
              </a:ext>
            </a:extLst>
          </p:cNvPr>
          <p:cNvSpPr/>
          <p:nvPr/>
        </p:nvSpPr>
        <p:spPr>
          <a:xfrm>
            <a:off x="874712" y="1349543"/>
            <a:ext cx="10815675" cy="111662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66739" y="1374844"/>
            <a:ext cx="1085666" cy="105499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9973" r="14858"/>
          <a:stretch/>
        </p:blipFill>
        <p:spPr>
          <a:xfrm>
            <a:off x="6185687" y="3053144"/>
            <a:ext cx="4905758" cy="2757574"/>
          </a:xfrm>
          <a:prstGeom prst="rect">
            <a:avLst/>
          </a:prstGeom>
        </p:spPr>
      </p:pic>
      <p:sp>
        <p:nvSpPr>
          <p:cNvPr id="21" name="Rectangle: Rounded Corners 1">
            <a:hlinkClick r:id="rId13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2995479" y="5469935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14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247089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86156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Прямоугольник 14"/>
          <p:cNvSpPr/>
          <p:nvPr/>
        </p:nvSpPr>
        <p:spPr>
          <a:xfrm>
            <a:off x="429006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8C9FEF2D-F393-4F44-B3DA-7B3557665995}"/>
              </a:ext>
            </a:extLst>
          </p:cNvPr>
          <p:cNvSpPr/>
          <p:nvPr/>
        </p:nvSpPr>
        <p:spPr>
          <a:xfrm rot="16200000" flipH="1">
            <a:off x="2682096" y="-2792811"/>
            <a:ext cx="6857999" cy="12222190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73000"/>
                </a:schemeClr>
              </a:gs>
              <a:gs pos="32000">
                <a:schemeClr val="tx1">
                  <a:alpha val="3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57BDF70D-F0C1-4080-AF7B-FB38966DA5E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1092" y="2041293"/>
            <a:ext cx="543089" cy="505721"/>
          </a:xfrm>
          <a:prstGeom prst="rect">
            <a:avLst/>
          </a:prstGeom>
        </p:spPr>
      </p:pic>
      <p:pic>
        <p:nvPicPr>
          <p:cNvPr id="43" name="Picture 4 Button">
            <a:hlinkClick r:id="rId6" action="ppaction://hlinksldjump"/>
            <a:extLst>
              <a:ext uri="{FF2B5EF4-FFF2-40B4-BE49-F238E27FC236}">
                <a16:creationId xmlns:a16="http://schemas.microsoft.com/office/drawing/2014/main" id="{ECCE3FDF-717F-466A-B165-D0A1FE295EF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038" y="4745298"/>
            <a:ext cx="2706687" cy="1147836"/>
          </a:xfrm>
          <a:prstGeom prst="rect">
            <a:avLst/>
          </a:prstGeom>
        </p:spPr>
      </p:pic>
      <p:sp>
        <p:nvSpPr>
          <p:cNvPr id="35" name="Text 3">
            <a:extLst>
              <a:ext uri="{FF2B5EF4-FFF2-40B4-BE49-F238E27FC236}">
                <a16:creationId xmlns:a16="http://schemas.microsoft.com/office/drawing/2014/main" id="{82F894A4-4DA7-486C-9441-7479C46934B8}"/>
              </a:ext>
            </a:extLst>
          </p:cNvPr>
          <p:cNvSpPr/>
          <p:nvPr/>
        </p:nvSpPr>
        <p:spPr>
          <a:xfrm>
            <a:off x="1088924" y="2168788"/>
            <a:ext cx="575422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400" dirty="0" smtClean="0">
                <a:solidFill>
                  <a:schemeClr val="bg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Отслеживание времени</a:t>
            </a:r>
            <a:endParaRPr lang="en-US" sz="4400" dirty="0">
              <a:solidFill>
                <a:schemeClr val="bg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B10607CD-871B-4B94-8DC0-836B45D74240}"/>
              </a:ext>
            </a:extLst>
          </p:cNvPr>
          <p:cNvSpPr/>
          <p:nvPr/>
        </p:nvSpPr>
        <p:spPr>
          <a:xfrm>
            <a:off x="1088925" y="1653083"/>
            <a:ext cx="43639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200" dirty="0">
                <a:solidFill>
                  <a:srgbClr val="FE8C3E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Module </a:t>
            </a:r>
            <a:r>
              <a:rPr lang="ru-RU" sz="2200" dirty="0" smtClean="0">
                <a:solidFill>
                  <a:srgbClr val="FE8C3E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4</a:t>
            </a:r>
            <a:endParaRPr lang="en-US" sz="2200" dirty="0">
              <a:solidFill>
                <a:srgbClr val="FE8C3E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464330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74" t="8446" r="38202" b="-8446"/>
          <a:stretch/>
        </p:blipFill>
        <p:spPr>
          <a:xfrm>
            <a:off x="-899312" y="0"/>
            <a:ext cx="7693933" cy="7508240"/>
          </a:xfrm>
          <a:prstGeom prst="rect">
            <a:avLst/>
          </a:prstGeom>
        </p:spPr>
      </p:pic>
      <p:pic>
        <p:nvPicPr>
          <p:cNvPr id="27" name="Picture 2">
            <a:hlinkClick r:id="rId5" action="ppaction://hlinksldjump"/>
            <a:extLst>
              <a:ext uri="{FF2B5EF4-FFF2-40B4-BE49-F238E27FC236}">
                <a16:creationId xmlns:a16="http://schemas.microsoft.com/office/drawing/2014/main" id="{197E7C38-344D-45B4-91EA-9B37B4E176E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5865" y="5163119"/>
            <a:ext cx="770634" cy="770634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59030515-EFAF-4ED4-B321-32B69631ADD6}"/>
              </a:ext>
            </a:extLst>
          </p:cNvPr>
          <p:cNvSpPr txBox="1">
            <a:spLocks/>
          </p:cNvSpPr>
          <p:nvPr/>
        </p:nvSpPr>
        <p:spPr>
          <a:xfrm>
            <a:off x="8497690" y="3157738"/>
            <a:ext cx="3568809" cy="7464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latin typeface="Euclid Circular B" panose="020B0504000000000000" pitchFamily="34" charset="0"/>
                <a:ea typeface="Euclid Circular B" panose="020B0504000000000000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 smtClean="0">
                <a:solidFill>
                  <a:srgbClr val="B6B2B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Установка</a:t>
            </a:r>
            <a:endParaRPr lang="en-US" dirty="0">
              <a:solidFill>
                <a:srgbClr val="B6B2B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 7"/>
          <p:cNvSpPr>
            <a:spLocks noGrp="1"/>
          </p:cNvSpPr>
          <p:nvPr>
            <p:ph type="body" sz="quarter" idx="16"/>
          </p:nvPr>
        </p:nvSpPr>
        <p:spPr>
          <a:xfrm>
            <a:off x="8497691" y="4135216"/>
            <a:ext cx="3352168" cy="746499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B6B2B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Использование</a:t>
            </a:r>
            <a:endParaRPr lang="en-US" sz="2000" dirty="0">
              <a:solidFill>
                <a:srgbClr val="B6B2B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 6"/>
          <p:cNvSpPr>
            <a:spLocks noGrp="1"/>
          </p:cNvSpPr>
          <p:nvPr>
            <p:ph type="body" sz="quarter" idx="15"/>
          </p:nvPr>
        </p:nvSpPr>
        <p:spPr>
          <a:xfrm>
            <a:off x="6867033" y="4196823"/>
            <a:ext cx="1431184" cy="41026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68" name="Text 5"/>
          <p:cNvSpPr>
            <a:spLocks noGrp="1"/>
          </p:cNvSpPr>
          <p:nvPr>
            <p:ph type="body" sz="quarter" idx="14"/>
          </p:nvPr>
        </p:nvSpPr>
        <p:spPr>
          <a:xfrm>
            <a:off x="8497690" y="2098063"/>
            <a:ext cx="2874076" cy="450900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B6B2B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История создания</a:t>
            </a:r>
            <a:endParaRPr lang="en-US" sz="2000" dirty="0">
              <a:solidFill>
                <a:srgbClr val="B6B2B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 3"/>
          <p:cNvSpPr>
            <a:spLocks noGrp="1"/>
          </p:cNvSpPr>
          <p:nvPr>
            <p:ph type="body" sz="quarter" idx="12"/>
          </p:nvPr>
        </p:nvSpPr>
        <p:spPr>
          <a:xfrm>
            <a:off x="8497690" y="5343306"/>
            <a:ext cx="3352168" cy="6785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tx2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Отслеживание времени</a:t>
            </a:r>
            <a:endParaRPr lang="en-US" sz="2000" dirty="0">
              <a:solidFill>
                <a:schemeClr val="tx2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2"/>
          <p:cNvSpPr>
            <a:spLocks noGrp="1"/>
          </p:cNvSpPr>
          <p:nvPr>
            <p:ph type="body" sz="quarter" idx="10"/>
          </p:nvPr>
        </p:nvSpPr>
        <p:spPr>
          <a:xfrm>
            <a:off x="6903068" y="2138703"/>
            <a:ext cx="1304184" cy="41026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1</a:t>
            </a:r>
          </a:p>
        </p:txBody>
      </p:sp>
      <p:cxnSp>
        <p:nvCxnSpPr>
          <p:cNvPr id="39" name="Line">
            <a:extLst>
              <a:ext uri="{FF2B5EF4-FFF2-40B4-BE49-F238E27FC236}">
                <a16:creationId xmlns:a16="http://schemas.microsoft.com/office/drawing/2014/main" id="{40026CD3-AF35-418A-8F31-B2B28FDADAF4}"/>
              </a:ext>
            </a:extLst>
          </p:cNvPr>
          <p:cNvCxnSpPr/>
          <p:nvPr/>
        </p:nvCxnSpPr>
        <p:spPr>
          <a:xfrm>
            <a:off x="7048374" y="1285596"/>
            <a:ext cx="49072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1">
            <a:extLst>
              <a:ext uri="{FF2B5EF4-FFF2-40B4-BE49-F238E27FC236}">
                <a16:creationId xmlns:a16="http://schemas.microsoft.com/office/drawing/2014/main" id="{156F79DB-64B5-41D1-98C1-EB5B143F7C49}"/>
              </a:ext>
            </a:extLst>
          </p:cNvPr>
          <p:cNvSpPr/>
          <p:nvPr/>
        </p:nvSpPr>
        <p:spPr>
          <a:xfrm>
            <a:off x="6939755" y="552420"/>
            <a:ext cx="4932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Продолжим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6"/>
          <p:cNvSpPr>
            <a:spLocks noGrp="1"/>
          </p:cNvSpPr>
          <p:nvPr>
            <p:ph type="body" sz="quarter" idx="15"/>
          </p:nvPr>
        </p:nvSpPr>
        <p:spPr>
          <a:xfrm>
            <a:off x="6867033" y="5343306"/>
            <a:ext cx="1558245" cy="41026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</a:t>
            </a:r>
            <a:r>
              <a:rPr lang="ru-RU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4</a:t>
            </a:r>
            <a:endParaRPr lang="en-US" sz="2000" b="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ea typeface="Euclid Circular B" panose="020B0504000000000000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Text 2"/>
          <p:cNvSpPr>
            <a:spLocks noGrp="1"/>
          </p:cNvSpPr>
          <p:nvPr>
            <p:ph type="body" sz="quarter" idx="10"/>
          </p:nvPr>
        </p:nvSpPr>
        <p:spPr>
          <a:xfrm>
            <a:off x="6939755" y="3157738"/>
            <a:ext cx="1358462" cy="41026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</a:t>
            </a:r>
            <a:r>
              <a:rPr lang="ru-RU" sz="2000" b="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2</a:t>
            </a:r>
            <a:endParaRPr lang="en-US" sz="2000" b="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ea typeface="Euclid Circular B" panose="020B0504000000000000" pitchFamily="34" charset="0"/>
              <a:cs typeface="Segoe UI Semibold" panose="020B07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524345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Text 1">
            <a:extLst>
              <a:ext uri="{FF2B5EF4-FFF2-40B4-BE49-F238E27FC236}">
                <a16:creationId xmlns:a16="http://schemas.microsoft.com/office/drawing/2014/main" id="{E10D72C1-8BD7-4E78-9715-8EE0A7AA2105}"/>
              </a:ext>
            </a:extLst>
          </p:cNvPr>
          <p:cNvSpPr/>
          <p:nvPr/>
        </p:nvSpPr>
        <p:spPr>
          <a:xfrm flipH="1">
            <a:off x="1132344" y="1592264"/>
            <a:ext cx="66977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Играть много вредно, седьмая функция главного меню 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позволяет контролировать время, проведенное на тренажере.</a:t>
            </a:r>
            <a:b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Чтобы использовать тренажер в терапевтических целях, нужны анаглифные </a:t>
            </a:r>
            <a:r>
              <a:rPr lang="ru-RU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стереоочки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Подробнее в видео: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www.youtube.com/watch?v=NfGqu65ieI0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Line">
            <a:extLst>
              <a:ext uri="{FF2B5EF4-FFF2-40B4-BE49-F238E27FC236}">
                <a16:creationId xmlns:a16="http://schemas.microsoft.com/office/drawing/2014/main" id="{BC44E7C2-00D1-491D-B458-B08D23726918}"/>
              </a:ext>
            </a:extLst>
          </p:cNvPr>
          <p:cNvCxnSpPr>
            <a:cxnSpLocks/>
          </p:cNvCxnSpPr>
          <p:nvPr/>
        </p:nvCxnSpPr>
        <p:spPr>
          <a:xfrm>
            <a:off x="890728" y="987744"/>
            <a:ext cx="0" cy="1620183"/>
          </a:xfrm>
          <a:prstGeom prst="line">
            <a:avLst/>
          </a:prstGeom>
          <a:ln w="41275">
            <a:solidFill>
              <a:srgbClr val="FE75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4BECD151-B929-42F9-B22D-A78F5C4ACAB4}"/>
              </a:ext>
            </a:extLst>
          </p:cNvPr>
          <p:cNvSpPr/>
          <p:nvPr/>
        </p:nvSpPr>
        <p:spPr>
          <a:xfrm>
            <a:off x="1109143" y="902657"/>
            <a:ext cx="29050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3200" dirty="0" smtClean="0">
                <a:solidFill>
                  <a:schemeClr val="bg1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Все просто</a:t>
            </a:r>
            <a:endParaRPr lang="en-US" sz="3200" dirty="0">
              <a:solidFill>
                <a:schemeClr val="bg1"/>
              </a:solidFill>
              <a:latin typeface="Segoe UI Semibold" panose="020B0702040204020203" pitchFamily="34" charset="0"/>
              <a:ea typeface="Euclid Circular B Medium" panose="020B0604000000000000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8133" y="1552882"/>
            <a:ext cx="1447925" cy="1402202"/>
          </a:xfrm>
          <a:prstGeom prst="rect">
            <a:avLst/>
          </a:prstGeom>
        </p:spPr>
      </p:pic>
      <p:sp>
        <p:nvSpPr>
          <p:cNvPr id="9" name="Rectangle: Rounded Corners 1">
            <a:hlinkClick r:id="rId7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9090406" y="13352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8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931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9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66900" y="-636587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Прямоугольник 17"/>
          <p:cNvSpPr/>
          <p:nvPr/>
        </p:nvSpPr>
        <p:spPr>
          <a:xfrm>
            <a:off x="-1445514" y="5816600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-1" y="-21665"/>
            <a:ext cx="6564596" cy="6873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1">
            <a:extLst>
              <a:ext uri="{FF2B5EF4-FFF2-40B4-BE49-F238E27FC236}">
                <a16:creationId xmlns:a16="http://schemas.microsoft.com/office/drawing/2014/main" id="{B10607CD-871B-4B94-8DC0-836B45D74240}"/>
              </a:ext>
            </a:extLst>
          </p:cNvPr>
          <p:cNvSpPr/>
          <p:nvPr/>
        </p:nvSpPr>
        <p:spPr>
          <a:xfrm>
            <a:off x="787073" y="1873741"/>
            <a:ext cx="3687634" cy="133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2000"/>
              </a:lnSpc>
              <a:spcAft>
                <a:spcPts val="1800"/>
              </a:spcAft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Этот курс научит Вас использовать тренажер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Binocularvision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в повседневной жизни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.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Вы узнаете: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F9BA1710-1055-46AC-B140-F6222F84AB9B}"/>
              </a:ext>
            </a:extLst>
          </p:cNvPr>
          <p:cNvCxnSpPr/>
          <p:nvPr/>
        </p:nvCxnSpPr>
        <p:spPr>
          <a:xfrm>
            <a:off x="874713" y="1759640"/>
            <a:ext cx="49072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F51C6BD6-BAB0-43D2-9326-E8235021ED7F}"/>
              </a:ext>
            </a:extLst>
          </p:cNvPr>
          <p:cNvSpPr/>
          <p:nvPr/>
        </p:nvSpPr>
        <p:spPr>
          <a:xfrm>
            <a:off x="776416" y="981758"/>
            <a:ext cx="4932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ru-RU" sz="3200" dirty="0" smtClean="0">
                <a:solidFill>
                  <a:srgbClr val="000000"/>
                </a:solidFill>
                <a:latin typeface="Segoe UI Semibold" panose="020B0702040204020203" pitchFamily="34" charset="0"/>
                <a:ea typeface="Euclid Circular B Medium" panose="020B0604000000000000" pitchFamily="34" charset="0"/>
                <a:cs typeface="Segoe UI Semibold" panose="020B0702040204020203" pitchFamily="34" charset="0"/>
              </a:rPr>
              <a:t>Введение</a:t>
            </a:r>
            <a:endParaRPr lang="en-US" sz="3200" dirty="0">
              <a:solidFill>
                <a:srgbClr val="000000"/>
              </a:solidFill>
              <a:latin typeface="Segoe UI Semibold" panose="020B0702040204020203" pitchFamily="34" charset="0"/>
              <a:ea typeface="Euclid Circular B Medium" panose="020B0604000000000000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C8EE1601-E745-4E64-91FC-EE3A9F0D1923}"/>
              </a:ext>
            </a:extLst>
          </p:cNvPr>
          <p:cNvSpPr/>
          <p:nvPr/>
        </p:nvSpPr>
        <p:spPr>
          <a:xfrm>
            <a:off x="874713" y="4041257"/>
            <a:ext cx="3512355" cy="687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2000"/>
              </a:lnSpc>
              <a:spcAft>
                <a:spcPts val="1800"/>
              </a:spcAft>
              <a:buClr>
                <a:srgbClr val="FE753E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Как скачать и установить приложение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 2">
            <a:extLst>
              <a:ext uri="{FF2B5EF4-FFF2-40B4-BE49-F238E27FC236}">
                <a16:creationId xmlns:a16="http://schemas.microsoft.com/office/drawing/2014/main" id="{C014F710-3389-4BC5-B593-C1B7707A516F}"/>
              </a:ext>
            </a:extLst>
          </p:cNvPr>
          <p:cNvSpPr/>
          <p:nvPr/>
        </p:nvSpPr>
        <p:spPr>
          <a:xfrm>
            <a:off x="787073" y="4922733"/>
            <a:ext cx="3361314" cy="1307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2000"/>
              </a:lnSpc>
              <a:spcAft>
                <a:spcPts val="1800"/>
              </a:spcAft>
              <a:buClr>
                <a:srgbClr val="FE753E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Как пользоваться тренажером и следить за тем, чтобы не превысить допустимый лимит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C8EE1601-E745-4E64-91FC-EE3A9F0D1923}"/>
              </a:ext>
            </a:extLst>
          </p:cNvPr>
          <p:cNvSpPr/>
          <p:nvPr/>
        </p:nvSpPr>
        <p:spPr>
          <a:xfrm>
            <a:off x="874713" y="3352399"/>
            <a:ext cx="3512355" cy="377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2000"/>
              </a:lnSpc>
              <a:spcAft>
                <a:spcPts val="1800"/>
              </a:spcAft>
              <a:buClr>
                <a:srgbClr val="FE753E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Историю создания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: Rounded Corners 1">
            <a:hlinkClick r:id="rId5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3933190" y="6103777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5" action="ppaction://hlinksldjump"/>
              </a:rPr>
              <a:t>Курс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5" action="ppaction://hlinksldjump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5" action="ppaction://hlinksldjump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92106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13" grpId="0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ISPRING_QUIZ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6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ru-RU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7" name="ISPRING_QUIZ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8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ru-RU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5584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ISPRING_QUIZ_SHAPE1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4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ru-RU" sz="3000" dirty="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ISPRING_QUIZ_SHAPE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6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dirty="0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dirty="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ru-RU" sz="2200" dirty="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833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658368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Прямоугольник 11"/>
          <p:cNvSpPr/>
          <p:nvPr/>
        </p:nvSpPr>
        <p:spPr>
          <a:xfrm>
            <a:off x="392430" y="5825248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C9FEF2D-F393-4F44-B3DA-7B3557665995}"/>
              </a:ext>
            </a:extLst>
          </p:cNvPr>
          <p:cNvSpPr/>
          <p:nvPr/>
        </p:nvSpPr>
        <p:spPr>
          <a:xfrm rot="16200000" flipH="1">
            <a:off x="2682096" y="-2782159"/>
            <a:ext cx="6857999" cy="12222190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73000"/>
                </a:schemeClr>
              </a:gs>
              <a:gs pos="32000">
                <a:schemeClr val="tx1">
                  <a:alpha val="3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CD37688A-0DEB-4AA2-8DC0-9E2AD6B49A7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5908" y="1338129"/>
            <a:ext cx="543089" cy="505721"/>
          </a:xfrm>
          <a:prstGeom prst="rect">
            <a:avLst/>
          </a:prstGeom>
        </p:spPr>
      </p:pic>
      <p:sp>
        <p:nvSpPr>
          <p:cNvPr id="30" name="Rectangle: Rounded Corners 1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A9EDCF1-CD87-422A-B457-A9A4B0C56634}"/>
              </a:ext>
            </a:extLst>
          </p:cNvPr>
          <p:cNvSpPr/>
          <p:nvPr/>
        </p:nvSpPr>
        <p:spPr>
          <a:xfrm>
            <a:off x="5778500" y="4260608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FE753E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Выйти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4E633984-FFA3-4677-8198-EB9A36B59E27}"/>
              </a:ext>
            </a:extLst>
          </p:cNvPr>
          <p:cNvSpPr/>
          <p:nvPr/>
        </p:nvSpPr>
        <p:spPr>
          <a:xfrm flipH="1">
            <a:off x="762012" y="1551106"/>
            <a:ext cx="5016488" cy="2064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</a:pPr>
            <a:r>
              <a:rPr lang="ru-RU" sz="3600" dirty="0" smtClean="0">
                <a:solidFill>
                  <a:schemeClr val="bg1"/>
                </a:solidFill>
                <a:latin typeface="Segoe UI Semibold" panose="020B0702040204020203" pitchFamily="34" charset="0"/>
                <a:ea typeface="Jost Medium" pitchFamily="2" charset="-52"/>
                <a:cs typeface="Segoe UI Semibold" panose="020B0702040204020203" pitchFamily="34" charset="0"/>
              </a:rPr>
              <a:t>Вы закончили курс</a:t>
            </a:r>
            <a:br>
              <a:rPr lang="ru-RU" sz="3600" dirty="0" smtClean="0">
                <a:solidFill>
                  <a:schemeClr val="bg1"/>
                </a:solidFill>
                <a:latin typeface="Segoe UI Semibold" panose="020B0702040204020203" pitchFamily="34" charset="0"/>
                <a:ea typeface="Jost Medium" pitchFamily="2" charset="-52"/>
                <a:cs typeface="Segoe UI Semibold" panose="020B0702040204020203" pitchFamily="34" charset="0"/>
              </a:rPr>
            </a:br>
            <a:r>
              <a:rPr lang="ru-RU" sz="3600" dirty="0" smtClean="0">
                <a:solidFill>
                  <a:schemeClr val="bg1"/>
                </a:solidFill>
                <a:latin typeface="Segoe UI Semibold" panose="020B0702040204020203" pitchFamily="34" charset="0"/>
                <a:ea typeface="Jost Medium" pitchFamily="2" charset="-52"/>
                <a:cs typeface="Segoe UI Semibold" panose="020B0702040204020203" pitchFamily="34" charset="0"/>
              </a:rPr>
              <a:t>использование тренажера </a:t>
            </a:r>
            <a:r>
              <a:rPr lang="en-US" sz="3600" dirty="0" err="1" smtClean="0">
                <a:solidFill>
                  <a:schemeClr val="bg1"/>
                </a:solidFill>
                <a:latin typeface="Segoe UI Semibold" panose="020B0702040204020203" pitchFamily="34" charset="0"/>
                <a:ea typeface="Jost Medium" pitchFamily="2" charset="-52"/>
                <a:cs typeface="Segoe UI Semibold" panose="020B0702040204020203" pitchFamily="34" charset="0"/>
              </a:rPr>
              <a:t>Binocularvision</a:t>
            </a:r>
            <a:endParaRPr lang="en-US" sz="3600" dirty="0">
              <a:solidFill>
                <a:schemeClr val="bg1"/>
              </a:solidFill>
              <a:latin typeface="Segoe UI Semibold" panose="020B0702040204020203" pitchFamily="34" charset="0"/>
              <a:ea typeface="Jost Medium" pitchFamily="2" charset="-52"/>
              <a:cs typeface="Segoe UI Semibold" panose="020B0702040204020203" pitchFamily="34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B7D72195-3F8C-4184-AAA3-0C93FC026BE0}"/>
              </a:ext>
            </a:extLst>
          </p:cNvPr>
          <p:cNvSpPr/>
          <p:nvPr/>
        </p:nvSpPr>
        <p:spPr>
          <a:xfrm>
            <a:off x="787387" y="849593"/>
            <a:ext cx="2913755" cy="475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9000"/>
              </a:lnSpc>
            </a:pPr>
            <a:r>
              <a:rPr lang="ru-RU" sz="2800" kern="0" dirty="0" smtClean="0">
                <a:solidFill>
                  <a:srgbClr val="FE753E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Поздравляю!</a:t>
            </a:r>
            <a:endParaRPr lang="en-US" sz="2800" kern="0" dirty="0">
              <a:solidFill>
                <a:srgbClr val="FE753E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A9EDCF1-CD87-422A-B457-A9A4B0C56634}"/>
              </a:ext>
            </a:extLst>
          </p:cNvPr>
          <p:cNvSpPr/>
          <p:nvPr/>
        </p:nvSpPr>
        <p:spPr>
          <a:xfrm>
            <a:off x="925056" y="4260608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FE753E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6" action="ppaction://hlinksldjump"/>
              </a:rPr>
              <a:t>Повторить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614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circle/>
      </p:transition>
    </mc:Choice>
    <mc:Fallback xmlns="">
      <p:transition spd="slow" advClick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25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25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25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8" grpId="0"/>
      <p:bldP spid="5" grpId="0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8679" y="0"/>
            <a:ext cx="14045184" cy="6858000"/>
          </a:xfrm>
          <a:prstGeom prst="rect">
            <a:avLst/>
          </a:prstGeom>
        </p:spPr>
      </p:pic>
      <p:sp>
        <p:nvSpPr>
          <p:cNvPr id="70" name="Text 7"/>
          <p:cNvSpPr>
            <a:spLocks noGrp="1"/>
          </p:cNvSpPr>
          <p:nvPr>
            <p:ph type="body" sz="quarter" idx="16"/>
          </p:nvPr>
        </p:nvSpPr>
        <p:spPr>
          <a:xfrm>
            <a:off x="3566745" y="2975703"/>
            <a:ext cx="3352168" cy="746499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002060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Использование</a:t>
            </a:r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 6"/>
          <p:cNvSpPr>
            <a:spLocks noGrp="1"/>
          </p:cNvSpPr>
          <p:nvPr>
            <p:ph type="body" sz="quarter" idx="15"/>
          </p:nvPr>
        </p:nvSpPr>
        <p:spPr>
          <a:xfrm>
            <a:off x="1866857" y="3029551"/>
            <a:ext cx="1507277" cy="41026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3</a:t>
            </a:r>
          </a:p>
        </p:txBody>
      </p:sp>
      <p:sp>
        <p:nvSpPr>
          <p:cNvPr id="67" name="Text 4"/>
          <p:cNvSpPr>
            <a:spLocks noGrp="1"/>
          </p:cNvSpPr>
          <p:nvPr>
            <p:ph type="body" sz="quarter" idx="13"/>
          </p:nvPr>
        </p:nvSpPr>
        <p:spPr>
          <a:xfrm>
            <a:off x="1802681" y="2416408"/>
            <a:ext cx="1890976" cy="41026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2</a:t>
            </a:r>
          </a:p>
        </p:txBody>
      </p:sp>
      <p:sp>
        <p:nvSpPr>
          <p:cNvPr id="30" name="Text 3"/>
          <p:cNvSpPr>
            <a:spLocks noGrp="1"/>
          </p:cNvSpPr>
          <p:nvPr>
            <p:ph type="body" sz="quarter" idx="12"/>
          </p:nvPr>
        </p:nvSpPr>
        <p:spPr>
          <a:xfrm>
            <a:off x="3566745" y="1740035"/>
            <a:ext cx="3352168" cy="6785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tx2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История создания</a:t>
            </a:r>
            <a:endParaRPr lang="en-US" sz="2000" dirty="0">
              <a:solidFill>
                <a:schemeClr val="tx2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2"/>
          <p:cNvSpPr>
            <a:spLocks noGrp="1"/>
          </p:cNvSpPr>
          <p:nvPr>
            <p:ph type="body" sz="quarter" idx="10"/>
          </p:nvPr>
        </p:nvSpPr>
        <p:spPr>
          <a:xfrm>
            <a:off x="1817136" y="1758938"/>
            <a:ext cx="2074872" cy="41026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1</a:t>
            </a:r>
          </a:p>
        </p:txBody>
      </p:sp>
      <p:cxnSp>
        <p:nvCxnSpPr>
          <p:cNvPr id="39" name="Line">
            <a:extLst>
              <a:ext uri="{FF2B5EF4-FFF2-40B4-BE49-F238E27FC236}">
                <a16:creationId xmlns:a16="http://schemas.microsoft.com/office/drawing/2014/main" id="{40026CD3-AF35-418A-8F31-B2B28FDADAF4}"/>
              </a:ext>
            </a:extLst>
          </p:cNvPr>
          <p:cNvCxnSpPr/>
          <p:nvPr/>
        </p:nvCxnSpPr>
        <p:spPr>
          <a:xfrm>
            <a:off x="778723" y="1957477"/>
            <a:ext cx="49072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>
            <a:extLst>
              <a:ext uri="{FF2B5EF4-FFF2-40B4-BE49-F238E27FC236}">
                <a16:creationId xmlns:a16="http://schemas.microsoft.com/office/drawing/2014/main" id="{A05C0414-B5DD-4F41-97D9-B599529D844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7825" y="4602865"/>
            <a:ext cx="724474" cy="724474"/>
          </a:xfrm>
          <a:prstGeom prst="rect">
            <a:avLst/>
          </a:prstGeom>
        </p:spPr>
      </p:pic>
      <p:pic>
        <p:nvPicPr>
          <p:cNvPr id="23" name="Picture 2">
            <a:hlinkClick r:id="rId6" action="ppaction://hlinksldjump"/>
            <a:extLst>
              <a:ext uri="{FF2B5EF4-FFF2-40B4-BE49-F238E27FC236}">
                <a16:creationId xmlns:a16="http://schemas.microsoft.com/office/drawing/2014/main" id="{197E7C38-344D-45B4-91EA-9B37B4E176E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9251" y="1567957"/>
            <a:ext cx="770634" cy="770634"/>
          </a:xfrm>
          <a:prstGeom prst="rect">
            <a:avLst/>
          </a:prstGeom>
        </p:spPr>
      </p:pic>
      <p:sp>
        <p:nvSpPr>
          <p:cNvPr id="59" name="Text 6"/>
          <p:cNvSpPr>
            <a:spLocks noGrp="1"/>
          </p:cNvSpPr>
          <p:nvPr>
            <p:ph type="body" sz="quarter" idx="15"/>
          </p:nvPr>
        </p:nvSpPr>
        <p:spPr>
          <a:xfrm>
            <a:off x="1866858" y="3686359"/>
            <a:ext cx="1507277" cy="41026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</a:t>
            </a:r>
            <a:r>
              <a:rPr lang="ru-RU" sz="2000" b="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4</a:t>
            </a:r>
            <a:endParaRPr lang="en-US" sz="2000" b="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ea typeface="Euclid Circular B" panose="020B0504000000000000" pitchFamily="34" charset="0"/>
              <a:cs typeface="Segoe UI Semibold" panose="020B0702040204020203" pitchFamily="34" charset="0"/>
            </a:endParaRPr>
          </a:p>
        </p:txBody>
      </p:sp>
      <p:sp>
        <p:nvSpPr>
          <p:cNvPr id="60" name="Text 3"/>
          <p:cNvSpPr>
            <a:spLocks noGrp="1"/>
          </p:cNvSpPr>
          <p:nvPr>
            <p:ph type="body" sz="quarter" idx="12"/>
          </p:nvPr>
        </p:nvSpPr>
        <p:spPr>
          <a:xfrm>
            <a:off x="3566745" y="2318233"/>
            <a:ext cx="3352168" cy="6785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tx2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Установка</a:t>
            </a:r>
            <a:endParaRPr lang="en-US" sz="2000" dirty="0">
              <a:solidFill>
                <a:schemeClr val="tx2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 3"/>
          <p:cNvSpPr>
            <a:spLocks noGrp="1"/>
          </p:cNvSpPr>
          <p:nvPr>
            <p:ph type="body" sz="quarter" idx="12"/>
          </p:nvPr>
        </p:nvSpPr>
        <p:spPr>
          <a:xfrm>
            <a:off x="3586832" y="3663059"/>
            <a:ext cx="3352168" cy="6785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tx2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Отслеживание времени</a:t>
            </a:r>
            <a:endParaRPr lang="en-US" sz="2000" dirty="0">
              <a:solidFill>
                <a:schemeClr val="tx2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pic>
        <p:nvPicPr>
          <p:cNvPr id="62" name="Picture 2">
            <a:hlinkClick r:id="rId8" action="ppaction://hlinksldjump"/>
            <a:extLst>
              <a:ext uri="{FF2B5EF4-FFF2-40B4-BE49-F238E27FC236}">
                <a16:creationId xmlns:a16="http://schemas.microsoft.com/office/drawing/2014/main" id="{197E7C38-344D-45B4-91EA-9B37B4E176E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6559" y="2163430"/>
            <a:ext cx="770634" cy="770634"/>
          </a:xfrm>
          <a:prstGeom prst="rect">
            <a:avLst/>
          </a:prstGeom>
        </p:spPr>
      </p:pic>
      <p:pic>
        <p:nvPicPr>
          <p:cNvPr id="63" name="Picture 2">
            <a:hlinkClick r:id="rId9" action="ppaction://hlinksldjump"/>
            <a:extLst>
              <a:ext uri="{FF2B5EF4-FFF2-40B4-BE49-F238E27FC236}">
                <a16:creationId xmlns:a16="http://schemas.microsoft.com/office/drawing/2014/main" id="{197E7C38-344D-45B4-91EA-9B37B4E176E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9139" y="2783267"/>
            <a:ext cx="770634" cy="770634"/>
          </a:xfrm>
          <a:prstGeom prst="rect">
            <a:avLst/>
          </a:prstGeom>
        </p:spPr>
      </p:pic>
      <p:pic>
        <p:nvPicPr>
          <p:cNvPr id="64" name="Picture 2">
            <a:hlinkClick r:id="rId10" action="ppaction://hlinksldjump"/>
            <a:extLst>
              <a:ext uri="{FF2B5EF4-FFF2-40B4-BE49-F238E27FC236}">
                <a16:creationId xmlns:a16="http://schemas.microsoft.com/office/drawing/2014/main" id="{197E7C38-344D-45B4-91EA-9B37B4E176E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4042" y="3348952"/>
            <a:ext cx="770634" cy="770634"/>
          </a:xfrm>
          <a:prstGeom prst="rect">
            <a:avLst/>
          </a:prstGeom>
        </p:spPr>
      </p:pic>
      <p:sp>
        <p:nvSpPr>
          <p:cNvPr id="65" name="Rectangle: Rounded Corners 1">
            <a:hlinkClick r:id="rId11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1817136" y="4519690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12" action="ppaction://hlinksldjump"/>
              </a:rPr>
              <a:t>Меню</a:t>
            </a: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Rounded Corners 1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A9EDCF1-CD87-422A-B457-A9A4B0C56634}"/>
              </a:ext>
            </a:extLst>
          </p:cNvPr>
          <p:cNvSpPr/>
          <p:nvPr/>
        </p:nvSpPr>
        <p:spPr>
          <a:xfrm>
            <a:off x="5061550" y="4519690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FE753E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Выйти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9826888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Рисунок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449182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4" name="Прямоугольник 43"/>
          <p:cNvSpPr/>
          <p:nvPr/>
        </p:nvSpPr>
        <p:spPr>
          <a:xfrm>
            <a:off x="392430" y="6025896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3BB2-D997-4E65-99CF-E439C63965D4}"/>
              </a:ext>
            </a:extLst>
          </p:cNvPr>
          <p:cNvSpPr/>
          <p:nvPr/>
        </p:nvSpPr>
        <p:spPr>
          <a:xfrm>
            <a:off x="-15097" y="43520"/>
            <a:ext cx="12222193" cy="6873434"/>
          </a:xfrm>
          <a:prstGeom prst="rect">
            <a:avLst/>
          </a:prstGeom>
          <a:solidFill>
            <a:srgbClr val="13100F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2FDE46-CB08-47F2-80A0-6CAAB6831A7F}"/>
              </a:ext>
            </a:extLst>
          </p:cNvPr>
          <p:cNvSpPr/>
          <p:nvPr/>
        </p:nvSpPr>
        <p:spPr>
          <a:xfrm>
            <a:off x="-101904" y="1932824"/>
            <a:ext cx="11381243" cy="430700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655D0C33-C989-4BE4-ACA8-8AEF05B18E87}"/>
              </a:ext>
            </a:extLst>
          </p:cNvPr>
          <p:cNvGrpSpPr/>
          <p:nvPr/>
        </p:nvGrpSpPr>
        <p:grpSpPr>
          <a:xfrm>
            <a:off x="6062280" y="4701876"/>
            <a:ext cx="4637794" cy="1276678"/>
            <a:chOff x="6100380" y="4701876"/>
            <a:chExt cx="4637794" cy="127667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7782B1-2220-4E5A-83CC-13641C201B8E}"/>
                </a:ext>
              </a:extLst>
            </p:cNvPr>
            <p:cNvSpPr/>
            <p:nvPr/>
          </p:nvSpPr>
          <p:spPr>
            <a:xfrm>
              <a:off x="6100380" y="4701876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3">
              <a:extLst>
                <a:ext uri="{FF2B5EF4-FFF2-40B4-BE49-F238E27FC236}">
                  <a16:creationId xmlns:a16="http://schemas.microsoft.com/office/drawing/2014/main" id="{F5E16B8E-804F-44ED-87A5-31D5A1C61C2E}"/>
                </a:ext>
              </a:extLst>
            </p:cNvPr>
            <p:cNvSpPr/>
            <p:nvPr/>
          </p:nvSpPr>
          <p:spPr>
            <a:xfrm>
              <a:off x="7192871" y="5103053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1" action="ppaction://hlinksldjump"/>
                </a:rPr>
                <a:t>Сказка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1B02F43-9228-463E-9605-607AC561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4445" y="4926483"/>
              <a:ext cx="818235" cy="818235"/>
            </a:xfrm>
            <a:prstGeom prst="rect">
              <a:avLst/>
            </a:prstGeom>
          </p:spPr>
        </p:pic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7AC54B4F-2F3E-4849-855D-5029B19B0EAF}"/>
              </a:ext>
            </a:extLst>
          </p:cNvPr>
          <p:cNvGrpSpPr/>
          <p:nvPr/>
        </p:nvGrpSpPr>
        <p:grpSpPr>
          <a:xfrm>
            <a:off x="6062280" y="3429000"/>
            <a:ext cx="4637794" cy="1276678"/>
            <a:chOff x="6100380" y="3429000"/>
            <a:chExt cx="4637794" cy="127667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3582BD-D622-4AF3-9405-245EABB50898}"/>
                </a:ext>
              </a:extLst>
            </p:cNvPr>
            <p:cNvSpPr/>
            <p:nvPr/>
          </p:nvSpPr>
          <p:spPr>
            <a:xfrm>
              <a:off x="6100380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3">
              <a:extLst>
                <a:ext uri="{FF2B5EF4-FFF2-40B4-BE49-F238E27FC236}">
                  <a16:creationId xmlns:a16="http://schemas.microsoft.com/office/drawing/2014/main" id="{948A69BF-C7A6-4F1D-B51D-33261138DC0F}"/>
                </a:ext>
              </a:extLst>
            </p:cNvPr>
            <p:cNvSpPr/>
            <p:nvPr/>
          </p:nvSpPr>
          <p:spPr>
            <a:xfrm>
              <a:off x="7192871" y="3849569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3" action="ppaction://hlinksldjump"/>
                </a:rPr>
                <a:t>Танки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2CC0DD0-DA42-4767-B059-CBDEFE26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2023" y="3666060"/>
              <a:ext cx="782058" cy="782058"/>
            </a:xfrm>
            <a:prstGeom prst="rect">
              <a:avLst/>
            </a:prstGeom>
          </p:spPr>
        </p:pic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B1876414-668E-402A-8D4F-AD5C7515441F}"/>
              </a:ext>
            </a:extLst>
          </p:cNvPr>
          <p:cNvGrpSpPr/>
          <p:nvPr/>
        </p:nvGrpSpPr>
        <p:grpSpPr>
          <a:xfrm>
            <a:off x="6062280" y="2150228"/>
            <a:ext cx="4637794" cy="1282574"/>
            <a:chOff x="6100380" y="2150228"/>
            <a:chExt cx="4637794" cy="128257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F96743-8438-4ED5-A793-8114AA45890E}"/>
                </a:ext>
              </a:extLst>
            </p:cNvPr>
            <p:cNvSpPr/>
            <p:nvPr/>
          </p:nvSpPr>
          <p:spPr>
            <a:xfrm>
              <a:off x="6100380" y="2150228"/>
              <a:ext cx="4637794" cy="1282574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8A310BB3-67B7-48FD-8D6A-B91797D7392C}"/>
                </a:ext>
              </a:extLst>
            </p:cNvPr>
            <p:cNvSpPr/>
            <p:nvPr/>
          </p:nvSpPr>
          <p:spPr>
            <a:xfrm>
              <a:off x="7192870" y="2578476"/>
              <a:ext cx="329108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5" action="ppaction://hlinksldjump"/>
                </a:rPr>
                <a:t>Квест2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ADA6C69-23A9-4BC7-95FE-8C63F828F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30935" y="2383486"/>
              <a:ext cx="795772" cy="795772"/>
            </a:xfrm>
            <a:prstGeom prst="rect">
              <a:avLst/>
            </a:prstGeom>
          </p:spPr>
        </p:pic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999F9F55-9061-475F-B18B-01624A28B0DB}"/>
              </a:ext>
            </a:extLst>
          </p:cNvPr>
          <p:cNvGrpSpPr/>
          <p:nvPr/>
        </p:nvGrpSpPr>
        <p:grpSpPr>
          <a:xfrm>
            <a:off x="1420106" y="4704651"/>
            <a:ext cx="4637794" cy="1276678"/>
            <a:chOff x="1458206" y="4704651"/>
            <a:chExt cx="4637794" cy="127667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B38B52-BF6B-4871-B653-DFD053BFB566}"/>
                </a:ext>
              </a:extLst>
            </p:cNvPr>
            <p:cNvSpPr/>
            <p:nvPr/>
          </p:nvSpPr>
          <p:spPr>
            <a:xfrm>
              <a:off x="1458206" y="4704651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3">
              <a:extLst>
                <a:ext uri="{FF2B5EF4-FFF2-40B4-BE49-F238E27FC236}">
                  <a16:creationId xmlns:a16="http://schemas.microsoft.com/office/drawing/2014/main" id="{8DB4E166-FDDB-4446-B837-890BD44AA8A3}"/>
                </a:ext>
              </a:extLst>
            </p:cNvPr>
            <p:cNvSpPr/>
            <p:nvPr/>
          </p:nvSpPr>
          <p:spPr>
            <a:xfrm>
              <a:off x="2602765" y="5108977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7" action="ppaction://hlinksldjump"/>
                </a:rPr>
                <a:t>Шутер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B10CFF6-5FCC-4D36-9EAB-C5B67609F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4228" y="4933472"/>
              <a:ext cx="820063" cy="820063"/>
            </a:xfrm>
            <a:prstGeom prst="rect">
              <a:avLst/>
            </a:prstGeom>
          </p:spPr>
        </p:pic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73DD4CC4-EA4B-42E4-A5E6-8DCD2C3AE131}"/>
              </a:ext>
            </a:extLst>
          </p:cNvPr>
          <p:cNvGrpSpPr/>
          <p:nvPr/>
        </p:nvGrpSpPr>
        <p:grpSpPr>
          <a:xfrm>
            <a:off x="1420106" y="3429000"/>
            <a:ext cx="4637794" cy="1276678"/>
            <a:chOff x="1458206" y="3429000"/>
            <a:chExt cx="4637794" cy="127667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295E85-74B5-4477-8641-3BF984DA2679}"/>
                </a:ext>
              </a:extLst>
            </p:cNvPr>
            <p:cNvSpPr/>
            <p:nvPr/>
          </p:nvSpPr>
          <p:spPr>
            <a:xfrm>
              <a:off x="1458206" y="3429000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22B1279D-1C51-417D-B860-57724B01C411}"/>
                </a:ext>
              </a:extLst>
            </p:cNvPr>
            <p:cNvSpPr/>
            <p:nvPr/>
          </p:nvSpPr>
          <p:spPr>
            <a:xfrm>
              <a:off x="2602765" y="3855493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19" action="ppaction://hlinksldjump"/>
                </a:rPr>
                <a:t>Платформер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FDEDF8A-88EE-4D71-8572-3A978257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27346" y="3688038"/>
              <a:ext cx="756945" cy="756945"/>
            </a:xfrm>
            <a:prstGeom prst="rect">
              <a:avLst/>
            </a:prstGeom>
          </p:spPr>
        </p:pic>
      </p:grpSp>
      <p:grpSp>
        <p:nvGrpSpPr>
          <p:cNvPr id="6" name="Group 1">
            <a:extLst>
              <a:ext uri="{FF2B5EF4-FFF2-40B4-BE49-F238E27FC236}">
                <a16:creationId xmlns:a16="http://schemas.microsoft.com/office/drawing/2014/main" id="{E65ACAD4-996B-4687-9BCA-FB7F2CBAA710}"/>
              </a:ext>
            </a:extLst>
          </p:cNvPr>
          <p:cNvGrpSpPr/>
          <p:nvPr/>
        </p:nvGrpSpPr>
        <p:grpSpPr>
          <a:xfrm>
            <a:off x="1420106" y="2150228"/>
            <a:ext cx="4637794" cy="1276678"/>
            <a:chOff x="1458206" y="2150228"/>
            <a:chExt cx="4637794" cy="1276678"/>
          </a:xfrm>
        </p:grpSpPr>
        <p:sp>
          <p:nvSpPr>
            <p:cNvPr id="35" name="Rectangle 34">
              <a:hlinkClick r:id="rId21" action="ppaction://hlinksldjump"/>
              <a:extLst>
                <a:ext uri="{FF2B5EF4-FFF2-40B4-BE49-F238E27FC236}">
                  <a16:creationId xmlns:a16="http://schemas.microsoft.com/office/drawing/2014/main" id="{07D08650-9501-4BCD-AA04-65B6A9A9F750}"/>
                </a:ext>
              </a:extLst>
            </p:cNvPr>
            <p:cNvSpPr/>
            <p:nvPr/>
          </p:nvSpPr>
          <p:spPr>
            <a:xfrm>
              <a:off x="1458206" y="2150228"/>
              <a:ext cx="4637794" cy="127667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">
              <a:extLst>
                <a:ext uri="{FF2B5EF4-FFF2-40B4-BE49-F238E27FC236}">
                  <a16:creationId xmlns:a16="http://schemas.microsoft.com/office/drawing/2014/main" id="{F51C6BD6-BAB0-43D2-9326-E8235021ED7F}"/>
                </a:ext>
              </a:extLst>
            </p:cNvPr>
            <p:cNvSpPr/>
            <p:nvPr/>
          </p:nvSpPr>
          <p:spPr>
            <a:xfrm>
              <a:off x="2602765" y="2584400"/>
              <a:ext cx="3467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 </a:t>
              </a:r>
              <a:r>
                <a:rPr lang="ru-RU" sz="2400" dirty="0" err="1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  <a:hlinkClick r:id="rId21" action="ppaction://hlinksldjump"/>
                </a:rPr>
                <a:t>Квест</a:t>
              </a:r>
              <a:r>
                <a:rPr lang="ru-RU" sz="2400" dirty="0" smtClean="0">
                  <a:solidFill>
                    <a:schemeClr val="bg1"/>
                  </a:solidFill>
                  <a:latin typeface="Segoe UI" panose="020B0502040204020203" pitchFamily="34" charset="0"/>
                  <a:ea typeface="Euclid Circular B Medium" panose="020B0604000000000000" pitchFamily="34" charset="0"/>
                  <a:cs typeface="Segoe UI" panose="020B0502040204020203" pitchFamily="34" charset="0"/>
                </a:rPr>
                <a:t> 1</a:t>
              </a:r>
              <a:endParaRPr lang="en-US" sz="2400" dirty="0">
                <a:solidFill>
                  <a:schemeClr val="bg1"/>
                </a:solidFill>
                <a:latin typeface="Segoe UI" panose="020B0502040204020203" pitchFamily="34" charset="0"/>
                <a:ea typeface="Euclid Circular B Medium" panose="020B0604000000000000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40F663-65D6-49D7-A7A2-2DF61BFA9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08041" y="2387722"/>
              <a:ext cx="804350" cy="804350"/>
            </a:xfrm>
            <a:prstGeom prst="rect">
              <a:avLst/>
            </a:prstGeom>
          </p:spPr>
        </p:pic>
      </p:grpSp>
      <p:sp>
        <p:nvSpPr>
          <p:cNvPr id="59" name="Freeform 144">
            <a:hlinkClick r:id="rId21" action="ppaction://hlinksldjump"/>
            <a:extLst>
              <a:ext uri="{FF2B5EF4-FFF2-40B4-BE49-F238E27FC236}">
                <a16:creationId xmlns:a16="http://schemas.microsoft.com/office/drawing/2014/main" id="{A629697D-5364-49E2-B8FB-12A4DBF13DF7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482077" y="268983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Freeform 144">
            <a:hlinkClick r:id="rId19" action="ppaction://hlinksldjump"/>
            <a:extLst>
              <a:ext uri="{FF2B5EF4-FFF2-40B4-BE49-F238E27FC236}">
                <a16:creationId xmlns:a16="http://schemas.microsoft.com/office/drawing/2014/main" id="{7A45983A-3378-4C7B-B257-07F99FED3EEB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46105" y="398186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Freeform 144">
            <a:hlinkClick r:id="rId17" action="ppaction://hlinksldjump"/>
            <a:extLst>
              <a:ext uri="{FF2B5EF4-FFF2-40B4-BE49-F238E27FC236}">
                <a16:creationId xmlns:a16="http://schemas.microsoft.com/office/drawing/2014/main" id="{A02DA9FA-C394-4CCD-99C4-F2A044E72FD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446105" y="5132575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Freeform 144">
            <a:hlinkClick r:id="rId15" action="ppaction://hlinksldjump"/>
            <a:extLst>
              <a:ext uri="{FF2B5EF4-FFF2-40B4-BE49-F238E27FC236}">
                <a16:creationId xmlns:a16="http://schemas.microsoft.com/office/drawing/2014/main" id="{70A23890-4833-4FFB-8C51-F29C8A4D0329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9930714" y="2731182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FFF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Freeform 144">
            <a:hlinkClick r:id="rId13" action="ppaction://hlinksldjump"/>
            <a:extLst>
              <a:ext uri="{FF2B5EF4-FFF2-40B4-BE49-F238E27FC236}">
                <a16:creationId xmlns:a16="http://schemas.microsoft.com/office/drawing/2014/main" id="{9568648E-F1A8-4805-A84B-EA0691F74462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9930714" y="3914366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FC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Freeform 144">
            <a:hlinkClick r:id="rId11" action="ppaction://hlinksldjump"/>
            <a:extLst>
              <a:ext uri="{FF2B5EF4-FFF2-40B4-BE49-F238E27FC236}">
                <a16:creationId xmlns:a16="http://schemas.microsoft.com/office/drawing/2014/main" id="{1AF51DE8-6B0A-49CE-842A-04088B498C70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9930714" y="5183219"/>
            <a:ext cx="213282" cy="343918"/>
          </a:xfrm>
          <a:custGeom>
            <a:avLst/>
            <a:gdLst>
              <a:gd name="T0" fmla="*/ 41 w 321"/>
              <a:gd name="T1" fmla="*/ 0 h 516"/>
              <a:gd name="T2" fmla="*/ 55 w 321"/>
              <a:gd name="T3" fmla="*/ 4 h 516"/>
              <a:gd name="T4" fmla="*/ 69 w 321"/>
              <a:gd name="T5" fmla="*/ 11 h 516"/>
              <a:gd name="T6" fmla="*/ 309 w 321"/>
              <a:gd name="T7" fmla="*/ 233 h 516"/>
              <a:gd name="T8" fmla="*/ 318 w 321"/>
              <a:gd name="T9" fmla="*/ 245 h 516"/>
              <a:gd name="T10" fmla="*/ 321 w 321"/>
              <a:gd name="T11" fmla="*/ 259 h 516"/>
              <a:gd name="T12" fmla="*/ 318 w 321"/>
              <a:gd name="T13" fmla="*/ 272 h 516"/>
              <a:gd name="T14" fmla="*/ 309 w 321"/>
              <a:gd name="T15" fmla="*/ 285 h 516"/>
              <a:gd name="T16" fmla="*/ 69 w 321"/>
              <a:gd name="T17" fmla="*/ 506 h 516"/>
              <a:gd name="T18" fmla="*/ 55 w 321"/>
              <a:gd name="T19" fmla="*/ 514 h 516"/>
              <a:gd name="T20" fmla="*/ 41 w 321"/>
              <a:gd name="T21" fmla="*/ 516 h 516"/>
              <a:gd name="T22" fmla="*/ 25 w 321"/>
              <a:gd name="T23" fmla="*/ 514 h 516"/>
              <a:gd name="T24" fmla="*/ 13 w 321"/>
              <a:gd name="T25" fmla="*/ 506 h 516"/>
              <a:gd name="T26" fmla="*/ 4 w 321"/>
              <a:gd name="T27" fmla="*/ 493 h 516"/>
              <a:gd name="T28" fmla="*/ 0 w 321"/>
              <a:gd name="T29" fmla="*/ 479 h 516"/>
              <a:gd name="T30" fmla="*/ 4 w 321"/>
              <a:gd name="T31" fmla="*/ 466 h 516"/>
              <a:gd name="T32" fmla="*/ 13 w 321"/>
              <a:gd name="T33" fmla="*/ 453 h 516"/>
              <a:gd name="T34" fmla="*/ 225 w 321"/>
              <a:gd name="T35" fmla="*/ 259 h 516"/>
              <a:gd name="T36" fmla="*/ 13 w 321"/>
              <a:gd name="T37" fmla="*/ 63 h 516"/>
              <a:gd name="T38" fmla="*/ 4 w 321"/>
              <a:gd name="T39" fmla="*/ 51 h 516"/>
              <a:gd name="T40" fmla="*/ 0 w 321"/>
              <a:gd name="T41" fmla="*/ 37 h 516"/>
              <a:gd name="T42" fmla="*/ 4 w 321"/>
              <a:gd name="T43" fmla="*/ 23 h 516"/>
              <a:gd name="T44" fmla="*/ 13 w 321"/>
              <a:gd name="T45" fmla="*/ 11 h 516"/>
              <a:gd name="T46" fmla="*/ 25 w 321"/>
              <a:gd name="T47" fmla="*/ 4 h 516"/>
              <a:gd name="T48" fmla="*/ 41 w 321"/>
              <a:gd name="T49" fmla="*/ 0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21" h="516">
                <a:moveTo>
                  <a:pt x="41" y="0"/>
                </a:moveTo>
                <a:lnTo>
                  <a:pt x="55" y="4"/>
                </a:lnTo>
                <a:lnTo>
                  <a:pt x="69" y="11"/>
                </a:lnTo>
                <a:lnTo>
                  <a:pt x="309" y="233"/>
                </a:lnTo>
                <a:lnTo>
                  <a:pt x="318" y="245"/>
                </a:lnTo>
                <a:lnTo>
                  <a:pt x="321" y="259"/>
                </a:lnTo>
                <a:lnTo>
                  <a:pt x="318" y="272"/>
                </a:lnTo>
                <a:lnTo>
                  <a:pt x="309" y="285"/>
                </a:lnTo>
                <a:lnTo>
                  <a:pt x="69" y="506"/>
                </a:lnTo>
                <a:lnTo>
                  <a:pt x="55" y="514"/>
                </a:lnTo>
                <a:lnTo>
                  <a:pt x="41" y="516"/>
                </a:lnTo>
                <a:lnTo>
                  <a:pt x="25" y="514"/>
                </a:lnTo>
                <a:lnTo>
                  <a:pt x="13" y="506"/>
                </a:lnTo>
                <a:lnTo>
                  <a:pt x="4" y="493"/>
                </a:lnTo>
                <a:lnTo>
                  <a:pt x="0" y="479"/>
                </a:lnTo>
                <a:lnTo>
                  <a:pt x="4" y="466"/>
                </a:lnTo>
                <a:lnTo>
                  <a:pt x="13" y="453"/>
                </a:lnTo>
                <a:lnTo>
                  <a:pt x="225" y="259"/>
                </a:lnTo>
                <a:lnTo>
                  <a:pt x="13" y="63"/>
                </a:lnTo>
                <a:lnTo>
                  <a:pt x="4" y="51"/>
                </a:lnTo>
                <a:lnTo>
                  <a:pt x="0" y="37"/>
                </a:lnTo>
                <a:lnTo>
                  <a:pt x="4" y="23"/>
                </a:lnTo>
                <a:lnTo>
                  <a:pt x="13" y="11"/>
                </a:lnTo>
                <a:lnTo>
                  <a:pt x="25" y="4"/>
                </a:lnTo>
                <a:lnTo>
                  <a:pt x="4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460799" y="2315876"/>
            <a:ext cx="1150720" cy="9906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63716" y="3480237"/>
            <a:ext cx="1167631" cy="11543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442647" y="4777544"/>
            <a:ext cx="1229252" cy="11289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096000" y="2269218"/>
            <a:ext cx="1098181" cy="109818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115925" y="3471963"/>
            <a:ext cx="1236166" cy="121447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137676" y="4838760"/>
            <a:ext cx="1106090" cy="1074845"/>
          </a:xfrm>
          <a:prstGeom prst="rect">
            <a:avLst/>
          </a:prstGeom>
        </p:spPr>
      </p:pic>
      <p:sp>
        <p:nvSpPr>
          <p:cNvPr id="42" name="Rectangle: Rounded Corners 1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A9EDCF1-CD87-422A-B457-A9A4B0C56634}"/>
              </a:ext>
            </a:extLst>
          </p:cNvPr>
          <p:cNvSpPr/>
          <p:nvPr/>
        </p:nvSpPr>
        <p:spPr>
          <a:xfrm>
            <a:off x="6161055" y="801773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FE753E"/>
          </a:solidFill>
          <a:ln>
            <a:noFill/>
          </a:ln>
          <a:effectLst>
            <a:outerShdw blurRad="304800" dist="38100" dir="5400000" algn="t" rotWithShape="0">
              <a:srgbClr val="FE8C3E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Выйти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</a:p>
        </p:txBody>
      </p:sp>
      <p:sp>
        <p:nvSpPr>
          <p:cNvPr id="46" name="Rectangle: Rounded Corners 1">
            <a:hlinkClick r:id="rId29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2446191" y="793936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30" action="ppaction://hlinksldjump"/>
              </a:rPr>
              <a:t>В начало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026231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42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4574299" cy="6858000"/>
          </a:xfrm>
        </p:spPr>
      </p:pic>
      <p:sp>
        <p:nvSpPr>
          <p:cNvPr id="32" name="Rectangle 1">
            <a:extLst>
              <a:ext uri="{FF2B5EF4-FFF2-40B4-BE49-F238E27FC236}">
                <a16:creationId xmlns:a16="http://schemas.microsoft.com/office/drawing/2014/main" id="{65C9B7F3-8E78-422E-BB26-CDE0F249971A}"/>
              </a:ext>
            </a:extLst>
          </p:cNvPr>
          <p:cNvSpPr/>
          <p:nvPr/>
        </p:nvSpPr>
        <p:spPr>
          <a:xfrm rot="16200000" flipH="1">
            <a:off x="813101" y="-813100"/>
            <a:ext cx="2948097" cy="4574300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90000"/>
                </a:schemeClr>
              </a:gs>
              <a:gs pos="29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5">
            <a:extLst>
              <a:ext uri="{FF2B5EF4-FFF2-40B4-BE49-F238E27FC236}">
                <a16:creationId xmlns:a16="http://schemas.microsoft.com/office/drawing/2014/main" id="{5A458F73-9958-4BFA-862E-2E0A6F9AA86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8182" y="5070853"/>
            <a:ext cx="724474" cy="724474"/>
          </a:xfrm>
          <a:prstGeom prst="rect">
            <a:avLst/>
          </a:prstGeom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A05C0414-B5DD-4F41-97D9-B599529D844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8182" y="3979214"/>
            <a:ext cx="724474" cy="724474"/>
          </a:xfrm>
          <a:prstGeom prst="rect">
            <a:avLst/>
          </a:prstGeom>
        </p:spPr>
      </p:pic>
      <p:pic>
        <p:nvPicPr>
          <p:cNvPr id="33" name="Picture 3">
            <a:extLst>
              <a:ext uri="{FF2B5EF4-FFF2-40B4-BE49-F238E27FC236}">
                <a16:creationId xmlns:a16="http://schemas.microsoft.com/office/drawing/2014/main" id="{E6D355C6-B529-4FAC-B917-EFE8F1E7FF2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8182" y="2887575"/>
            <a:ext cx="724474" cy="724474"/>
          </a:xfrm>
          <a:prstGeom prst="rect">
            <a:avLst/>
          </a:prstGeom>
        </p:spPr>
      </p:pic>
      <p:pic>
        <p:nvPicPr>
          <p:cNvPr id="27" name="Picture 2">
            <a:hlinkClick r:id="rId6" action="ppaction://hlinksldjump"/>
            <a:extLst>
              <a:ext uri="{FF2B5EF4-FFF2-40B4-BE49-F238E27FC236}">
                <a16:creationId xmlns:a16="http://schemas.microsoft.com/office/drawing/2014/main" id="{197E7C38-344D-45B4-91EA-9B37B4E176E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2022" y="1829853"/>
            <a:ext cx="770634" cy="770634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59030515-EFAF-4ED4-B321-32B69631ADD6}"/>
              </a:ext>
            </a:extLst>
          </p:cNvPr>
          <p:cNvSpPr txBox="1">
            <a:spLocks/>
          </p:cNvSpPr>
          <p:nvPr/>
        </p:nvSpPr>
        <p:spPr>
          <a:xfrm>
            <a:off x="6930044" y="5273291"/>
            <a:ext cx="3568809" cy="7464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latin typeface="Euclid Circular B" panose="020B0504000000000000" pitchFamily="34" charset="0"/>
                <a:ea typeface="Euclid Circular B" panose="020B0504000000000000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 smtClean="0">
                <a:solidFill>
                  <a:srgbClr val="B6B2B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Отслеживание времени</a:t>
            </a:r>
            <a:endParaRPr lang="en-US" dirty="0">
              <a:solidFill>
                <a:srgbClr val="B6B2B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 7"/>
          <p:cNvSpPr>
            <a:spLocks noGrp="1"/>
          </p:cNvSpPr>
          <p:nvPr>
            <p:ph type="body" sz="quarter" idx="16"/>
          </p:nvPr>
        </p:nvSpPr>
        <p:spPr>
          <a:xfrm>
            <a:off x="6930044" y="4085521"/>
            <a:ext cx="3352168" cy="746499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B6B2B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Использование</a:t>
            </a:r>
            <a:endParaRPr lang="en-US" sz="2000" dirty="0">
              <a:solidFill>
                <a:srgbClr val="B6B2B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 6"/>
          <p:cNvSpPr>
            <a:spLocks noGrp="1"/>
          </p:cNvSpPr>
          <p:nvPr>
            <p:ph type="body" sz="quarter" idx="15"/>
          </p:nvPr>
        </p:nvSpPr>
        <p:spPr>
          <a:xfrm>
            <a:off x="5372109" y="4124746"/>
            <a:ext cx="1431184" cy="41026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3</a:t>
            </a:r>
          </a:p>
        </p:txBody>
      </p:sp>
      <p:sp>
        <p:nvSpPr>
          <p:cNvPr id="68" name="Text 5"/>
          <p:cNvSpPr>
            <a:spLocks noGrp="1"/>
          </p:cNvSpPr>
          <p:nvPr>
            <p:ph type="body" sz="quarter" idx="14"/>
          </p:nvPr>
        </p:nvSpPr>
        <p:spPr>
          <a:xfrm>
            <a:off x="6930044" y="3102665"/>
            <a:ext cx="2874076" cy="450900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B6B2B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Установка</a:t>
            </a:r>
            <a:endParaRPr lang="en-US" sz="2000" dirty="0">
              <a:solidFill>
                <a:srgbClr val="B6B2B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 4"/>
          <p:cNvSpPr>
            <a:spLocks noGrp="1"/>
          </p:cNvSpPr>
          <p:nvPr>
            <p:ph type="body" sz="quarter" idx="13"/>
          </p:nvPr>
        </p:nvSpPr>
        <p:spPr>
          <a:xfrm>
            <a:off x="5372109" y="3143305"/>
            <a:ext cx="1431184" cy="41026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2</a:t>
            </a:r>
          </a:p>
        </p:txBody>
      </p:sp>
      <p:sp>
        <p:nvSpPr>
          <p:cNvPr id="30" name="Text 3"/>
          <p:cNvSpPr>
            <a:spLocks noGrp="1"/>
          </p:cNvSpPr>
          <p:nvPr>
            <p:ph type="body" sz="quarter" idx="12"/>
          </p:nvPr>
        </p:nvSpPr>
        <p:spPr>
          <a:xfrm>
            <a:off x="6930044" y="2054748"/>
            <a:ext cx="3352168" cy="6785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tx2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История создания</a:t>
            </a:r>
            <a:endParaRPr lang="en-US" sz="2000" dirty="0">
              <a:solidFill>
                <a:schemeClr val="tx2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2"/>
          <p:cNvSpPr>
            <a:spLocks noGrp="1"/>
          </p:cNvSpPr>
          <p:nvPr>
            <p:ph type="body" sz="quarter" idx="10"/>
          </p:nvPr>
        </p:nvSpPr>
        <p:spPr>
          <a:xfrm>
            <a:off x="5294377" y="2091324"/>
            <a:ext cx="1381916" cy="41026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1</a:t>
            </a:r>
          </a:p>
        </p:txBody>
      </p:sp>
      <p:cxnSp>
        <p:nvCxnSpPr>
          <p:cNvPr id="39" name="Line">
            <a:extLst>
              <a:ext uri="{FF2B5EF4-FFF2-40B4-BE49-F238E27FC236}">
                <a16:creationId xmlns:a16="http://schemas.microsoft.com/office/drawing/2014/main" id="{40026CD3-AF35-418A-8F31-B2B28FDADAF4}"/>
              </a:ext>
            </a:extLst>
          </p:cNvPr>
          <p:cNvCxnSpPr/>
          <p:nvPr/>
        </p:nvCxnSpPr>
        <p:spPr>
          <a:xfrm>
            <a:off x="5480727" y="1235901"/>
            <a:ext cx="49072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1">
            <a:extLst>
              <a:ext uri="{FF2B5EF4-FFF2-40B4-BE49-F238E27FC236}">
                <a16:creationId xmlns:a16="http://schemas.microsoft.com/office/drawing/2014/main" id="{156F79DB-64B5-41D1-98C1-EB5B143F7C49}"/>
              </a:ext>
            </a:extLst>
          </p:cNvPr>
          <p:cNvSpPr/>
          <p:nvPr/>
        </p:nvSpPr>
        <p:spPr>
          <a:xfrm>
            <a:off x="5372108" y="502725"/>
            <a:ext cx="4932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Итак, начнем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94185" y="0"/>
            <a:ext cx="9268485" cy="6858000"/>
          </a:xfrm>
          <a:prstGeom prst="rect">
            <a:avLst/>
          </a:prstGeom>
        </p:spPr>
      </p:pic>
      <p:sp>
        <p:nvSpPr>
          <p:cNvPr id="19" name="Text 6"/>
          <p:cNvSpPr>
            <a:spLocks noGrp="1"/>
          </p:cNvSpPr>
          <p:nvPr>
            <p:ph type="body" sz="quarter" idx="15"/>
          </p:nvPr>
        </p:nvSpPr>
        <p:spPr>
          <a:xfrm>
            <a:off x="5372109" y="5277279"/>
            <a:ext cx="1431184" cy="41026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</a:t>
            </a:r>
            <a:r>
              <a:rPr lang="ru-RU" sz="2000" b="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4</a:t>
            </a:r>
            <a:endParaRPr lang="en-US" sz="2000" b="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ea typeface="Euclid Circular B" panose="020B0504000000000000" pitchFamily="34" charset="0"/>
              <a:cs typeface="Segoe UI Semibold" panose="020B07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5846503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87947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Прямоугольник 10"/>
          <p:cNvSpPr/>
          <p:nvPr/>
        </p:nvSpPr>
        <p:spPr>
          <a:xfrm>
            <a:off x="421386" y="6365240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8C9FEF2D-F393-4F44-B3DA-7B3557665995}"/>
              </a:ext>
            </a:extLst>
          </p:cNvPr>
          <p:cNvSpPr/>
          <p:nvPr/>
        </p:nvSpPr>
        <p:spPr>
          <a:xfrm rot="16200000" flipH="1">
            <a:off x="2682096" y="-2770042"/>
            <a:ext cx="6857999" cy="12222190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73000"/>
                </a:schemeClr>
              </a:gs>
              <a:gs pos="32000">
                <a:schemeClr val="tx1">
                  <a:alpha val="3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57BDF70D-F0C1-4080-AF7B-FB38966DA5E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0032" y="1956964"/>
            <a:ext cx="543089" cy="505721"/>
          </a:xfrm>
          <a:prstGeom prst="rect">
            <a:avLst/>
          </a:prstGeom>
        </p:spPr>
      </p:pic>
      <p:pic>
        <p:nvPicPr>
          <p:cNvPr id="43" name="Picture 4 Button">
            <a:hlinkClick r:id="rId6" action="ppaction://hlinksldjump"/>
            <a:extLst>
              <a:ext uri="{FF2B5EF4-FFF2-40B4-BE49-F238E27FC236}">
                <a16:creationId xmlns:a16="http://schemas.microsoft.com/office/drawing/2014/main" id="{ECCE3FDF-717F-466A-B165-D0A1FE295EF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038" y="4745298"/>
            <a:ext cx="2706687" cy="1147836"/>
          </a:xfrm>
          <a:prstGeom prst="rect">
            <a:avLst/>
          </a:prstGeom>
        </p:spPr>
      </p:pic>
      <p:sp>
        <p:nvSpPr>
          <p:cNvPr id="35" name="Text 3">
            <a:extLst>
              <a:ext uri="{FF2B5EF4-FFF2-40B4-BE49-F238E27FC236}">
                <a16:creationId xmlns:a16="http://schemas.microsoft.com/office/drawing/2014/main" id="{82F894A4-4DA7-486C-9441-7479C46934B8}"/>
              </a:ext>
            </a:extLst>
          </p:cNvPr>
          <p:cNvSpPr/>
          <p:nvPr/>
        </p:nvSpPr>
        <p:spPr>
          <a:xfrm>
            <a:off x="1088924" y="2168788"/>
            <a:ext cx="57542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400" dirty="0" smtClean="0">
                <a:solidFill>
                  <a:schemeClr val="bg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История создания</a:t>
            </a:r>
            <a:endParaRPr lang="en-US" sz="4400" dirty="0">
              <a:solidFill>
                <a:schemeClr val="bg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B10607CD-871B-4B94-8DC0-836B45D74240}"/>
              </a:ext>
            </a:extLst>
          </p:cNvPr>
          <p:cNvSpPr/>
          <p:nvPr/>
        </p:nvSpPr>
        <p:spPr>
          <a:xfrm>
            <a:off x="1088925" y="1653083"/>
            <a:ext cx="43639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200" dirty="0">
                <a:solidFill>
                  <a:schemeClr val="accent2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Module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503025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66900" y="-636587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6" y="0"/>
            <a:ext cx="7821433" cy="587670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1454658" y="5834888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Arial Black" panose="020B0A04020102020204" pitchFamily="34" charset="0"/>
              </a:rPr>
              <a:t>Обо мне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3910" y="1640172"/>
            <a:ext cx="777020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Данила Гурьянов, из Беларуси, студент четвертого курса ЕГУ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владелец и один из главных разработчиков тренажёра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Основные моменты разработки опубликованы:</a:t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https://rep.bntu.by/handle/data/47712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Новый сайт: 	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https://amblyopia2.wordpress.com/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1">
            <a:hlinkClick r:id="rId8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1200150" y="4595701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8" action="ppaction://hlinksldjump"/>
              </a:rPr>
              <a:t>Как</a:t>
            </a: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8" action="ppaction://hlinksldjump"/>
              </a:rPr>
              <a:t> все начиналось</a:t>
            </a:r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992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76806" y="-577596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Прямоугольник 4"/>
          <p:cNvSpPr/>
          <p:nvPr/>
        </p:nvSpPr>
        <p:spPr>
          <a:xfrm>
            <a:off x="-1514622" y="5907024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Arial Black" panose="020B0A04020102020204" pitchFamily="34" charset="0"/>
              </a:rPr>
              <a:t>Как все начиналось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6344" y="207963"/>
            <a:ext cx="10835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заболевание </a:t>
            </a:r>
            <a:r>
              <a:rPr lang="ru-RU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амблиопия</a:t>
            </a: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для лечения которой часто ребенку закрывают здоровый глаз, с тем, чтобы он смотрел «ленивым», что в детском коллективе приводит к </a:t>
            </a:r>
            <a:r>
              <a:rPr lang="ru-RU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стигмации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этого ребенка.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257" y="1350494"/>
            <a:ext cx="9472481" cy="3048264"/>
          </a:xfrm>
          <a:prstGeom prst="rect">
            <a:avLst/>
          </a:prstGeom>
        </p:spPr>
      </p:pic>
      <p:sp>
        <p:nvSpPr>
          <p:cNvPr id="8" name="Rectangle: Rounded Corners 1">
            <a:hlinkClick r:id="rId6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4461510" y="3671947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6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25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39468" y="-723900"/>
            <a:ext cx="14058900" cy="7581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Прямоугольник 4"/>
          <p:cNvSpPr/>
          <p:nvPr/>
        </p:nvSpPr>
        <p:spPr>
          <a:xfrm>
            <a:off x="-1417320" y="5751064"/>
            <a:ext cx="11265408" cy="832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Arial Black" panose="020B0A04020102020204" pitchFamily="34" charset="0"/>
              </a:rPr>
              <a:t>Как все начиналось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8180" y="103591"/>
            <a:ext cx="10835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Амблиопией</a:t>
            </a: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расстройствами бинокулярного зрения страдают 3–5 % популяции. Заболевания на ранних стадиях протекает бессимптомно, но со временем может появиться ярко выраженный физический</a:t>
            </a:r>
            <a:b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недостаток</a:t>
            </a:r>
            <a:b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Чтобы помочь таким детям справиться с недугом, а так же в качестве профилактики заболевания мы сделали этот тренажер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299" y="3060527"/>
            <a:ext cx="2719447" cy="18518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501" y="2887381"/>
            <a:ext cx="1767268" cy="176726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3143259"/>
            <a:ext cx="3462883" cy="2077730"/>
          </a:xfrm>
          <a:prstGeom prst="rect">
            <a:avLst/>
          </a:prstGeom>
        </p:spPr>
      </p:pic>
      <p:sp>
        <p:nvSpPr>
          <p:cNvPr id="12" name="Rectangle: Rounded Corners 1">
            <a:hlinkClick r:id="rId8" action="ppaction://hlinksldjump"/>
            <a:extLst>
              <a:ext uri="{FF2B5EF4-FFF2-40B4-BE49-F238E27FC236}">
                <a16:creationId xmlns:a16="http://schemas.microsoft.com/office/drawing/2014/main" id="{D52A66CA-7A56-4186-AACD-EE33199BE99E}"/>
              </a:ext>
            </a:extLst>
          </p:cNvPr>
          <p:cNvSpPr/>
          <p:nvPr/>
        </p:nvSpPr>
        <p:spPr>
          <a:xfrm>
            <a:off x="4832492" y="4418573"/>
            <a:ext cx="2431286" cy="68156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304800" dist="38100" dir="5400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Segoe UI" panose="020B0502040204020203" pitchFamily="34" charset="0"/>
                <a:cs typeface="Segoe UI" panose="020B0502040204020203" pitchFamily="34" charset="0"/>
                <a:hlinkClick r:id="rId8" action="ppaction://hlinksldjump"/>
              </a:rPr>
              <a:t>Продолжить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206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8788" y="0"/>
            <a:ext cx="9144000" cy="6858000"/>
          </a:xfrm>
          <a:prstGeom prst="rect">
            <a:avLst/>
          </a:prstGeom>
        </p:spPr>
      </p:pic>
      <p:pic>
        <p:nvPicPr>
          <p:cNvPr id="38" name="Picture 5">
            <a:extLst>
              <a:ext uri="{FF2B5EF4-FFF2-40B4-BE49-F238E27FC236}">
                <a16:creationId xmlns:a16="http://schemas.microsoft.com/office/drawing/2014/main" id="{5A458F73-9958-4BFA-862E-2E0A6F9AA86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21366" y="5120548"/>
            <a:ext cx="724474" cy="724474"/>
          </a:xfrm>
          <a:prstGeom prst="rect">
            <a:avLst/>
          </a:prstGeom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A05C0414-B5DD-4F41-97D9-B599529D844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21366" y="4028909"/>
            <a:ext cx="724474" cy="724474"/>
          </a:xfrm>
          <a:prstGeom prst="rect">
            <a:avLst/>
          </a:prstGeom>
        </p:spPr>
      </p:pic>
      <p:pic>
        <p:nvPicPr>
          <p:cNvPr id="27" name="Picture 2">
            <a:hlinkClick r:id="rId6" action="ppaction://hlinksldjump"/>
            <a:extLst>
              <a:ext uri="{FF2B5EF4-FFF2-40B4-BE49-F238E27FC236}">
                <a16:creationId xmlns:a16="http://schemas.microsoft.com/office/drawing/2014/main" id="{197E7C38-344D-45B4-91EA-9B37B4E176E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21366" y="2855044"/>
            <a:ext cx="770634" cy="770634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59030515-EFAF-4ED4-B321-32B69631ADD6}"/>
              </a:ext>
            </a:extLst>
          </p:cNvPr>
          <p:cNvSpPr txBox="1">
            <a:spLocks/>
          </p:cNvSpPr>
          <p:nvPr/>
        </p:nvSpPr>
        <p:spPr>
          <a:xfrm>
            <a:off x="8497691" y="5322986"/>
            <a:ext cx="3568809" cy="7464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latin typeface="Euclid Circular B" panose="020B0504000000000000" pitchFamily="34" charset="0"/>
                <a:ea typeface="Euclid Circular B" panose="020B0504000000000000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 smtClean="0">
                <a:solidFill>
                  <a:srgbClr val="B6B2B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Отслеживание времени</a:t>
            </a:r>
            <a:endParaRPr lang="en-US" dirty="0">
              <a:solidFill>
                <a:srgbClr val="B6B2B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 7"/>
          <p:cNvSpPr>
            <a:spLocks noGrp="1"/>
          </p:cNvSpPr>
          <p:nvPr>
            <p:ph type="body" sz="quarter" idx="16"/>
          </p:nvPr>
        </p:nvSpPr>
        <p:spPr>
          <a:xfrm>
            <a:off x="8497691" y="4135216"/>
            <a:ext cx="3352168" cy="746499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B6B2B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Использование</a:t>
            </a:r>
            <a:endParaRPr lang="en-US" sz="2000" dirty="0">
              <a:solidFill>
                <a:srgbClr val="B6B2B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 6"/>
          <p:cNvSpPr>
            <a:spLocks noGrp="1"/>
          </p:cNvSpPr>
          <p:nvPr>
            <p:ph type="body" sz="quarter" idx="15"/>
          </p:nvPr>
        </p:nvSpPr>
        <p:spPr>
          <a:xfrm>
            <a:off x="6864552" y="4174441"/>
            <a:ext cx="1506387" cy="41026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68" name="Text 5"/>
          <p:cNvSpPr>
            <a:spLocks noGrp="1"/>
          </p:cNvSpPr>
          <p:nvPr>
            <p:ph type="body" sz="quarter" idx="14"/>
          </p:nvPr>
        </p:nvSpPr>
        <p:spPr>
          <a:xfrm>
            <a:off x="8497690" y="2098063"/>
            <a:ext cx="2874076" cy="450900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B6B2B1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История создания</a:t>
            </a:r>
            <a:endParaRPr lang="en-US" sz="2000" dirty="0">
              <a:solidFill>
                <a:srgbClr val="B6B2B1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 4"/>
          <p:cNvSpPr>
            <a:spLocks noGrp="1"/>
          </p:cNvSpPr>
          <p:nvPr>
            <p:ph type="body" sz="quarter" idx="13"/>
          </p:nvPr>
        </p:nvSpPr>
        <p:spPr>
          <a:xfrm>
            <a:off x="6864552" y="3193000"/>
            <a:ext cx="1506387" cy="41026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rgbClr val="002060"/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2</a:t>
            </a:r>
          </a:p>
        </p:txBody>
      </p:sp>
      <p:sp>
        <p:nvSpPr>
          <p:cNvPr id="30" name="Text 3"/>
          <p:cNvSpPr>
            <a:spLocks noGrp="1"/>
          </p:cNvSpPr>
          <p:nvPr>
            <p:ph type="body" sz="quarter" idx="12"/>
          </p:nvPr>
        </p:nvSpPr>
        <p:spPr>
          <a:xfrm>
            <a:off x="8520210" y="3193000"/>
            <a:ext cx="3352168" cy="6785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tx2"/>
                </a:solidFill>
                <a:latin typeface="Segoe UI" panose="020B0502040204020203" pitchFamily="34" charset="0"/>
                <a:ea typeface="Euclid Circular B" panose="020B0504000000000000" pitchFamily="34" charset="0"/>
                <a:cs typeface="Segoe UI" panose="020B0502040204020203" pitchFamily="34" charset="0"/>
              </a:rPr>
              <a:t>Установка</a:t>
            </a:r>
            <a:endParaRPr lang="en-US" sz="2000" dirty="0">
              <a:solidFill>
                <a:schemeClr val="tx2"/>
              </a:solidFill>
              <a:latin typeface="Segoe UI" panose="020B0502040204020203" pitchFamily="34" charset="0"/>
              <a:ea typeface="Euclid Circular B" panose="020B0504000000000000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 2"/>
          <p:cNvSpPr>
            <a:spLocks noGrp="1"/>
          </p:cNvSpPr>
          <p:nvPr>
            <p:ph type="body" sz="quarter" idx="10"/>
          </p:nvPr>
        </p:nvSpPr>
        <p:spPr>
          <a:xfrm>
            <a:off x="6864552" y="2141019"/>
            <a:ext cx="1379388" cy="410260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1</a:t>
            </a:r>
          </a:p>
        </p:txBody>
      </p:sp>
      <p:cxnSp>
        <p:nvCxnSpPr>
          <p:cNvPr id="39" name="Line">
            <a:extLst>
              <a:ext uri="{FF2B5EF4-FFF2-40B4-BE49-F238E27FC236}">
                <a16:creationId xmlns:a16="http://schemas.microsoft.com/office/drawing/2014/main" id="{40026CD3-AF35-418A-8F31-B2B28FDADAF4}"/>
              </a:ext>
            </a:extLst>
          </p:cNvPr>
          <p:cNvCxnSpPr/>
          <p:nvPr/>
        </p:nvCxnSpPr>
        <p:spPr>
          <a:xfrm>
            <a:off x="7048374" y="1285596"/>
            <a:ext cx="49072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1">
            <a:extLst>
              <a:ext uri="{FF2B5EF4-FFF2-40B4-BE49-F238E27FC236}">
                <a16:creationId xmlns:a16="http://schemas.microsoft.com/office/drawing/2014/main" id="{156F79DB-64B5-41D1-98C1-EB5B143F7C49}"/>
              </a:ext>
            </a:extLst>
          </p:cNvPr>
          <p:cNvSpPr/>
          <p:nvPr/>
        </p:nvSpPr>
        <p:spPr>
          <a:xfrm>
            <a:off x="6939755" y="552420"/>
            <a:ext cx="4932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Продолжим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6"/>
          <p:cNvSpPr>
            <a:spLocks noGrp="1"/>
          </p:cNvSpPr>
          <p:nvPr>
            <p:ph type="body" sz="quarter" idx="15"/>
          </p:nvPr>
        </p:nvSpPr>
        <p:spPr>
          <a:xfrm>
            <a:off x="6864552" y="5338083"/>
            <a:ext cx="1558245" cy="41026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US" sz="2000" b="0" dirty="0" smtClean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Module </a:t>
            </a:r>
            <a:r>
              <a:rPr lang="ru-RU" sz="2000" b="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4</a:t>
            </a:r>
            <a:endParaRPr lang="en-US" sz="2000" b="0" dirty="0">
              <a:solidFill>
                <a:schemeClr val="accent1">
                  <a:lumMod val="75000"/>
                </a:schemeClr>
              </a:solidFill>
              <a:latin typeface="Segoe UI Semibold" panose="020B0702040204020203" pitchFamily="34" charset="0"/>
              <a:ea typeface="Euclid Circular B" panose="020B0504000000000000" pitchFamily="34" charset="0"/>
              <a:cs typeface="Segoe UI Semibold" panose="020B07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757245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D1A4ED1A-127A-45E6-B199-2F3E8082E0EA}"/>
  <p:tag name="ISPRING_PROJECT_VERSION" val="9.3"/>
  <p:tag name="ISPRING_PROJECT_FOLDER_UPDATED" val="1"/>
  <p:tag name="ISPRING_LMS_API_VERSION" val="SCORM 2004 (4th edition)"/>
  <p:tag name="ISPRING_ULTRA_SCORM_COURCE_TITLE" val="BinocularvisionCourse"/>
  <p:tag name="ISPRING_ULTRA_SCORM_COURSE_ID" val="FB473344-24C6-430A-8DF1-1D426BF4FC48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SCORM_RATE_SLIDES" val="0"/>
  <p:tag name="ISPRING_PRESENTATION_TITLE" val="BinocularvisionCourse"/>
  <p:tag name="ISPRING_FIRST_PUBLISH" val="1"/>
  <p:tag name="ISPRING_OUTPUT_FOLDER" val="[[&quot;9\uFFFD\u0086{13E3D312-F7F9-4CCC-8D8D-CB5240FA80CB}&quot;,&quot;D:\\Users\\Таня\\Picture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,&quot;uploadSources&quot;:true}}"/>
  <p:tag name="ISPRING_SCREEN_RECS_UPDATED" val="D:\Users\Таня\Pictures\BinocularvisionCourse\"/>
  <p:tag name="ISPRING_RESOURCE_FOLDER" val="D:\Users\Таня\Pictures\BinocularvisionCourse_1\"/>
  <p:tag name="ISPRING_RESOURCE_FOLDER_STATIC" val="D:\Users\Таня\Pictures\BinocularvisionCourse_1\"/>
  <p:tag name="ISPRING_PRESENTATION_PATH" val="D:\Users\Таня\Pictures\BinocularvisionCourse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Let's start"/>
  <p:tag name="ISPRING_SLIDE_INDENT_LEVEL" val="0"/>
  <p:tag name="ISPRING_CUSTOM_TIMING_USED" val="0"/>
  <p:tag name="GENSWF_ADVANCE_TIME" val="0.000"/>
  <p:tag name="GENSWF_SLIDE_UID" val="{C87167DB-D96A-46D4-BAD3-477249163F4B}:26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Module 1"/>
  <p:tag name="ISPRING_SLIDE_INDENT_LEVEL" val="0"/>
  <p:tag name="GENSWF_SLIDE_UID" val="{B78E08EF-985A-41E5-8079-5A4951198B91}:26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Feedback"/>
  <p:tag name="ISPRING_SLIDE_INDENT_LEVEL" val="1"/>
  <p:tag name="ISPRING_CUSTOM_TIMING_USED" val="0"/>
  <p:tag name="GENSWF_ADVANCE_TIME" val="0.000"/>
  <p:tag name="GENSWF_SLIDE_UID" val="{FA758993-7FAA-41E9-9751-BFE746666AFA}:267"/>
  <p:tag name="ISPRING_SLIDE_HAS_SCREEN_REC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SCREEN_REC" val="1"/>
  <p:tag name="GENSWF_SLIDE_UID" val="{BC931A9C-E4C5-47AB-9621-84230E3C1BA5}:29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DURATION" val="4.15"/>
  <p:tag name="ISPRING_VIDEO_PROJ_NUMBER" val="1"/>
  <p:tag name="ISPRING_VIDEO_PROJ_PATH" val="D:\Users\Таня\Pictures\BinocularvisionCourse_1\video-projects\ea14d40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Let's start"/>
  <p:tag name="ISPRING_SLIDE_INDENT_LEVEL" val="0"/>
  <p:tag name="ISPRING_CUSTOM_TIMING_USED" val="0"/>
  <p:tag name="GENSWF_ADVANCE_TIME" val="0.000"/>
  <p:tag name="GENSWF_SLIDE_UID" val="{15E4129E-23EC-4A92-8223-63634723322D}:26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Module 1"/>
  <p:tag name="ISPRING_SLIDE_INDENT_LEVEL" val="0"/>
  <p:tag name="GENSWF_SLIDE_UID" val="{FA1A5728-9F9C-4A2E-AD2D-834B82352D6A}:26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Types of Adaptation"/>
  <p:tag name="ISPRING_SLIDE_INDENT_LEVEL" val="1"/>
  <p:tag name="GENSWF_SLIDE_UID" val="{30445419-838C-4D19-AD79-D994B35A230F}:27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59ED4A5-7CAB-49FC-9683-715B325C206A}:25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1. Corporate"/>
  <p:tag name="ISPRING_SLIDE_INDENT_LEVEL" val="2"/>
  <p:tag name="GENSWF_SLIDE_UID" val="{B5CAA566-F98E-41CE-8F26-31F46C02595A}:27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Types of Adaptation"/>
  <p:tag name="ISPRING_SLIDE_INDENT_LEVEL" val="1"/>
  <p:tag name="GENSWF_SLIDE_UID" val="{F697C754-57BF-45CF-8B7E-CAF8A1B174F8}:2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0"/>
  <p:tag name="GENSWF_SLIDE_TITLE" val="Course Be a Great Mentor"/>
  <p:tag name="GENSWF_ADVANCE_TIME" val="0.000"/>
  <p:tag name="GENSWF_SLIDE_UID" val="{F3FF92BA-BDC9-4701-9E3D-F5D8A5B20968}:25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1. Corporate"/>
  <p:tag name="ISPRING_SLIDE_INDENT_LEVEL" val="2"/>
  <p:tag name="GENSWF_SLIDE_UID" val="{BB1FACDD-CB2F-4D5C-9561-A6A5CAA650CA}:27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Types of Adaptation"/>
  <p:tag name="ISPRING_SLIDE_INDENT_LEVEL" val="1"/>
  <p:tag name="GENSWF_SLIDE_UID" val="{D01A6B06-6BA2-415A-9374-D1778BCC2B47}:27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Course Introduction"/>
  <p:tag name="ISPRING_SLIDE_INDENT_LEVEL" val="0"/>
  <p:tag name="GENSWF_SLIDE_UID" val="{9B5C80E9-7570-4D0E-8D05-AAA13C4B7040}:25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1. Corporate"/>
  <p:tag name="ISPRING_SLIDE_INDENT_LEVEL" val="2"/>
  <p:tag name="GENSWF_SLIDE_UID" val="{26DACFA0-6E8F-4803-9CCB-0CAF0D4D058B}:27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Types of Adaptation"/>
  <p:tag name="ISPRING_SLIDE_INDENT_LEVEL" val="1"/>
  <p:tag name="GENSWF_SLIDE_UID" val="{F9D98D9D-29C7-4B12-B475-2583566C583F}:27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1. Corporate"/>
  <p:tag name="ISPRING_SLIDE_INDENT_LEVEL" val="2"/>
  <p:tag name="GENSWF_SLIDE_UID" val="{26924550-E0E4-40B3-A68D-869747E3E9AE}:27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Types of Adaptation"/>
  <p:tag name="ISPRING_SLIDE_INDENT_LEVEL" val="1"/>
  <p:tag name="GENSWF_SLIDE_UID" val="{8DB9ACE1-A639-441E-90E4-1F08BB5C2F86}:27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Let's start"/>
  <p:tag name="ISPRING_SLIDE_INDENT_LEVEL" val="0"/>
  <p:tag name="ISPRING_CUSTOM_TIMING_USED" val="0"/>
  <p:tag name="GENSWF_ADVANCE_TIME" val="0.000"/>
  <p:tag name="GENSWF_SLIDE_UID" val="{43A06BFC-72CF-4B95-A7B7-020E31EBCD89}:26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1. Corporate"/>
  <p:tag name="ISPRING_SLIDE_INDENT_LEVEL" val="2"/>
  <p:tag name="GENSWF_SLIDE_UID" val="{0E3541C3-D58D-421C-8116-32D23CB66A03}:27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Types of Adaptation"/>
  <p:tag name="ISPRING_SLIDE_INDENT_LEVEL" val="1"/>
  <p:tag name="GENSWF_SLIDE_UID" val="{F7E4C4C4-DB88-4302-A46B-FF13DD981939}:28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Module 1"/>
  <p:tag name="ISPRING_SLIDE_INDENT_LEVEL" val="0"/>
  <p:tag name="GENSWF_SLIDE_UID" val="{7100C7E1-3410-43D8-A658-9F9AC5BD31E9}:26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1. Corporate"/>
  <p:tag name="ISPRING_SLIDE_INDENT_LEVEL" val="2"/>
  <p:tag name="GENSWF_SLIDE_UID" val="{0DD4F75D-6D59-42C0-822D-7334D165FE30}:2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Module 1"/>
  <p:tag name="ISPRING_SLIDE_INDENT_LEVEL" val="0"/>
  <p:tag name="GENSWF_SLIDE_UID" val="{A2EA3A43-A259-4786-9523-029A3DD4DC25}:28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Let's start"/>
  <p:tag name="ISPRING_SLIDE_INDENT_LEVEL" val="0"/>
  <p:tag name="ISPRING_CUSTOM_TIMING_USED" val="0"/>
  <p:tag name="GENSWF_ADVANCE_TIME" val="0.000"/>
  <p:tag name="GENSWF_SLIDE_UID" val="{F3505797-1DEB-49E7-B035-D38601CF0356}:28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Feedback"/>
  <p:tag name="ISPRING_SLIDE_INDENT_LEVEL" val="1"/>
  <p:tag name="ISPRING_CUSTOM_TIMING_USED" val="0"/>
  <p:tag name="GENSWF_ADVANCE_TIME" val="0.000"/>
  <p:tag name="GENSWF_SLIDE_UID" val="{779E969C-3570-435B-8F7E-44E9C7242BE7}:28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2.quiz"/>
  <p:tag name="ISPRING_QUIZ_FULL_PATH" val="D:\Users\Таня\Pictures\BinocularvisionCourse_1\quiz\quiz2.quiz"/>
  <p:tag name="ISPRING_QUIZ_RELATIVE_PATH" val="BinocularvisionCourse_1\quiz\quiz2.quiz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GENSWF_SLIDE_UID" val="{73CEC3B2-57C5-470A-A02E-04D9A702C890}:288"/>
  <p:tag name="ISPRING_QUIZ_FULL_PATH" val="D:\Users\Таня\Pictures\BinocularvisionCourse_1\quiz\quiz1.quiz"/>
  <p:tag name="ISPRING_QUIZ_RELATIVE_PATH" val="BinocularvisionCourse_1\quiz\quiz1.qui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84E64F5-11CD-42A1-9BDB-0AD60273B68D}:26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GENSWF_ADVANCE_TIME" val="4.100"/>
  <p:tag name="ISPRING_SLIDE_ID_2" val="{9A7E20A3-E230-4EA1-B643-05E977A44FB5}"/>
  <p:tag name="GENSWF_SLIDE_TITLE" val="You have completed the course “Be a Great Mentor.”"/>
  <p:tag name="GENSWF_SLIDE_UID" val="{DB10A118-5BA4-4FE4-BB24-1D99F06957AA}:28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Let's start"/>
  <p:tag name="ISPRING_SLIDE_INDENT_LEVEL" val="0"/>
  <p:tag name="ISPRING_CUSTOM_TIMING_USED" val="0"/>
  <p:tag name="GENSWF_ADVANCE_TIME" val="0.000"/>
  <p:tag name="GENSWF_SLIDE_UID" val="{AB78716A-3DE0-46CF-BF9C-8CFF59130A5D}:28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5.987"/>
  <p:tag name="ISPRING_SLIDE_ID_2" val="{18A4D388-201A-4996-BF38-F693C062985C}"/>
  <p:tag name="GENSWF_SLIDE_TITLE" val="Types of Adaptation"/>
  <p:tag name="ISPRING_SLIDE_INDENT_LEVEL" val="1"/>
  <p:tag name="GENSWF_SLIDE_UID" val="{9EC00B13-FDEE-4528-8517-F7542AF6A6EB}:28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d6vCVEbYElPC9LjlXWRsnA&quot;,&quot;gi&quot;:&quot;1VL0m8RcGQyUsvOj5I5ZkQ&quot;,&quot;ti&quot;:&quot;ui_elements&quot;,&quot;vs&quot;:{&quot;f&quot;:[336,22],&quot;i&quot;:{&quot;d&quot;:&quot;d6vCVEbYElPC9LjlXWRsnA&quot;,&quot;p&quot;:true}}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B9D6ECB-48BD-4982-B559-BFB0DC4AFA1A}:26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BC6849-80D3-4CD4-8359-B23EAC7885FB}:264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558</Words>
  <Application>Microsoft Office PowerPoint</Application>
  <PresentationFormat>Широкоэкранный</PresentationFormat>
  <Paragraphs>211</Paragraphs>
  <Slides>34</Slides>
  <Notes>34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5" baseType="lpstr">
      <vt:lpstr>Arial</vt:lpstr>
      <vt:lpstr>Arial Black</vt:lpstr>
      <vt:lpstr>Calibri</vt:lpstr>
      <vt:lpstr>Calibri Light</vt:lpstr>
      <vt:lpstr>Euclid Circular B</vt:lpstr>
      <vt:lpstr>Euclid Circular B Medium</vt:lpstr>
      <vt:lpstr>Inter</vt:lpstr>
      <vt:lpstr>Jost Medium</vt:lpstr>
      <vt:lpstr>Segoe UI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BinocularvisionCourse</dc:title>
  <dc:creator>Таня</dc:creator>
  <cp:lastModifiedBy>Таня</cp:lastModifiedBy>
  <cp:revision>25</cp:revision>
  <dcterms:created xsi:type="dcterms:W3CDTF">2023-12-02T17:41:46Z</dcterms:created>
  <dcterms:modified xsi:type="dcterms:W3CDTF">2023-12-02T22:48:28Z</dcterms:modified>
</cp:coreProperties>
</file>