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CA5CBE-C85E-4234-9034-44D0B0B10F2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ACEF8E-49CC-473B-B390-144B4A622B0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2050612" y="1122362"/>
            <a:ext cx="8824103" cy="266966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2600">
                <a:latin typeface="PT Astra Sans"/>
                <a:cs typeface="PT Astra Sans"/>
              </a:rPr>
              <a:t>Российский государственный педагогический университет им. А. И. Герцена</a:t>
            </a:r>
            <a:br>
              <a:rPr lang="ru-RU" sz="2600">
                <a:latin typeface="PT Astra Sans"/>
                <a:cs typeface="PT Astra Sans"/>
              </a:rPr>
            </a:br>
            <a:r>
              <a:rPr lang="ru-RU" sz="2600">
                <a:latin typeface="PT Astra Sans"/>
                <a:cs typeface="PT Astra Sans"/>
              </a:rPr>
              <a:t>Институт информационных технологий и технологического образования</a:t>
            </a:r>
            <a:br>
              <a:rPr lang="ru-RU" sz="2600">
                <a:latin typeface="PT Astra Sans"/>
                <a:cs typeface="PT Astra Sans"/>
              </a:rPr>
            </a:br>
            <a:br>
              <a:rPr lang="ru-RU" sz="2600">
                <a:latin typeface="PT Astra Sans"/>
                <a:cs typeface="PT Astra Sans"/>
              </a:rPr>
            </a:br>
            <a:br>
              <a:rPr lang="ru-RU" sz="2600">
                <a:latin typeface="PT Astra Sans"/>
                <a:cs typeface="PT Astra Sans"/>
              </a:rPr>
            </a:br>
            <a:br>
              <a:rPr lang="ru-RU" sz="2600">
                <a:latin typeface="PT Astra Sans"/>
                <a:cs typeface="PT Astra Sans"/>
              </a:rPr>
            </a:br>
            <a:r>
              <a:rPr lang="ru-RU" sz="2600" b="1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Разработка распределённой системы представления информации для образовательной организации</a:t>
            </a:r>
            <a:endParaRPr sz="11000">
              <a:latin typeface="PT Astra Sans"/>
              <a:cs typeface="PT Astra San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0660" y="3953773"/>
            <a:ext cx="4843329" cy="26418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ru-RU" sz="1600" b="1">
                <a:latin typeface="PT Astra Sans"/>
                <a:cs typeface="PT Astra Sans"/>
              </a:rPr>
              <a:t>Выполнил:</a:t>
            </a:r>
            <a:endParaRPr sz="1600" b="1">
              <a:latin typeface="PT Astra Sans"/>
              <a:cs typeface="PT Astra Sans"/>
            </a:endParaRPr>
          </a:p>
          <a:p>
            <a:pPr algn="l"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студент 4 курса</a:t>
            </a:r>
            <a:br>
              <a:rPr lang="ru-RU" sz="1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r>
              <a:rPr lang="ru-RU" sz="1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09.03.01 Информатика и вычислительная техника, Технологии разработки программного  обеспечения</a:t>
            </a:r>
            <a:endParaRPr lang="ru-RU" sz="16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 algn="l">
              <a:defRPr/>
            </a:pPr>
            <a:r>
              <a:rPr lang="ru-RU" sz="1600">
                <a:latin typeface="PT Astra Sans"/>
                <a:cs typeface="PT Astra Sans"/>
              </a:rPr>
              <a:t>Исайчев Данила Олегови</a:t>
            </a:r>
            <a:r>
              <a:rPr lang="ru-RU" sz="1600">
                <a:latin typeface="PT Astra Sans"/>
                <a:cs typeface="PT Astra Sans"/>
              </a:rPr>
              <a:t>ч</a:t>
            </a:r>
            <a:endParaRPr sz="16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ru-RU" sz="1600" b="1">
                <a:latin typeface="PT Astra Sans"/>
                <a:cs typeface="PT Astra Sans"/>
              </a:rPr>
              <a:t>Руководитель</a:t>
            </a:r>
            <a:r>
              <a:rPr lang="en-US" sz="1600" b="1">
                <a:latin typeface="PT Astra Sans"/>
                <a:cs typeface="PT Astra Sans"/>
              </a:rPr>
              <a:t>:</a:t>
            </a:r>
            <a:endParaRPr sz="1600" b="1">
              <a:latin typeface="PT Astra Sans"/>
              <a:cs typeface="PT Astra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ru-RU" sz="1600">
                <a:latin typeface="PT Astra Sans"/>
                <a:cs typeface="PT Astra Sans"/>
              </a:rPr>
              <a:t>старший преподаватель Аксютин Павел Александрович</a:t>
            </a:r>
            <a:endParaRPr sz="1600">
              <a:latin typeface="PT Astra Sans"/>
              <a:cs typeface="PT Astr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831849" y="957965"/>
            <a:ext cx="10515600" cy="323460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Актуальность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работы связана с потребностью в автоматизации процессов представления информации.</a:t>
            </a: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r>
              <a:rPr lang="ru-RU" sz="2400" b="1">
                <a:latin typeface="PT Astra Sans"/>
                <a:cs typeface="PT Astra Sans"/>
              </a:rPr>
              <a:t>Предмет исследования </a:t>
            </a:r>
            <a:r>
              <a:rPr lang="ru-RU" sz="2400">
                <a:latin typeface="PT Astra Sans"/>
                <a:cs typeface="PT Astra Sans"/>
              </a:rPr>
              <a:t>–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распределённая система представления информации для образовательной организации</a:t>
            </a:r>
            <a:endParaRPr sz="2400">
              <a:latin typeface="PT Astra Sans"/>
              <a:cs typeface="PT Astra Sans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 bwMode="auto">
          <a:xfrm>
            <a:off x="831849" y="4219560"/>
            <a:ext cx="10515600" cy="15001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Цель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– разработка распределённой системы, которая позволит автоматизировать представление организационной информации в образовательном учреждении. </a:t>
            </a:r>
            <a:endParaRPr sz="2400">
              <a:latin typeface="PT Astra Sans"/>
              <a:cs typeface="PT Astra Sans"/>
            </a:endParaRPr>
          </a:p>
        </p:txBody>
      </p:sp>
      <p:sp>
        <p:nvSpPr>
          <p:cNvPr id="190886592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E84772-8918-D283-433C-7575970A9DE9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864492"/>
            <a:ext cx="10515600" cy="54918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3600" b="1">
                <a:latin typeface="PT Astra Sans"/>
                <a:cs typeface="PT Astra Sans"/>
              </a:rPr>
              <a:t>Задачи</a:t>
            </a: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1. Проанализировать требования заказчика и существующие решения, на основе которых спроектировать модель базы данных.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endParaRPr lang="ru-RU"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2. Разработать модель распределённой системы.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 </a:t>
            </a:r>
            <a:endParaRPr lang="ru-RU"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3. Реализовать серверную и клиентскую составляющие веб-приложения.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endParaRPr lang="ru-RU"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4. Осуществить контейнеризацию приложения с помощью Docker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.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endParaRPr lang="ru-RU"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5. Составить сопроводительную документацию: руководство для администратора и пользователей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.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</a:br>
            <a:endParaRPr lang="ru-RU"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6. Провести внедрение и апробацию разработанной системы в образовательной организации. </a:t>
            </a:r>
            <a:br>
              <a:rPr lang="ru-RU" sz="2000">
                <a:latin typeface="PT Astra Sans"/>
                <a:cs typeface="PT Astra Sans"/>
              </a:rPr>
            </a:br>
            <a:endParaRPr sz="2400" b="0" i="0" u="none" strike="noStrike" cap="none" spc="0">
              <a:solidFill>
                <a:schemeClr val="tx1"/>
              </a:solidFill>
              <a:latin typeface="PT Astra Sans"/>
              <a:cs typeface="PT Astra Sans"/>
            </a:endParaRPr>
          </a:p>
        </p:txBody>
      </p:sp>
      <p:sp>
        <p:nvSpPr>
          <p:cNvPr id="198312435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57FF2E-E27A-B83C-50A8-FE1816DE80BA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614809"/>
            <a:ext cx="10515600" cy="354083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PT Astra Sans"/>
                <a:ea typeface="PT Astra Sans"/>
                <a:cs typeface="PT Astra Sans"/>
              </a:rPr>
              <a:t>Разработка архитектуры распределённой системы</a:t>
            </a:r>
            <a:br>
              <a:rPr lang="ru-RU" sz="2600" b="1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r>
              <a:rPr lang="ru-RU" sz="2400">
                <a:latin typeface="PT Astra Sans"/>
                <a:cs typeface="PT Astra Sans"/>
              </a:rPr>
              <a:t>Для системы была выбрана архитектура с разделением на отдельные микросервисы</a:t>
            </a:r>
            <a:br>
              <a:rPr lang="ru-RU" sz="2400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endParaRPr sz="2400">
              <a:latin typeface="PT Astra Sans"/>
              <a:cs typeface="PT Astra Sans"/>
            </a:endParaRPr>
          </a:p>
        </p:txBody>
      </p:sp>
      <p:sp>
        <p:nvSpPr>
          <p:cNvPr id="121504677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9315AC-E8B9-3F89-AC7F-D7BFFBC37F6E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-51015"/>
            <a:ext cx="10515600" cy="38569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PT Astra Sans"/>
                <a:ea typeface="PT Astra Sans"/>
                <a:cs typeface="PT Astra Sans"/>
              </a:rPr>
              <a:t>Разработка веб-приложения</a:t>
            </a:r>
            <a:br>
              <a:rPr lang="ru-RU" sz="4400">
                <a:latin typeface="PT Astra Sans"/>
                <a:cs typeface="PT Astra Sans"/>
              </a:rPr>
            </a:br>
            <a:br>
              <a:rPr lang="ru-RU" sz="4400">
                <a:latin typeface="PT Astra Sans"/>
                <a:cs typeface="PT Astra Sans"/>
              </a:rPr>
            </a:br>
            <a:endParaRPr>
              <a:latin typeface="PT Astra Sans"/>
              <a:cs typeface="PT Astra Sans"/>
            </a:endParaRPr>
          </a:p>
        </p:txBody>
      </p:sp>
      <p:sp>
        <p:nvSpPr>
          <p:cNvPr id="6173824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735850-CE33-B410-62AA-A47A3D5BD9A5}" type="slidenum">
              <a:rPr lang="ru-RU"/>
              <a:t/>
            </a:fld>
            <a:endParaRPr lang="ru-RU"/>
          </a:p>
        </p:txBody>
      </p:sp>
      <p:pic>
        <p:nvPicPr>
          <p:cNvPr id="16908849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5068" y="1908744"/>
            <a:ext cx="2076449" cy="2857500"/>
          </a:xfrm>
          <a:prstGeom prst="rect">
            <a:avLst/>
          </a:prstGeom>
        </p:spPr>
      </p:pic>
      <p:pic>
        <p:nvPicPr>
          <p:cNvPr id="3770666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77970" y="3305221"/>
            <a:ext cx="2829282" cy="2922046"/>
          </a:xfrm>
          <a:prstGeom prst="rect">
            <a:avLst/>
          </a:prstGeom>
        </p:spPr>
      </p:pic>
      <p:pic>
        <p:nvPicPr>
          <p:cNvPr id="2493013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91922" y="2035968"/>
            <a:ext cx="2080516" cy="2080516"/>
          </a:xfrm>
          <a:prstGeom prst="rect">
            <a:avLst/>
          </a:prstGeom>
        </p:spPr>
      </p:pic>
      <p:pic>
        <p:nvPicPr>
          <p:cNvPr id="12368677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956828" y="3623244"/>
            <a:ext cx="2286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43248"/>
            <a:ext cx="10515600" cy="30581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PT Astra Sans"/>
                <a:ea typeface="PT Astra Sans"/>
                <a:cs typeface="PT Astra Sans"/>
              </a:rPr>
              <a:t>Контейнеризация</a:t>
            </a:r>
            <a:br>
              <a:rPr lang="ru-RU" sz="3600" b="1">
                <a:latin typeface="PT Astra Sans"/>
                <a:cs typeface="PT Astra Sans"/>
              </a:rPr>
            </a:br>
            <a:endParaRPr>
              <a:latin typeface="PT Astra Sans"/>
              <a:cs typeface="PT Astra Sans"/>
            </a:endParaRPr>
          </a:p>
        </p:txBody>
      </p:sp>
      <p:sp>
        <p:nvSpPr>
          <p:cNvPr id="75066916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DD8B711-15DF-0546-6019-6576812E8783}" type="slidenum">
              <a:rPr lang="ru-RU"/>
              <a:t/>
            </a:fld>
            <a:endParaRPr lang="ru-RU"/>
          </a:p>
        </p:txBody>
      </p:sp>
      <p:pic>
        <p:nvPicPr>
          <p:cNvPr id="18785427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2936" y="2459854"/>
            <a:ext cx="8633462" cy="2219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4014964"/>
          </a:xfrm>
        </p:spPr>
        <p:txBody>
          <a:bodyPr/>
          <a:lstStyle/>
          <a:p>
            <a:pPr>
              <a:defRPr/>
            </a:pPr>
            <a:r>
              <a:rPr lang="ru-RU" sz="3600" b="1">
                <a:latin typeface="PT Astra Sans"/>
                <a:cs typeface="PT Astra Sans"/>
              </a:rPr>
              <a:t>Результат</a:t>
            </a:r>
            <a:br>
              <a:rPr lang="ru-RU">
                <a:latin typeface="PT Astra Sans"/>
                <a:cs typeface="PT Astra Sans"/>
              </a:rPr>
            </a:br>
            <a:br>
              <a:rPr lang="ru-RU" sz="2400">
                <a:latin typeface="PT Astra Sans"/>
                <a:cs typeface="PT Astra Sans"/>
              </a:rPr>
            </a:br>
            <a:r>
              <a:rPr lang="ru-RU" sz="2400">
                <a:latin typeface="PT Astra Sans"/>
                <a:cs typeface="PT Astra Sans"/>
              </a:rPr>
              <a:t>Распределённая система представления информации была разработана.</a:t>
            </a:r>
            <a:br>
              <a:rPr lang="ru-RU" sz="2400">
                <a:latin typeface="PT Astra Sans"/>
                <a:cs typeface="PT Astra Sans"/>
              </a:rPr>
            </a:br>
            <a:r>
              <a:rPr lang="ru-RU" sz="2400">
                <a:latin typeface="PT Astra Sans"/>
                <a:cs typeface="PT Astra Sans"/>
              </a:rPr>
              <a:t>Внедрение было проведено в ГБОУ СОШ №80 Петроградского района</a:t>
            </a:r>
            <a:endParaRPr>
              <a:latin typeface="PT Astra Sans"/>
              <a:cs typeface="PT Astra Sans"/>
            </a:endParaRPr>
          </a:p>
        </p:txBody>
      </p:sp>
      <p:sp>
        <p:nvSpPr>
          <p:cNvPr id="18453196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523780-2B79-F8E8-80CA-CF5293369B91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628834"/>
            <a:ext cx="10515600" cy="50861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1">
                <a:latin typeface="PT Astra Sans"/>
                <a:cs typeface="PT Astra Sans"/>
              </a:rPr>
              <a:t>Источники</a:t>
            </a:r>
            <a:br>
              <a:rPr lang="ru-RU" sz="3600">
                <a:latin typeface="PT Astra Sans"/>
                <a:cs typeface="PT Astra Sans"/>
              </a:rPr>
            </a:br>
            <a:br>
              <a:rPr lang="ru-RU" sz="3600">
                <a:latin typeface="PT Astra Sans"/>
                <a:cs typeface="PT Astra Sans"/>
              </a:rPr>
            </a:br>
            <a:r>
              <a:rPr lang="ru-RU" sz="3600">
                <a:latin typeface="PT Astra Sans"/>
                <a:cs typeface="PT Astra Sans"/>
              </a:rPr>
              <a:t>1.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Docker: Accelerated, Containerized Application Development, дата обращения: 10.02.2023 www.docker.com</a:t>
            </a:r>
            <a:br>
              <a:rPr lang="ru-RU" sz="3600">
                <a:latin typeface="PT Astra Sans"/>
                <a:cs typeface="PT Astra Sans"/>
              </a:rPr>
            </a:br>
            <a:r>
              <a:rPr lang="ru-RU" sz="3600">
                <a:latin typeface="PT Astra Sans"/>
                <a:cs typeface="PT Astra Sans"/>
              </a:rPr>
              <a:t>2.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The Go Programming Language, дата обращения: 10.02.2023 go.dev</a:t>
            </a:r>
            <a:br>
              <a:rPr lang="ru-RU" sz="3600">
                <a:latin typeface="PT Astra Sans"/>
                <a:cs typeface="PT Astra Sans"/>
              </a:rPr>
            </a:br>
            <a:r>
              <a:rPr lang="ru-RU" sz="3600">
                <a:latin typeface="PT Astra Sans"/>
                <a:cs typeface="PT Astra Sans"/>
              </a:rPr>
              <a:t>3.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JsRender/JsViews, дата обращения: 10.02.2023 www.jsviews.com</a:t>
            </a:r>
            <a:br>
              <a:rPr lang="ru-RU" sz="3600">
                <a:latin typeface="PT Astra Sans"/>
                <a:cs typeface="PT Astra Sans"/>
              </a:rPr>
            </a:br>
            <a:r>
              <a:rPr lang="ru-RU" sz="3600">
                <a:latin typeface="PT Astra Sans"/>
                <a:cs typeface="PT Astra Sans"/>
              </a:rPr>
              <a:t>4.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PT Astra Sans"/>
                <a:cs typeface="PT Astra Sans"/>
              </a:rPr>
              <a:t>PostgreSQL: The world's most advanced open source database, дата обращения: 10.02.2023 www.postgresql.org</a:t>
            </a:r>
            <a:endParaRPr sz="3600">
              <a:latin typeface="PT Astra Sans"/>
              <a:cs typeface="PT Astra Sans"/>
            </a:endParaRPr>
          </a:p>
        </p:txBody>
      </p:sp>
      <p:sp>
        <p:nvSpPr>
          <p:cNvPr id="541086399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E76E5C-30C0-0C1D-1D8A-9D241DD144FC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subject/>
  <dc:creator>ВЕЗ Vlasova</dc:creator>
  <cp:keywords/>
  <dc:description/>
  <dc:identifier/>
  <dc:language/>
  <cp:lastModifiedBy/>
  <cp:revision>15</cp:revision>
  <dcterms:created xsi:type="dcterms:W3CDTF">2022-02-16T16:33:57Z</dcterms:created>
  <dcterms:modified xsi:type="dcterms:W3CDTF">2023-05-22T11:20:56Z</dcterms:modified>
  <cp:category/>
  <cp:contentStatus/>
  <cp:version/>
</cp:coreProperties>
</file>