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9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8D886-9BDA-41C9-AE33-5A371438D117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77AD6-9BC1-469D-A141-2D67A88BB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77AD6-9BC1-469D-A141-2D67A88BB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2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8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01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1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0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CFD465-D9BF-4B62-845F-ED6D793BDD9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1D8DAD-0BFF-4585-B5A9-461C4B40B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8991" y="1987063"/>
            <a:ext cx="8950570" cy="182879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АСОИ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“Автоматизация процесса взаимодействия команды разработчиков программного обеспечения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0031" y="5583116"/>
            <a:ext cx="446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Самусев Д. А. АСОИ-181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 Денисевич Д. А.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1666" y="681931"/>
            <a:ext cx="7729728" cy="1188720"/>
          </a:xfrm>
        </p:spPr>
        <p:txBody>
          <a:bodyPr/>
          <a:lstStyle/>
          <a:p>
            <a:r>
              <a:rPr lang="ru-RU" dirty="0"/>
              <a:t>Декомпозиция Процесса выполнения задачи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80" y="2020122"/>
            <a:ext cx="7640699" cy="45121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9489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727300"/>
            <a:ext cx="7729728" cy="1188720"/>
          </a:xfrm>
        </p:spPr>
        <p:txBody>
          <a:bodyPr/>
          <a:lstStyle/>
          <a:p>
            <a:r>
              <a:rPr lang="ru-RU" dirty="0" smtClean="0"/>
              <a:t>Основные Проблемы Объекта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ru-RU" dirty="0" smtClean="0"/>
              <a:t>Обсуждение </a:t>
            </a:r>
            <a:r>
              <a:rPr lang="ru-RU" dirty="0"/>
              <a:t>плана разработки или отдельно взятой задачи. </a:t>
            </a:r>
            <a:r>
              <a:rPr lang="ru-RU" dirty="0" smtClean="0"/>
              <a:t>Оценка </a:t>
            </a:r>
            <a:r>
              <a:rPr lang="ru-RU" dirty="0"/>
              <a:t>трудоёмкости </a:t>
            </a:r>
            <a:r>
              <a:rPr lang="ru-RU" dirty="0" smtClean="0"/>
              <a:t>задач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Предоставление </a:t>
            </a:r>
            <a:r>
              <a:rPr lang="ru-RU" dirty="0"/>
              <a:t>результатов обсуждений всей команде;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и объяснение задач;</a:t>
            </a:r>
          </a:p>
          <a:p>
            <a:r>
              <a:rPr lang="ru-RU" dirty="0" smtClean="0"/>
              <a:t>Контроль </a:t>
            </a:r>
            <a:r>
              <a:rPr lang="ru-RU" dirty="0"/>
              <a:t>задач и сотрудников на проекте;</a:t>
            </a:r>
          </a:p>
          <a:p>
            <a:r>
              <a:rPr lang="ru-RU" dirty="0" smtClean="0"/>
              <a:t>Информационная защита всех данных на </a:t>
            </a:r>
            <a:r>
              <a:rPr lang="ru-RU" dirty="0"/>
              <a:t>проекте;</a:t>
            </a:r>
          </a:p>
          <a:p>
            <a:r>
              <a:rPr lang="ru-RU" dirty="0" smtClean="0"/>
              <a:t>Контроль </a:t>
            </a:r>
            <a:r>
              <a:rPr lang="ru-RU" dirty="0"/>
              <a:t>доступа к данным.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342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механизмы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Необходим </a:t>
            </a:r>
            <a:r>
              <a:rPr lang="ru-RU" dirty="0"/>
              <a:t>механизм, позволяющий общаться между собой в реальном времени. Результаты общения должны быть видны всем членам команды;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 оценки трудоёмкости задач;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</a:t>
            </a:r>
            <a:r>
              <a:rPr lang="en-US" dirty="0"/>
              <a:t> </a:t>
            </a:r>
            <a:r>
              <a:rPr lang="ru-RU" dirty="0"/>
              <a:t>визуализации связей между задачами;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 полного контроля состояния задач;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механизм, для стандартизации всех входных данных;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механизм, позволяющий ознакомится с каждым членом </a:t>
            </a:r>
            <a:r>
              <a:rPr lang="ru-RU" dirty="0" smtClean="0"/>
              <a:t>команды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Необходима </a:t>
            </a:r>
            <a:r>
              <a:rPr lang="ru-RU" dirty="0"/>
              <a:t>возможность для связи со всеми участниками проекта;</a:t>
            </a:r>
          </a:p>
          <a:p>
            <a:r>
              <a:rPr lang="ru-RU" dirty="0" smtClean="0"/>
              <a:t>Необходим </a:t>
            </a:r>
            <a:r>
              <a:rPr lang="ru-RU" dirty="0"/>
              <a:t>механизм авторизации и аутентификации.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800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522" y="2243828"/>
            <a:ext cx="4572369" cy="1134640"/>
          </a:xfrm>
        </p:spPr>
        <p:txBody>
          <a:bodyPr/>
          <a:lstStyle/>
          <a:p>
            <a:r>
              <a:rPr lang="ru-RU" dirty="0" smtClean="0"/>
              <a:t>Граф Состояний Проекта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04" y="307172"/>
            <a:ext cx="5237286" cy="2634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19" y="3248373"/>
            <a:ext cx="5503959" cy="2969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62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84" y="157853"/>
            <a:ext cx="5800725" cy="2085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Стрелка углом 13"/>
          <p:cNvSpPr/>
          <p:nvPr/>
        </p:nvSpPr>
        <p:spPr>
          <a:xfrm flipV="1">
            <a:off x="7431039" y="2511845"/>
            <a:ext cx="1141462" cy="2955145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027" y="2577527"/>
            <a:ext cx="2067403" cy="4148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7472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4421" y="410776"/>
            <a:ext cx="7729728" cy="1188720"/>
          </a:xfrm>
        </p:spPr>
        <p:txBody>
          <a:bodyPr/>
          <a:lstStyle/>
          <a:p>
            <a:r>
              <a:rPr lang="ru-RU" dirty="0" smtClean="0"/>
              <a:t>Обработанный ответ Сервера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317" y="1705356"/>
            <a:ext cx="10691305" cy="4625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1860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180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211</TotalTime>
  <Words>109</Words>
  <Application>Microsoft Office PowerPoint</Application>
  <PresentationFormat>Широкоэкранный</PresentationFormat>
  <Paragraphs>25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Times New Roman</vt:lpstr>
      <vt:lpstr>Parcel</vt:lpstr>
      <vt:lpstr>АСОИ “Автоматизация процесса взаимодействия команды разработчиков программного обеспечения”.  Разработка серверной части</vt:lpstr>
      <vt:lpstr>Декомпозиция Процесса выполнения задачи</vt:lpstr>
      <vt:lpstr>Основные Проблемы Объекта автоматизации</vt:lpstr>
      <vt:lpstr>Необходимые механизмы</vt:lpstr>
      <vt:lpstr>Граф Состояний Проекта</vt:lpstr>
      <vt:lpstr>Работа С API</vt:lpstr>
      <vt:lpstr>Обработанный ответ Сервера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АСОИ “Автоматизация процесса взаимодействия команды разработчиков программного обеспечения”.  Разработка серверной части</dc:title>
  <dc:creator>Aldamar</dc:creator>
  <cp:lastModifiedBy>Aldamar</cp:lastModifiedBy>
  <cp:revision>24</cp:revision>
  <dcterms:created xsi:type="dcterms:W3CDTF">2022-06-15T15:52:24Z</dcterms:created>
  <dcterms:modified xsi:type="dcterms:W3CDTF">2022-06-15T19:23:28Z</dcterms:modified>
</cp:coreProperties>
</file>