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470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4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8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397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6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08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00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drr.io/r/graphics/plot.defaul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53" y="213076"/>
            <a:ext cx="5962142" cy="605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009650"/>
            <a:ext cx="6838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18" y="58059"/>
            <a:ext cx="6505638" cy="5244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79" y="660883"/>
            <a:ext cx="8516539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2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4549" y="17852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Толщину и тип линии можно изменить, используя параметры </a:t>
            </a:r>
            <a:r>
              <a:rPr lang="ru-RU" dirty="0" err="1"/>
              <a:t>lwd</a:t>
            </a:r>
            <a:r>
              <a:rPr lang="ru-RU" dirty="0"/>
              <a:t> = и </a:t>
            </a:r>
            <a:r>
              <a:rPr lang="ru-RU" dirty="0" err="1"/>
              <a:t>lty</a:t>
            </a:r>
            <a:r>
              <a:rPr lang="ru-RU" dirty="0"/>
              <a:t> = соответственно. Работают они аналогично параметрам </a:t>
            </a:r>
            <a:r>
              <a:rPr lang="ru-RU" dirty="0" err="1"/>
              <a:t>pch</a:t>
            </a:r>
            <a:r>
              <a:rPr lang="ru-RU" dirty="0"/>
              <a:t> и </a:t>
            </a:r>
            <a:r>
              <a:rPr lang="ru-RU" dirty="0" err="1"/>
              <a:t>cex</a:t>
            </a:r>
            <a:r>
              <a:rPr lang="ru-RU" dirty="0"/>
              <a:t> для точечных символов. Типов линий по умолчанию в стандартной библиотеке R не так много, но в сочетании с цветовым кодированием и толщиной их оказывается вполне достаточно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06" y="1590682"/>
            <a:ext cx="6939506" cy="50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01" y="214993"/>
            <a:ext cx="8132590" cy="5513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201" y="856335"/>
            <a:ext cx="8257880" cy="59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8130" y="83251"/>
            <a:ext cx="6438900" cy="286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Стандартные графики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Графики (точечные и линейные) – базовый и наиболее часто используемый способ визуализации. Универсальная функция </a:t>
            </a:r>
            <a:r>
              <a:rPr lang="ru-RU" sz="16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plot</a:t>
            </a:r>
            <a:r>
              <a:rPr lang="ru-RU" sz="1600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()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позволяет строить графики по координатам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и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Y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которые передаются, соответственно, в первый и второй аргумент. Если переменные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и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Y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не связаны друг с другом явным образом, то такой график называется </a:t>
            </a:r>
            <a:r>
              <a:rPr lang="ru-RU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диаграммой рассеяния</a:t>
            </a:r>
            <a:r>
              <a:rPr lang="ru-RU" dirty="0" smtClean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53" y="4475710"/>
            <a:ext cx="6934911" cy="155932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78130" y="2889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12529"/>
                </a:solidFill>
                <a:latin typeface="-apple-system"/>
              </a:rPr>
              <a:t>Диаграммы рассеяния</a:t>
            </a:r>
          </a:p>
          <a:p>
            <a:r>
              <a:rPr lang="ru-RU" dirty="0">
                <a:solidFill>
                  <a:srgbClr val="212529"/>
                </a:solidFill>
                <a:latin typeface="-apple-system"/>
              </a:rPr>
              <a:t>Диаграмма рассеяния позволяет установить, есть ли зависимость между переменными, а также понять, как объекты дифференцируются по значениям переменных.</a:t>
            </a:r>
            <a:endParaRPr lang="ru-RU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29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384" y="324196"/>
            <a:ext cx="8650531" cy="6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981" y="24106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данном случае четко выделяется группа субъектов вблизи начала координат, не отличающихся интенсивным экспортом и импортом продукции металлургии, а также </a:t>
            </a:r>
            <a:r>
              <a:rPr lang="ru-RU" dirty="0" smtClean="0"/>
              <a:t>очевидно </a:t>
            </a:r>
            <a:r>
              <a:rPr lang="ru-RU" dirty="0"/>
              <a:t>преобладание экспорта над импортом при больших объемах </a:t>
            </a:r>
            <a:r>
              <a:rPr lang="ru-RU" dirty="0" smtClean="0"/>
              <a:t>товарооборота.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построении диаграмм рассеяния важно сохранить одинаковый масштаб по осям </a:t>
            </a:r>
            <a:r>
              <a:rPr lang="ru-RU" dirty="0" smtClean="0"/>
              <a:t>X</a:t>
            </a:r>
            <a:r>
              <a:rPr lang="ru-RU" dirty="0"/>
              <a:t> и </a:t>
            </a:r>
            <a:r>
              <a:rPr lang="ru-RU" dirty="0" smtClean="0"/>
              <a:t>Y. </a:t>
            </a:r>
            <a:r>
              <a:rPr lang="ru-RU" dirty="0"/>
              <a:t>Чтобы обеспечить это условие, необходимо использовать </a:t>
            </a:r>
            <a:r>
              <a:rPr lang="ru-RU" dirty="0" smtClean="0"/>
              <a:t>параметр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asp </a:t>
            </a:r>
            <a:r>
              <a:rPr lang="en-US" dirty="0"/>
              <a:t>= 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93" y="3822469"/>
            <a:ext cx="6048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24" y="153352"/>
            <a:ext cx="8874789" cy="62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4480" y="739832"/>
            <a:ext cx="9301942" cy="21446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 и тип значка можно изменить, используя параметры </a:t>
            </a:r>
            <a:r>
              <a:rPr lang="ru-RU" dirty="0" err="1"/>
              <a:t>pch</a:t>
            </a:r>
            <a:r>
              <a:rPr lang="ru-RU" dirty="0"/>
              <a:t> = и </a:t>
            </a:r>
            <a:r>
              <a:rPr lang="ru-RU" dirty="0" err="1"/>
              <a:t>cex</a:t>
            </a:r>
            <a:r>
              <a:rPr lang="ru-RU" dirty="0"/>
              <a:t> =. Размеры масштабируются параметром </a:t>
            </a:r>
            <a:r>
              <a:rPr lang="ru-RU" dirty="0" err="1"/>
              <a:t>cex</a:t>
            </a:r>
            <a:r>
              <a:rPr lang="ru-RU" dirty="0"/>
              <a:t> относительно условной единицы — стандартного размер значка. Сам значок можно выбрать, используя его код в соответствии с нижеприведенным рисунком (на самом деле, вы можете выбирать произвольные символы для визуализации точек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498667"/>
            <a:ext cx="2560320" cy="30323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22" y="2957559"/>
            <a:ext cx="6210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53" y="287654"/>
            <a:ext cx="8255750" cy="59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09" y="35744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Линейные графики отражают связь между зависимой и независимой переменной. Существует два способа нанесения линий на график: явное рисование линий поверх уже построенного графика с помощью функции </a:t>
            </a:r>
            <a:r>
              <a:rPr lang="ru-RU" dirty="0" err="1"/>
              <a:t>lines</a:t>
            </a:r>
            <a:r>
              <a:rPr lang="ru-RU" dirty="0"/>
              <a:t>(), или создание нового линейного графика с помощью функции </a:t>
            </a:r>
            <a:r>
              <a:rPr lang="ru-RU" dirty="0" err="1"/>
              <a:t>plot</a:t>
            </a:r>
            <a:r>
              <a:rPr lang="ru-RU" dirty="0"/>
              <a:t>() с дополнительным параметром </a:t>
            </a:r>
            <a:r>
              <a:rPr lang="ru-RU" dirty="0" err="1"/>
              <a:t>type</a:t>
            </a:r>
            <a:r>
              <a:rPr lang="ru-RU" dirty="0"/>
              <a:t> =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59" y="5439812"/>
            <a:ext cx="5600700" cy="49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17" y="1902488"/>
            <a:ext cx="6181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66" y="155776"/>
            <a:ext cx="9462655" cy="6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01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232</TotalTime>
  <Words>236</Words>
  <Application>Microsoft Office PowerPoint</Application>
  <PresentationFormat>Широкоэкранный</PresentationFormat>
  <Paragraphs>11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-apple-system</vt:lpstr>
      <vt:lpstr>Calibri</vt:lpstr>
      <vt:lpstr>Consolas</vt:lpstr>
      <vt:lpstr>Courier New</vt:lpstr>
      <vt:lpstr>Franklin Gothic Book</vt:lpstr>
      <vt:lpstr>MJXc-TeX-math-Iw</vt:lpstr>
      <vt:lpstr>Segoe UI</vt:lpstr>
      <vt:lpstr>Times New Roman</vt:lpstr>
      <vt:lpstr>Crop</vt:lpstr>
      <vt:lpstr>Визуализация  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 R</dc:title>
  <dc:creator>Aldamar</dc:creator>
  <cp:lastModifiedBy>Danila Samuseu</cp:lastModifiedBy>
  <cp:revision>12</cp:revision>
  <dcterms:created xsi:type="dcterms:W3CDTF">2021-09-29T11:09:08Z</dcterms:created>
  <dcterms:modified xsi:type="dcterms:W3CDTF">2021-09-29T15:23:29Z</dcterms:modified>
</cp:coreProperties>
</file>