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00A6-72BF-43D6-AAC7-C93CE8946BF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44D7-73CD-485E-8FE7-83B0E567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E44D7-73CD-485E-8FE7-83B0E567D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76EBAD-3DF7-4F93-B389-E3BE7FDBC0A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A0A4B2-4C4C-4247-9616-E0E7FA94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8861-BB08-485C-AB3A-4EF5CDD2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1190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63435"/>
            <a:ext cx="7729728" cy="1188720"/>
          </a:xfrm>
        </p:spPr>
        <p:txBody>
          <a:bodyPr/>
          <a:lstStyle/>
          <a:p>
            <a:r>
              <a:rPr lang="en-US"/>
              <a:t>t-</a:t>
            </a:r>
            <a:r>
              <a:rPr lang="ru-RU"/>
              <a:t>тест Стьюдента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58010C-7E04-4E57-87D8-BB631243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88" y="2434220"/>
            <a:ext cx="7036421" cy="34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2616"/>
            <a:ext cx="7729728" cy="1188720"/>
          </a:xfrm>
        </p:spPr>
        <p:txBody>
          <a:bodyPr/>
          <a:lstStyle/>
          <a:p>
            <a:r>
              <a:rPr lang="en-US" dirty="0"/>
              <a:t>F-</a:t>
            </a:r>
            <a:r>
              <a:rPr lang="ru-RU" dirty="0"/>
              <a:t>тест Фишера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F3F7C7-B588-4A57-8B84-FEB72685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05" y="1590012"/>
            <a:ext cx="11509190" cy="4914211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var.test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y, ratio = 1, alternative = c(“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“less”, “greater”),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conf.level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0.95, ...)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var.test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(formula, data, subset,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na.action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 y — числовые векторы, содержащие выборки из разных генеральных совокупностей, или линейные модели (возвращаемые функцией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предполагаемая величина отношения стандартных отклонений в первой и второй генеральных совокупностях.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одно из следующих значений: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(по умолчанию),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обозначающих тип альтернативной гипотезы.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conf.level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доверительный уровень для возвращаемого доверительного интервала.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формула вида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lhs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~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lhs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числовой вектор, 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фактор с двумя классами.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матрица или фрейм данных, из которых берутся данные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вектор, определяющий используемое подмножество наблюдений.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na.action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функция, которая вызывается, как только в данных встретилось значение NA.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0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63435"/>
            <a:ext cx="7729728" cy="1188720"/>
          </a:xfrm>
        </p:spPr>
        <p:txBody>
          <a:bodyPr/>
          <a:lstStyle/>
          <a:p>
            <a:r>
              <a:rPr lang="en-US" dirty="0"/>
              <a:t>F-</a:t>
            </a:r>
            <a:r>
              <a:rPr lang="ru-RU" dirty="0"/>
              <a:t>тест Фишера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46A5-5803-4611-BF07-A1D7A39D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14" y="2423420"/>
            <a:ext cx="7930969" cy="34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2ED-ECD4-412D-8689-622E4E9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44286"/>
            <a:ext cx="7729728" cy="1188720"/>
          </a:xfrm>
        </p:spPr>
        <p:txBody>
          <a:bodyPr/>
          <a:lstStyle/>
          <a:p>
            <a:r>
              <a:rPr lang="ru-RU" dirty="0"/>
              <a:t>Тест Шапиро–</a:t>
            </a:r>
            <a:r>
              <a:rPr lang="ru-RU" dirty="0" err="1"/>
              <a:t>Уилка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0439B6-9EDE-4C17-871B-CFA77924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03" y="2707607"/>
            <a:ext cx="9312794" cy="271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shapiro.test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значение статистики Шапиро–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Уилка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p.value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p-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—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«Shapiro-Wilk normality test»,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data.name — строка, содержащее имя данных, подвергнутых тесту.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5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2ED-ECD4-412D-8689-622E4E9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368"/>
            <a:ext cx="7729728" cy="1188720"/>
          </a:xfrm>
        </p:spPr>
        <p:txBody>
          <a:bodyPr/>
          <a:lstStyle/>
          <a:p>
            <a:r>
              <a:rPr lang="ru-RU" dirty="0"/>
              <a:t>Тест Шапиро–</a:t>
            </a:r>
            <a:r>
              <a:rPr lang="ru-RU" dirty="0" err="1"/>
              <a:t>Уилка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C6CB27-944D-4975-857C-5FBBD242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77" y="2012163"/>
            <a:ext cx="5378449" cy="19584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14780E-069B-44DE-86A1-85521E52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02" y="2012163"/>
            <a:ext cx="5756677" cy="1958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CCB25A-E533-45EC-B3C4-431D1A32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559" y="4167619"/>
            <a:ext cx="4544882" cy="2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2800"/>
            <a:ext cx="7729728" cy="1188720"/>
          </a:xfrm>
        </p:spPr>
        <p:txBody>
          <a:bodyPr/>
          <a:lstStyle/>
          <a:p>
            <a:r>
              <a:rPr lang="ru-RU" dirty="0"/>
              <a:t>Критерий Колмогорова–Смирнова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74C9-AB6D-47F4-AD81-83CDC3D8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6" y="2265182"/>
            <a:ext cx="11169648" cy="3745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ks.test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y, ..., alternative = c(“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“less”, “greater”), exact = NULL)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вектор, содержащий выборку.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— вектор, содержащий вторую выборку, или символьная строка с именем распределения.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параметры распределения.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символьный аргумент, обозначающих тип альтернативной гипотезы. Принимает одно из следующих значений: “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(по умолчанию), “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или “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exact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NULL или логическое значение, обозначающее требуется ли точное вычисление p-v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Не используется в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двувыборочном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тесте, если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или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1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2800"/>
            <a:ext cx="7729728" cy="1188720"/>
          </a:xfrm>
        </p:spPr>
        <p:txBody>
          <a:bodyPr/>
          <a:lstStyle/>
          <a:p>
            <a:r>
              <a:rPr lang="ru-RU" dirty="0"/>
              <a:t>Критерий Колмогорова–Смирнова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A2007-0B7F-4418-906A-AD2DC5CA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" y="2236248"/>
            <a:ext cx="6217005" cy="36998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9EB1B-5CAE-4960-BA6F-8BC5B0DC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26" y="2505914"/>
            <a:ext cx="4089877" cy="30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3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419"/>
            <a:ext cx="7729728" cy="1188720"/>
          </a:xfrm>
        </p:spPr>
        <p:txBody>
          <a:bodyPr/>
          <a:lstStyle/>
          <a:p>
            <a:r>
              <a:rPr lang="ru-RU" dirty="0"/>
              <a:t>Критерий согласия </a:t>
            </a:r>
            <a:r>
              <a:rPr lang="en-US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ru-RU" sz="2800" cap="none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dirty="0"/>
              <a:t> </a:t>
            </a:r>
            <a:r>
              <a:rPr lang="ru-RU" dirty="0"/>
              <a:t>Пирсона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74C9-AB6D-47F4-AD81-83CDC3D8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6" y="1812421"/>
            <a:ext cx="11169648" cy="4517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chisq.test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 = NULL, correct = TRUE, p = rep(1/length(x), length(x)),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rescale.p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simulate.p.value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FALSE, B = 2000)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— вектор или матрица.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— вектор. Игнорируется, если x — матрица.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логическое значение, указывающее, требуется ли применять непрерывную коррекцию для 2×2 матриц.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вектор, содержащий вероятности. Должен иметь такую же длину, что и 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rescale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логическое значение. Если TRUE, то p при необходимости нормируется так, чтобы сумма его компонентов была равна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логическое значение. Если TRUE, то p-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вычисляется с помощью метода Монте-Карло, в противном случае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-распределение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количество испытаний в методе Монте-Карло.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6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419"/>
            <a:ext cx="7729728" cy="1188720"/>
          </a:xfrm>
        </p:spPr>
        <p:txBody>
          <a:bodyPr/>
          <a:lstStyle/>
          <a:p>
            <a:r>
              <a:rPr lang="ru-RU" dirty="0"/>
              <a:t>Критерий согласия </a:t>
            </a:r>
            <a:r>
              <a:rPr lang="en-US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ru-RU" sz="2800" cap="none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dirty="0"/>
              <a:t> </a:t>
            </a:r>
            <a:r>
              <a:rPr lang="ru-RU" dirty="0"/>
              <a:t>Пирсона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F847C19-D02C-41E1-A909-FA0FA11C8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935099"/>
            <a:ext cx="7726003" cy="1945951"/>
          </a:xfrm>
        </p:spPr>
      </p:pic>
    </p:spTree>
    <p:extLst>
      <p:ext uri="{BB962C8B-B14F-4D97-AF65-F5344CB8AC3E}">
        <p14:creationId xmlns:p14="http://schemas.microsoft.com/office/powerpoint/2010/main" val="390910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3516"/>
            <a:ext cx="7729728" cy="1188720"/>
          </a:xfrm>
        </p:spPr>
        <p:txBody>
          <a:bodyPr/>
          <a:lstStyle/>
          <a:p>
            <a:r>
              <a:rPr lang="ru-RU" dirty="0"/>
              <a:t>Критерий согласия </a:t>
            </a:r>
            <a:r>
              <a:rPr lang="en-US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ru-RU" sz="2800" cap="none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dirty="0"/>
              <a:t> </a:t>
            </a:r>
            <a:r>
              <a:rPr lang="ru-RU" dirty="0"/>
              <a:t>Пирсона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DC73E-237C-4655-A9B0-73B2517E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63" y="4057213"/>
            <a:ext cx="7191268" cy="24876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8D526-192D-4FB2-9449-F99DB3B7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49" y="1556948"/>
            <a:ext cx="6454915" cy="4106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49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681-C1D1-49A0-85CC-E161371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3777"/>
            <a:ext cx="7729728" cy="1188720"/>
          </a:xfrm>
        </p:spPr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 Стьюдента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EE7EB-29A3-4950-A496-6EBA43F0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05" y="1590012"/>
            <a:ext cx="11509190" cy="49142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…)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 = NULL, alternative = c(“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“less”, “greater”), mu = 0, paired = FALSE,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var.equal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conf.level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0.95, ...)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— числовой вектор, содержащий элементы первой выборки.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числовой вектор, содержащий элементы второй выборки.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символьный аргумент, определяющий тип альтернатив-ной гипотезы. Возможные значения: “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two.sided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— средние значения не равны (по умолчанию), “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или “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exact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либо NULL, либо логический аргумент. Отвечает за точное вычисление p-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Не используется в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двувыборочном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тесте, если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или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математическое ожидание или разность математических ожиданий, если задано две выборки.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paired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логическое значение, указывающее, требуется ли выполнить спаренный t-тест.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var.equal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логическое значение, считающее, считать ли разбросы равными. Если TRUE, то вычисляется разброс для объединённой выборки.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conf.level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доверительный уровень.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474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2960</TotalTime>
  <Words>746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Symbol</vt:lpstr>
      <vt:lpstr>Times New Roman</vt:lpstr>
      <vt:lpstr>Parcel</vt:lpstr>
      <vt:lpstr>Проверка гипотез в R</vt:lpstr>
      <vt:lpstr>Тест Шапиро–Уилка</vt:lpstr>
      <vt:lpstr>Тест Шапиро–Уилка</vt:lpstr>
      <vt:lpstr>Критерий Колмогорова–Смирнова</vt:lpstr>
      <vt:lpstr>Критерий Колмогорова–Смирнова</vt:lpstr>
      <vt:lpstr>Критерий согласия χ2 Пирсона</vt:lpstr>
      <vt:lpstr>Критерий согласия χ2 Пирсона</vt:lpstr>
      <vt:lpstr>Критерий согласия χ2 Пирсона</vt:lpstr>
      <vt:lpstr>t-тест Стьюдента</vt:lpstr>
      <vt:lpstr>t-тест Стьюдента</vt:lpstr>
      <vt:lpstr>F-тест Фишера</vt:lpstr>
      <vt:lpstr>F-тест Фишера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гипотез в R</dc:title>
  <dc:creator>Aliaksandr Astapenka1</dc:creator>
  <cp:lastModifiedBy>Aliaksandr Astapenka1</cp:lastModifiedBy>
  <cp:revision>3</cp:revision>
  <dcterms:created xsi:type="dcterms:W3CDTF">2021-11-26T14:54:34Z</dcterms:created>
  <dcterms:modified xsi:type="dcterms:W3CDTF">2021-11-28T20:22:12Z</dcterms:modified>
</cp:coreProperties>
</file>