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470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94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8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397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4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4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6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08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7614E69-9826-4E8F-9446-982D9F5B3700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4D0EBEE-473D-414C-9324-C758DD97928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300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drr.io/r/graphics/plot.defaul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7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58" y="308870"/>
            <a:ext cx="5962142" cy="605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1009650"/>
            <a:ext cx="6838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8130" y="83251"/>
            <a:ext cx="6438900" cy="286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Стандартные графики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Графики (точечные и линейные) – базовый и наиболее часто используемый способ визуализации. Универсальная функция </a:t>
            </a:r>
            <a:r>
              <a:rPr lang="ru-RU" sz="16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  <a:hlinkClick r:id="rId2"/>
              </a:rPr>
              <a:t>plot</a:t>
            </a:r>
            <a:r>
              <a:rPr lang="ru-RU" sz="1600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  <a:hlinkClick r:id="rId2"/>
              </a:rPr>
              <a:t>()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позволяет строить графики по координатам </a:t>
            </a:r>
            <a:r>
              <a:rPr lang="ru-RU" sz="2000" dirty="0">
                <a:solidFill>
                  <a:srgbClr val="212529"/>
                </a:solidFill>
                <a:latin typeface="MJXc-TeX-math-Iw"/>
                <a:ea typeface="Times New Roman" panose="02020603050405020304" pitchFamily="18" charset="0"/>
                <a:cs typeface="Segoe UI" panose="020B0502040204020203" pitchFamily="34" charset="0"/>
              </a:rPr>
              <a:t>X</a:t>
            </a:r>
            <a:r>
              <a:rPr lang="ru-RU" sz="20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и </a:t>
            </a:r>
            <a:r>
              <a:rPr lang="ru-RU" sz="2000" dirty="0">
                <a:solidFill>
                  <a:srgbClr val="212529"/>
                </a:solidFill>
                <a:latin typeface="MJXc-TeX-math-Iw"/>
                <a:ea typeface="Times New Roman" panose="02020603050405020304" pitchFamily="18" charset="0"/>
                <a:cs typeface="Segoe UI" panose="020B0502040204020203" pitchFamily="34" charset="0"/>
              </a:rPr>
              <a:t>Y</a:t>
            </a:r>
            <a:r>
              <a:rPr lang="ru-RU" sz="20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которые передаются, соответственно, в первый и второй аргумент. Если переменные </a:t>
            </a:r>
            <a:r>
              <a:rPr lang="ru-RU" sz="2000" dirty="0">
                <a:solidFill>
                  <a:srgbClr val="212529"/>
                </a:solidFill>
                <a:latin typeface="MJXc-TeX-math-Iw"/>
                <a:ea typeface="Times New Roman" panose="02020603050405020304" pitchFamily="18" charset="0"/>
                <a:cs typeface="Segoe UI" panose="020B0502040204020203" pitchFamily="34" charset="0"/>
              </a:rPr>
              <a:t>X</a:t>
            </a:r>
            <a:r>
              <a:rPr lang="ru-RU" sz="20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и </a:t>
            </a:r>
            <a:r>
              <a:rPr lang="ru-RU" sz="2000" dirty="0">
                <a:solidFill>
                  <a:srgbClr val="212529"/>
                </a:solidFill>
                <a:latin typeface="MJXc-TeX-math-Iw"/>
                <a:ea typeface="Times New Roman" panose="02020603050405020304" pitchFamily="18" charset="0"/>
                <a:cs typeface="Segoe UI" panose="020B0502040204020203" pitchFamily="34" charset="0"/>
              </a:rPr>
              <a:t>Y</a:t>
            </a:r>
            <a:r>
              <a:rPr lang="ru-RU" sz="20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не связаны друг с другом явным образом, то такой график называется </a:t>
            </a:r>
            <a:r>
              <a:rPr lang="ru-RU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диаграммой рассеяния</a:t>
            </a:r>
            <a:r>
              <a:rPr lang="ru-RU" dirty="0" smtClean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53" y="4475710"/>
            <a:ext cx="6934911" cy="155932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78130" y="2889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12529"/>
                </a:solidFill>
                <a:latin typeface="-apple-system"/>
              </a:rPr>
              <a:t>Диаграммы рассеяния</a:t>
            </a:r>
          </a:p>
          <a:p>
            <a:r>
              <a:rPr lang="ru-RU" dirty="0">
                <a:solidFill>
                  <a:srgbClr val="212529"/>
                </a:solidFill>
                <a:latin typeface="-apple-system"/>
              </a:rPr>
              <a:t>Диаграмма рассеяния позволяет установить, есть ли зависимость между переменными, а также понять, как объекты дифференцируются по значениям переменных.</a:t>
            </a:r>
            <a:endParaRPr lang="ru-RU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29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384" y="324196"/>
            <a:ext cx="8650531" cy="6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0981" y="24106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данном случае четко выделяется группа субъектов вблизи начала координат, не отличающихся интенсивным экспортом и импортом продукции металлургии, а также </a:t>
            </a:r>
            <a:r>
              <a:rPr lang="ru-RU" dirty="0" smtClean="0"/>
              <a:t>очевидно </a:t>
            </a:r>
            <a:r>
              <a:rPr lang="ru-RU" dirty="0"/>
              <a:t>преобладание экспорта над импортом при больших объемах </a:t>
            </a:r>
            <a:r>
              <a:rPr lang="ru-RU" dirty="0" smtClean="0"/>
              <a:t>товарооборота.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построении диаграмм рассеяния важно сохранить одинаковый масштаб по осям </a:t>
            </a:r>
            <a:r>
              <a:rPr lang="ru-RU" dirty="0" smtClean="0"/>
              <a:t>X</a:t>
            </a:r>
            <a:r>
              <a:rPr lang="ru-RU" dirty="0"/>
              <a:t> и </a:t>
            </a:r>
            <a:r>
              <a:rPr lang="ru-RU" dirty="0" smtClean="0"/>
              <a:t>Y. </a:t>
            </a:r>
            <a:r>
              <a:rPr lang="ru-RU" dirty="0"/>
              <a:t>Чтобы обеспечить это условие, необходимо использовать </a:t>
            </a:r>
            <a:r>
              <a:rPr lang="ru-RU" dirty="0" smtClean="0"/>
              <a:t>параметр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asp </a:t>
            </a:r>
            <a:r>
              <a:rPr lang="en-US" dirty="0"/>
              <a:t>= 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93" y="3822469"/>
            <a:ext cx="60483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24" y="153352"/>
            <a:ext cx="8874789" cy="62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4480" y="739832"/>
            <a:ext cx="9301942" cy="21446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Размер и тип значка можно изменить, используя параметры </a:t>
            </a:r>
            <a:r>
              <a:rPr lang="ru-RU" dirty="0" err="1"/>
              <a:t>pch</a:t>
            </a:r>
            <a:r>
              <a:rPr lang="ru-RU" dirty="0"/>
              <a:t> = и </a:t>
            </a:r>
            <a:r>
              <a:rPr lang="ru-RU" dirty="0" err="1"/>
              <a:t>cex</a:t>
            </a:r>
            <a:r>
              <a:rPr lang="ru-RU" dirty="0"/>
              <a:t> =. Размеры масштабируются параметром </a:t>
            </a:r>
            <a:r>
              <a:rPr lang="ru-RU" dirty="0" err="1"/>
              <a:t>cex</a:t>
            </a:r>
            <a:r>
              <a:rPr lang="ru-RU" dirty="0"/>
              <a:t> относительно условной единицы — стандартного размер значка. Сам значок можно выбрать, используя его код в соответствии с нижеприведенным рисунком (на самом деле, вы можете выбирать произвольные символы для визуализации точек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498667"/>
            <a:ext cx="2560320" cy="30323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22" y="2957559"/>
            <a:ext cx="6210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53" y="287654"/>
            <a:ext cx="8255750" cy="59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6909" y="35744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Линейные графики отражают связь между зависимой и независимой переменной. Существует два способа нанесения линий на график: явное рисование линий поверх уже построенного графика с помощью функции </a:t>
            </a:r>
            <a:r>
              <a:rPr lang="ru-RU" dirty="0" err="1"/>
              <a:t>lines</a:t>
            </a:r>
            <a:r>
              <a:rPr lang="ru-RU" dirty="0"/>
              <a:t>(), или создание нового линейного графика с помощью функции </a:t>
            </a:r>
            <a:r>
              <a:rPr lang="ru-RU" dirty="0" err="1"/>
              <a:t>plot</a:t>
            </a:r>
            <a:r>
              <a:rPr lang="ru-RU" dirty="0"/>
              <a:t>() с дополнительным параметром </a:t>
            </a:r>
            <a:r>
              <a:rPr lang="ru-RU" dirty="0" err="1"/>
              <a:t>type</a:t>
            </a:r>
            <a:r>
              <a:rPr lang="ru-RU" dirty="0"/>
              <a:t> =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59" y="5439812"/>
            <a:ext cx="5600700" cy="49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017" y="1902488"/>
            <a:ext cx="6181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2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66" y="155776"/>
            <a:ext cx="9462655" cy="65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01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222</TotalTime>
  <Words>185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Courier New</vt:lpstr>
      <vt:lpstr>Franklin Gothic Book</vt:lpstr>
      <vt:lpstr>MJXc-TeX-math-Iw</vt:lpstr>
      <vt:lpstr>Segoe UI</vt:lpstr>
      <vt:lpstr>Times New Roman</vt:lpstr>
      <vt:lpstr>Crop</vt:lpstr>
      <vt:lpstr>Визуализация  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 R</dc:title>
  <dc:creator>Aldamar</dc:creator>
  <cp:lastModifiedBy>Aldamar</cp:lastModifiedBy>
  <cp:revision>10</cp:revision>
  <dcterms:created xsi:type="dcterms:W3CDTF">2021-09-29T11:09:08Z</dcterms:created>
  <dcterms:modified xsi:type="dcterms:W3CDTF">2021-09-29T14:51:58Z</dcterms:modified>
</cp:coreProperties>
</file>