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0FAC-CABB-449F-8859-87E37601C674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D83B-072D-4ECC-9973-887AD387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38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0FAC-CABB-449F-8859-87E37601C674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D83B-072D-4ECC-9973-887AD387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0FAC-CABB-449F-8859-87E37601C674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D83B-072D-4ECC-9973-887AD387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2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0FAC-CABB-449F-8859-87E37601C674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D83B-072D-4ECC-9973-887AD387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27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0FAC-CABB-449F-8859-87E37601C674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D83B-072D-4ECC-9973-887AD387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3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0FAC-CABB-449F-8859-87E37601C674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D83B-072D-4ECC-9973-887AD387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71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0FAC-CABB-449F-8859-87E37601C674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D83B-072D-4ECC-9973-887AD387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6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0FAC-CABB-449F-8859-87E37601C674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D83B-072D-4ECC-9973-887AD387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3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0FAC-CABB-449F-8859-87E37601C674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D83B-072D-4ECC-9973-887AD387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0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0FAC-CABB-449F-8859-87E37601C674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D83B-072D-4ECC-9973-887AD387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7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0FAC-CABB-449F-8859-87E37601C674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D83B-072D-4ECC-9973-887AD387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67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0FAC-CABB-449F-8859-87E37601C674}" type="datetimeFigureOut">
              <a:rPr lang="ru-RU" smtClean="0"/>
              <a:t>03.05.2021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D83B-072D-4ECC-9973-887AD387D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90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52" y="868680"/>
            <a:ext cx="11396311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0569" y="0"/>
            <a:ext cx="79108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44978"/>
            <a:ext cx="12189945" cy="61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86592" y="-1"/>
            <a:ext cx="9218815" cy="685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79818" y="0"/>
            <a:ext cx="5632364" cy="685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870578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</Words>
  <Application>Microsoft Office PowerPoint</Application>
  <PresentationFormat>Широкоэкранный</PresentationFormat>
  <Paragraphs>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Воланд</dc:creator>
  <cp:lastModifiedBy>Александр Воланд</cp:lastModifiedBy>
  <cp:revision>2</cp:revision>
  <dcterms:created xsi:type="dcterms:W3CDTF">2021-05-03T08:42:19Z</dcterms:created>
  <dcterms:modified xsi:type="dcterms:W3CDTF">2021-05-03T13:26:19Z</dcterms:modified>
</cp:coreProperties>
</file>